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 autoAdjust="0"/>
    <p:restoredTop sz="73879" autoAdjust="0"/>
  </p:normalViewPr>
  <p:slideViewPr>
    <p:cSldViewPr snapToGrid="0">
      <p:cViewPr>
        <p:scale>
          <a:sx n="92" d="100"/>
          <a:sy n="92" d="100"/>
        </p:scale>
        <p:origin x="1184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18.03.17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Ansatz: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Nutzen von existierenden Methoden zur Prozessverifikation und –</a:t>
            </a:r>
            <a:r>
              <a:rPr lang="de-DE" baseline="0" dirty="0" err="1"/>
              <a:t>generierung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Aufgabenstellung: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Modular (z.B. auf Dozenten erweiterbar)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Benutzerorientierte Darstellung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7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32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7000"/>
              </a:schemeClr>
            </a:gs>
            <a:gs pos="32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Ansatz: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Automatisierte Verifikation und Generierung von Studienplänen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Aufgabe: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Webbasierte Benutzeroberfläche für die Studienplanung</a:t>
            </a:r>
          </a:p>
        </p:txBody>
      </p:sp>
    </p:spTree>
    <p:extLst>
      <p:ext uri="{BB962C8B-B14F-4D97-AF65-F5344CB8AC3E}">
        <p14:creationId xmlns:p14="http://schemas.microsoft.com/office/powerpoint/2010/main" val="5902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Ziele: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Nutzerzentriertes System mit Login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Benutzeradäquate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REST-Schnittstelle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Abgesichert mit </a:t>
            </a:r>
            <a:r>
              <a:rPr lang="de-DE" sz="1800" dirty="0" err="1"/>
              <a:t>OAuth</a:t>
            </a:r>
            <a:endParaRPr lang="de-DE" sz="18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platzhalt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</a:t>
            </a:r>
            <a:r>
              <a:rPr lang="de-DE" dirty="0" err="1"/>
              <a:t>Anforderungs</a:t>
            </a:r>
            <a:r>
              <a:rPr lang="de-DE" dirty="0"/>
              <a:t> 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4 Typen: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Voraussetzung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Semester-Verknüpfung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Plan-Verknüpfung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Überlappung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/>
              <a:t>Minimale ECTS-Anzahl pro Semester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/>
              <a:t>Minimale/Maximale Modul Anzahl</a:t>
            </a:r>
          </a:p>
        </p:txBody>
      </p: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Ziele</a:t>
            </a:r>
          </a:p>
          <a:p>
            <a:pPr lvl="1"/>
            <a:r>
              <a:rPr lang="de-DE" dirty="0"/>
              <a:t>Minimale ECTS-Zahl</a:t>
            </a:r>
          </a:p>
          <a:p>
            <a:pPr lvl="1"/>
            <a:r>
              <a:rPr lang="de-DE" dirty="0"/>
              <a:t>Minimale Semester Zahl</a:t>
            </a:r>
          </a:p>
          <a:p>
            <a:pPr lvl="1"/>
            <a:r>
              <a:rPr lang="de-DE" dirty="0"/>
              <a:t>Präferenzen</a:t>
            </a:r>
          </a:p>
        </p:txBody>
      </p:sp>
    </p:spTree>
    <p:extLst>
      <p:ext uri="{BB962C8B-B14F-4D97-AF65-F5344CB8AC3E}">
        <p14:creationId xmlns:p14="http://schemas.microsoft.com/office/powerpoint/2010/main" val="23513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3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4033917[[fn=Berlin]]_novariants">
  <a:themeElements>
    <a:clrScheme name="Benutzerdefiniert 17">
      <a:dk1>
        <a:srgbClr val="83D9CC"/>
      </a:dk1>
      <a:lt1>
        <a:srgbClr val="434443"/>
      </a:lt1>
      <a:dk2>
        <a:srgbClr val="97D8CC"/>
      </a:dk2>
      <a:lt2>
        <a:srgbClr val="FFFFFF"/>
      </a:lt2>
      <a:accent1>
        <a:srgbClr val="367664"/>
      </a:accent1>
      <a:accent2>
        <a:srgbClr val="EDEEED"/>
      </a:accent2>
      <a:accent3>
        <a:srgbClr val="83D9CC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302</Words>
  <Application>Microsoft Macintosh PowerPoint</Application>
  <PresentationFormat>Breitbild</PresentationFormat>
  <Paragraphs>86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Corbel</vt:lpstr>
      <vt:lpstr>Wingdings</vt:lpstr>
      <vt:lpstr>Arial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 Modellierung</vt:lpstr>
      <vt:lpstr>Zielfunktionen für Generierung</vt:lpstr>
      <vt:lpstr>Zielfunktionen für Generierung</vt:lpstr>
      <vt:lpstr>Generierung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Niklas Uhl</cp:lastModifiedBy>
  <cp:revision>51</cp:revision>
  <dcterms:created xsi:type="dcterms:W3CDTF">2015-09-21T23:12:49Z</dcterms:created>
  <dcterms:modified xsi:type="dcterms:W3CDTF">2017-03-18T19:38:11Z</dcterms:modified>
</cp:coreProperties>
</file>