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17A44-2C31-4BBF-9B64-1DBA55350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3BE71-4D63-4868-8AE2-FAB96DE23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3541D-48DB-440D-B4AE-8DC022EC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C0FE-A3E1-43A1-ACD5-A5ABD1A8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A20C-B05C-4013-98BB-BF5BF318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2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A2AC-FF37-490A-A42B-FDBF133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DCFD2-C62D-4BCF-A55F-BFB62E3C0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081-0A69-4796-8186-C039F9C2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D72A-0551-481E-87C5-9AF230B9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7EAF6-4B57-4744-BCF9-15E70F3C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8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2C74A-D0EC-4FD7-B23D-ECC7E37C0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61128-9B73-4DC7-90F6-94CEC2171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644F-8E88-406C-A69D-8D8D647F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7C1F-DDB2-4443-BECF-C7702D6B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52D0-5A0F-4555-91E1-E8412CE7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A245-34A2-4C61-9811-85B001BC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EC71-5CC8-4FD1-B86E-ADC621B3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AD8A-BD97-415E-A40D-E2261451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9C8A7-5214-4731-A216-34CB3E65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0026-2E3C-40DA-9C15-548BD6D7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57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EC33-B754-4809-8679-517F344D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FF7E-08AB-403E-B945-74A79F74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4EAD-74C4-4ADC-82A5-E28C0876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640B-81E9-43B9-99A9-BD91F4A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8F8C2-0B57-4D63-BE63-82788F71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13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93DA-D2E0-494D-BA73-081222222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7376-26DC-4370-A9EC-8256AEA9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E4F85-B89F-48F5-A282-B78F98B89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58599-8C6B-407C-BFB2-23E11DDAB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A1FC-9647-40E2-AE17-908834CA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4A825-3FC6-4681-ACE7-B9A8C3DD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42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3DA-8D96-40E1-A460-D101DE9B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AADE8-6C21-4D57-8C64-CF392F881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8580-198E-4502-AF6D-F17DDCD4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9AE72-5C48-42D4-B622-3D1E16599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E3A68-567E-4A0D-A6BE-ADB7098DE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CA93F-23AB-445A-88FE-908DD9EF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8E9E4-2F4F-46E6-A913-D30B1D74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81698-056F-4FAE-9FAD-C10C5E41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57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8E61-564C-49C0-BCB7-7BD17F7C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9B68A-32A8-4A84-B1EE-719F9CB6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63A48-685D-415E-B515-C41E7FD3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9BD27-2141-42F8-B272-D2E1B0B4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033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74FE9-DAFD-43F6-AC64-730FAF9BF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90CAB-A284-48A6-9604-6B90BB97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F426-D007-46EB-9FC2-1F21A20D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5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C4E5-79F6-4C3C-9472-F0A9C4F6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9A74-81E1-4C39-8772-2E4FA26E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8A24-46E3-4D30-B6AC-F079AE611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4741-EE21-4A44-961A-EBA1A734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16EF4-2DCD-4190-9B70-8791E550C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5FBD3-649A-4456-920F-ED3E76BB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09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9935-2946-4868-AB25-C9B8FBFD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E2B9A-E491-4A44-8028-1D7C0B9C2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73643-4F2D-4194-B562-CA235F17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E770D-E365-491F-88F5-9EF47B5F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DA287-3EA5-4B92-A8F0-1E882C63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D6EDA-9E9A-4FB2-B274-82EE9A8D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648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44CAB-C3A9-431C-93B9-FEEE12D5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7EFD-4A1B-479D-B7C4-433BAE73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9375-9B5A-42E2-B2D1-3F439910E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70311-7874-4239-B9B0-2E93B691EC09}" type="datetimeFigureOut">
              <a:rPr lang="en-CA" smtClean="0"/>
              <a:t>2021-02-22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3732-2921-44AF-AF5D-961CA9C58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CE64-212C-4D59-AE3C-340442A3B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09422-86C7-4768-A504-F915F7591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84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CDE5-34A7-4455-B724-40BFA3F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 DESIGN AS CLIENT WANTED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B37745-7219-4CD5-B12F-68B350484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538799" cy="4240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9112F3-2DE3-404A-8F64-E9E52749B6CC}"/>
              </a:ext>
            </a:extLst>
          </p:cNvPr>
          <p:cNvSpPr txBox="1"/>
          <p:nvPr/>
        </p:nvSpPr>
        <p:spPr>
          <a:xfrm>
            <a:off x="8664167" y="1690688"/>
            <a:ext cx="268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this the color scheme is not good as per the brand and in this the layout is bit off</a:t>
            </a:r>
          </a:p>
        </p:txBody>
      </p:sp>
    </p:spTree>
    <p:extLst>
      <p:ext uri="{BB962C8B-B14F-4D97-AF65-F5344CB8AC3E}">
        <p14:creationId xmlns:p14="http://schemas.microsoft.com/office/powerpoint/2010/main" val="273232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CDE5-34A7-4455-B724-40BFA3F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to approve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A4E87-6090-47D2-8131-6052A4B49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39" y="1410030"/>
            <a:ext cx="8238653" cy="4634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F73E5-D636-4CB3-9CB6-87E3DDE649A5}"/>
              </a:ext>
            </a:extLst>
          </p:cNvPr>
          <p:cNvSpPr txBox="1"/>
          <p:nvPr/>
        </p:nvSpPr>
        <p:spPr>
          <a:xfrm>
            <a:off x="8664167" y="1690688"/>
            <a:ext cx="26896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perfect design as all the elements are based on the theme of the brand and very minimalistic design</a:t>
            </a:r>
          </a:p>
        </p:txBody>
      </p:sp>
    </p:spTree>
    <p:extLst>
      <p:ext uri="{BB962C8B-B14F-4D97-AF65-F5344CB8AC3E}">
        <p14:creationId xmlns:p14="http://schemas.microsoft.com/office/powerpoint/2010/main" val="316554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CDE5-34A7-4455-B724-40BFA3F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7056-678E-4DFE-B45D-BE54320EF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76" y="1557196"/>
            <a:ext cx="8457948" cy="475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86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CDE5-34A7-4455-B724-40BFA3FE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Design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AB0A3-B5F8-48E3-AB83-4C1AC494D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645" y="1394233"/>
            <a:ext cx="9375367" cy="52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 DESIGN AS CLIENT WANTED</vt:lpstr>
      <vt:lpstr>Design to approve</vt:lpstr>
      <vt:lpstr>Design 3</vt:lpstr>
      <vt:lpstr>Design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Client want this</dc:title>
  <dc:creator>Goverdhan Gaur</dc:creator>
  <cp:lastModifiedBy>Goverdhan Gaur</cp:lastModifiedBy>
  <cp:revision>7</cp:revision>
  <dcterms:created xsi:type="dcterms:W3CDTF">2021-02-22T06:12:21Z</dcterms:created>
  <dcterms:modified xsi:type="dcterms:W3CDTF">2021-02-22T06:16:46Z</dcterms:modified>
</cp:coreProperties>
</file>