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Em autores respeitar as normas do evento. (Primeiro nome em caixa baixa, nomes do meio somente a primeira letra e último nome em caixa alta).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FF0000"/>
                </a:solidFill>
              </a:rPr>
              <a:t>Na Filiação não é necessário colocar e-mail.</a:t>
            </a:r>
            <a:endParaRPr b="1" sz="1100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Modelo 1: Somente título e texto.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Evite utilizar textos longos. Procure utilizar palavras chave.</a:t>
            </a:r>
            <a:endParaRPr b="0" sz="11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Modelo 2: Somente título e texto em duas colunas.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Evite utilizar textos longos. Procure utilizar palavras chave.</a:t>
            </a:r>
            <a:endParaRPr b="0" sz="11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Modelo 3: Somente título e texto em duas colunas.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Evite utilizar textos longos. Procure utilizar palavras chave.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bc79e0362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bc79e0362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Modelo 4: Somente título, texto e imagem.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Lembre-se de referenciar a sua imagem.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100">
                <a:solidFill>
                  <a:srgbClr val="FF0000"/>
                </a:solidFill>
              </a:rPr>
              <a:t>Evite utilizar textos longos. Procure utilizar palavras chave.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gdbc79e0362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Mantenha este slide como tela de encerramento.</a:t>
            </a:r>
            <a:endParaRPr b="0" sz="11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902250" y="2017650"/>
            <a:ext cx="733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Título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Palavras-chave: palavra 1, palavra 2, palavra 3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902250" y="1602000"/>
            <a:ext cx="73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Ficha Técnica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Autores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Nome do Autor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Nome do Autor</a:t>
            </a:r>
            <a:endParaRPr sz="1200">
              <a:solidFill>
                <a:srgbClr val="191919"/>
              </a:solidFill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4572000" y="1444950"/>
            <a:ext cx="7339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Filiação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Discente, IFSULDEMINAS</a:t>
            </a:r>
            <a:endParaRPr sz="1200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91919"/>
                </a:solidFill>
              </a:rPr>
              <a:t>Campus Local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Orientador, IFSULDEMINAS</a:t>
            </a:r>
            <a:endParaRPr sz="1200"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91919"/>
                </a:solidFill>
              </a:rPr>
              <a:t>Campus Local</a:t>
            </a:r>
            <a:endParaRPr sz="12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902250" y="1602000"/>
            <a:ext cx="73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Modelo 1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Tópicos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902250" y="1602000"/>
            <a:ext cx="73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Modelo 2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Tópicos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/>
        </p:nvSpPr>
        <p:spPr>
          <a:xfrm>
            <a:off x="902250" y="1602000"/>
            <a:ext cx="73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Modelo 3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Tópicos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/>
        </p:nvSpPr>
        <p:spPr>
          <a:xfrm>
            <a:off x="902250" y="1602000"/>
            <a:ext cx="733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Modelo 4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91919"/>
                </a:solidFill>
              </a:rPr>
              <a:t>Tópicos</a:t>
            </a:r>
            <a:endParaRPr sz="18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AutoNum type="arabicPeriod"/>
            </a:pPr>
            <a:r>
              <a:rPr lang="en-US" sz="1200">
                <a:solidFill>
                  <a:srgbClr val="191919"/>
                </a:solidFill>
              </a:rPr>
              <a:t>Tópico</a:t>
            </a:r>
            <a:endParaRPr sz="1200">
              <a:solidFill>
                <a:srgbClr val="191919"/>
              </a:solidFill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4572000" y="1444950"/>
            <a:ext cx="7339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</a:rPr>
              <a:t>Imagens</a:t>
            </a:r>
            <a:endParaRPr sz="24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91919"/>
                </a:solidFill>
              </a:rPr>
              <a:t>Imagem 1: Descrição</a:t>
            </a:r>
            <a:endParaRPr sz="1200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