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 snapToGrid="0" snapToObjects="1">
      <p:cViewPr>
        <p:scale>
          <a:sx n="58" d="100"/>
          <a:sy n="58" d="100"/>
        </p:scale>
        <p:origin x="96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Sentiment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Team: Karthik ND, Preethu Gowda, Kiran, Aditya, Gajanan, Mohd Abid Hussain</a:t>
            </a:r>
          </a:p>
          <a:p>
            <a:r>
              <a:t>Coordinator: Bapuram Pallavi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2: 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Accuracy: 82%</a:t>
            </a:r>
          </a:p>
          <a:p>
            <a:r>
              <a:t>- Fast, suitable for text classification</a:t>
            </a:r>
          </a:p>
          <a:p>
            <a:r>
              <a:t>- Performs well with smaller datasets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3: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Accuracy: 88%</a:t>
            </a:r>
          </a:p>
          <a:p>
            <a:r>
              <a:t>- Best performer in this analysis</a:t>
            </a:r>
          </a:p>
          <a:p>
            <a:r>
              <a:t>- Effective in high-dimensional spaces</a:t>
            </a:r>
          </a:p>
          <a:p>
            <a:r>
              <a:t>- High precision and recall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4: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Accuracy: 86%</a:t>
            </a:r>
          </a:p>
          <a:p>
            <a:r>
              <a:t>- Ensemble method</a:t>
            </a:r>
          </a:p>
          <a:p>
            <a:r>
              <a:t>- Handles overfitting well</a:t>
            </a:r>
          </a:p>
          <a:p>
            <a:r>
              <a:t>- Robust but slower than simpler models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Performance Overview:</a:t>
            </a:r>
          </a:p>
          <a:p>
            <a:endParaRPr/>
          </a:p>
          <a:p>
            <a:r>
              <a:t>- Logistic Regression: 85%</a:t>
            </a:r>
          </a:p>
          <a:p>
            <a:r>
              <a:t>- Naive Bayes: 82%</a:t>
            </a:r>
          </a:p>
          <a:p>
            <a:r>
              <a:t>- SVM: 88%</a:t>
            </a:r>
          </a:p>
          <a:p>
            <a:r>
              <a:t>- Random Forest: 86%</a:t>
            </a:r>
          </a:p>
          <a:p>
            <a:endParaRPr/>
          </a:p>
          <a:p>
            <a:r>
              <a:t>Conclusion: SVM is the best model.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</a:t>
            </a:r>
            <a:r>
              <a:rPr lang="en-IN" dirty="0"/>
              <a:t>Visualization</a:t>
            </a:r>
            <a:endParaRPr dirty="0"/>
          </a:p>
        </p:txBody>
      </p:sp>
      <p:pic>
        <p:nvPicPr>
          <p:cNvPr id="3" name="Picture 2" descr="plot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75411"/>
            <a:ext cx="8494005" cy="49025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 Plot Visualization</a:t>
            </a:r>
          </a:p>
        </p:txBody>
      </p:sp>
      <p:pic>
        <p:nvPicPr>
          <p:cNvPr id="3" name="Picture 2" descr="plot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41809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Handling imbalanced data</a:t>
            </a:r>
          </a:p>
          <a:p>
            <a:r>
              <a:t>- Dealing with noisy and inconsistent text data</a:t>
            </a:r>
          </a:p>
          <a:p>
            <a:r>
              <a:t>- Choosing the right model and parameters</a:t>
            </a:r>
          </a:p>
          <a:p>
            <a:r>
              <a:t>- Ensuring good generalization to new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 deep learning models (LSTM, BERT)</a:t>
            </a:r>
          </a:p>
          <a:p>
            <a:r>
              <a:t>- Extend analysis to multilingual reviews</a:t>
            </a:r>
          </a:p>
          <a:p>
            <a:r>
              <a:t>- Deploy model using web-based application (e.g., Streamlit)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Streamlit App</a:t>
            </a:r>
          </a:p>
          <a:p>
            <a:r>
              <a:t>- Backend: Python, Scikit-learn</a:t>
            </a:r>
          </a:p>
          <a:p>
            <a:r>
              <a:t>- Input: User-provided review text</a:t>
            </a:r>
          </a:p>
          <a:p>
            <a:r>
              <a:t>- Output: Predicted sentiment with probability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 Screenshot: Sentiment Prediction Interface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D132BF-70A0-74F3-661D-85139CCB5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1807028"/>
            <a:ext cx="8143875" cy="413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analyze customer sentiments from product reviews using Natural Language Processing (NLP) and Machine Learning (ML) techniques.</a:t>
            </a:r>
          </a:p>
          <a:p>
            <a:endParaRPr/>
          </a:p>
          <a:p>
            <a:r>
              <a:t>Goal: Classify reviews as Positive or Negative to aid in product improvement and customer satisfaction.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End-to-end ML workflow from data preprocessing to deployment</a:t>
            </a:r>
          </a:p>
          <a:p>
            <a:r>
              <a:t>- Importance of data cleaning and feature engineering</a:t>
            </a:r>
          </a:p>
          <a:p>
            <a:r>
              <a:t>- Comparative analysis of models</a:t>
            </a:r>
          </a:p>
          <a:p>
            <a:r>
              <a:t>- Real-world application of NLP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Collection: Preethu Gowda, Kiran</a:t>
            </a:r>
          </a:p>
          <a:p>
            <a:r>
              <a:t>- Data Cleaning: Aditya, Gajanan</a:t>
            </a:r>
          </a:p>
          <a:p>
            <a:r>
              <a:t>- Model Development: Karthik ND, Mohd Abid Hussain</a:t>
            </a:r>
          </a:p>
          <a:p>
            <a:r>
              <a:t>- Deployment: Karthik ND</a:t>
            </a:r>
          </a:p>
          <a:p>
            <a:r>
              <a:t>- Coordination: Bapuram Pallavi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a sentiment analysis system</a:t>
            </a:r>
          </a:p>
          <a:p>
            <a:r>
              <a:t>- Evaluated 4 ML models</a:t>
            </a:r>
          </a:p>
          <a:p>
            <a:r>
              <a:t>- SVM performed best</a:t>
            </a:r>
          </a:p>
          <a:p>
            <a:r>
              <a:t>- Deployed as a web app</a:t>
            </a:r>
          </a:p>
          <a:p>
            <a:r>
              <a:t>- Real-world applicable insights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thank our project coordinator Bapuram Pallavi for her guidance and support.</a:t>
            </a:r>
          </a:p>
          <a:p>
            <a:endParaRPr/>
          </a:p>
          <a:p>
            <a:r>
              <a:t>Special thanks to our peers and mentors for their feedback.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Feel free to ask any questions.</a:t>
            </a:r>
          </a:p>
          <a:p>
            <a:r>
              <a:t>Thank you for your attention!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E-commerce platforms receive vast amounts of customer reviews.</a:t>
            </a:r>
          </a:p>
          <a:p>
            <a:r>
              <a:t>Manual analysis is inefficient and prone to bias.</a:t>
            </a:r>
          </a:p>
          <a:p>
            <a:endParaRPr/>
          </a:p>
          <a:p>
            <a:r>
              <a:t>Solution: Automate sentiment classification using ML models to derive actionable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Amazon product reviews</a:t>
            </a:r>
          </a:p>
          <a:p>
            <a:r>
              <a:t>- Size: 10,000 reviews</a:t>
            </a:r>
          </a:p>
          <a:p>
            <a:r>
              <a:t>- Features: 'Review Text', 'Sentiment'</a:t>
            </a:r>
          </a:p>
          <a:p>
            <a:r>
              <a:t>- Classes: Positive, Negative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Lowercasing</a:t>
            </a:r>
          </a:p>
          <a:p>
            <a:r>
              <a:t>- Removing punctuation, stopwords</a:t>
            </a:r>
          </a:p>
          <a:p>
            <a:r>
              <a:t>- Tokenization</a:t>
            </a:r>
          </a:p>
          <a:p>
            <a:r>
              <a:t>- Lemmatization</a:t>
            </a:r>
          </a:p>
          <a:p>
            <a:r>
              <a:t>- Vectorization using TF-IDF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TF-IDF Vectorizer used for transforming text into numerical features</a:t>
            </a:r>
          </a:p>
          <a:p>
            <a:r>
              <a:t>- Max Features: 5000</a:t>
            </a:r>
          </a:p>
          <a:p>
            <a:r>
              <a:t>- N-grams: Unigram &amp; Bigram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Visualization: Most Common Words</a:t>
            </a:r>
          </a:p>
        </p:txBody>
      </p:sp>
      <p:pic>
        <p:nvPicPr>
          <p:cNvPr id="3" name="Picture 2" descr="plo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28" y="1417638"/>
            <a:ext cx="10058400" cy="44653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Visualization: Sentiment Distribution</a:t>
            </a:r>
          </a:p>
        </p:txBody>
      </p:sp>
      <p:pic>
        <p:nvPicPr>
          <p:cNvPr id="3" name="Picture 2" descr="plo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1"/>
            <a:ext cx="10058400" cy="48308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1: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Accuracy: 85%</a:t>
            </a:r>
          </a:p>
          <a:p>
            <a:r>
              <a:t>- Interpretable and fast</a:t>
            </a:r>
          </a:p>
          <a:p>
            <a:r>
              <a:t>- Good baseline model</a:t>
            </a:r>
          </a:p>
          <a:p>
            <a:r>
              <a:t>- Balanced performance across precision and recall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536</Words>
  <Application>Microsoft Office PowerPoint</Application>
  <PresentationFormat>Custom</PresentationFormat>
  <Paragraphs>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Sentiment Analysis Project</vt:lpstr>
      <vt:lpstr>Business Objective</vt:lpstr>
      <vt:lpstr>Problem Statement</vt:lpstr>
      <vt:lpstr>Dataset Description</vt:lpstr>
      <vt:lpstr>Data Preprocessing</vt:lpstr>
      <vt:lpstr>Feature Engineering</vt:lpstr>
      <vt:lpstr>Visualization: Most Common Words</vt:lpstr>
      <vt:lpstr>Visualization: Sentiment Distribution</vt:lpstr>
      <vt:lpstr>Model 1: Logistic Regression</vt:lpstr>
      <vt:lpstr>Model 2: Naive Bayes</vt:lpstr>
      <vt:lpstr>Model 3: SVM</vt:lpstr>
      <vt:lpstr>Model 4: Random Forest</vt:lpstr>
      <vt:lpstr>Model Comparison</vt:lpstr>
      <vt:lpstr>Pie chart Visualization</vt:lpstr>
      <vt:lpstr>Scatter Plot Visualization</vt:lpstr>
      <vt:lpstr>Challenges Faced</vt:lpstr>
      <vt:lpstr>Future Work</vt:lpstr>
      <vt:lpstr>Deployment Overview</vt:lpstr>
      <vt:lpstr>App Screenshot: Sentiment Prediction Interface</vt:lpstr>
      <vt:lpstr>Key Learnings</vt:lpstr>
      <vt:lpstr>Team Contributions</vt:lpstr>
      <vt:lpstr>Summary</vt:lpstr>
      <vt:lpstr>Acknowledgements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Karthi N D</cp:lastModifiedBy>
  <cp:revision>2</cp:revision>
  <dcterms:created xsi:type="dcterms:W3CDTF">2013-01-27T09:14:16Z</dcterms:created>
  <dcterms:modified xsi:type="dcterms:W3CDTF">2025-07-31T07:46:17Z</dcterms:modified>
  <cp:category/>
</cp:coreProperties>
</file>