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90" r:id="rId2"/>
    <p:sldId id="291" r:id="rId3"/>
    <p:sldId id="256" r:id="rId4"/>
    <p:sldId id="257" r:id="rId5"/>
    <p:sldId id="259" r:id="rId6"/>
    <p:sldId id="260" r:id="rId7"/>
    <p:sldId id="263" r:id="rId8"/>
    <p:sldId id="262" r:id="rId9"/>
    <p:sldId id="269" r:id="rId10"/>
    <p:sldId id="268" r:id="rId11"/>
    <p:sldId id="267" r:id="rId12"/>
    <p:sldId id="258" r:id="rId13"/>
    <p:sldId id="261" r:id="rId14"/>
    <p:sldId id="270" r:id="rId15"/>
    <p:sldId id="266" r:id="rId16"/>
    <p:sldId id="265" r:id="rId17"/>
    <p:sldId id="274" r:id="rId18"/>
    <p:sldId id="275" r:id="rId19"/>
    <p:sldId id="276" r:id="rId20"/>
    <p:sldId id="273" r:id="rId21"/>
    <p:sldId id="272" r:id="rId22"/>
    <p:sldId id="271" r:id="rId23"/>
    <p:sldId id="279" r:id="rId24"/>
    <p:sldId id="280" r:id="rId25"/>
    <p:sldId id="278" r:id="rId26"/>
    <p:sldId id="281" r:id="rId27"/>
    <p:sldId id="285" r:id="rId28"/>
    <p:sldId id="283" r:id="rId29"/>
    <p:sldId id="284" r:id="rId30"/>
    <p:sldId id="282" r:id="rId31"/>
    <p:sldId id="277" r:id="rId32"/>
    <p:sldId id="264" r:id="rId33"/>
    <p:sldId id="289" r:id="rId34"/>
    <p:sldId id="288" r:id="rId35"/>
    <p:sldId id="28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A3FB5B-B880-4068-A8CA-99F958BD98F7}" v="34" dt="2025-03-11T18:49:55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kundraj5113@gmail.com" userId="99f84a21a4d59108" providerId="LiveId" clId="{EEA3FB5B-B880-4068-A8CA-99F958BD98F7}"/>
    <pc:docChg chg="custSel addSld delSld modSld sldOrd">
      <pc:chgData name="mukundraj5113@gmail.com" userId="99f84a21a4d59108" providerId="LiveId" clId="{EEA3FB5B-B880-4068-A8CA-99F958BD98F7}" dt="2025-03-11T19:02:53.239" v="3992" actId="2696"/>
      <pc:docMkLst>
        <pc:docMk/>
      </pc:docMkLst>
      <pc:sldChg chg="modSp mod">
        <pc:chgData name="mukundraj5113@gmail.com" userId="99f84a21a4d59108" providerId="LiveId" clId="{EEA3FB5B-B880-4068-A8CA-99F958BD98F7}" dt="2025-03-11T16:37:39.509" v="10" actId="27636"/>
        <pc:sldMkLst>
          <pc:docMk/>
          <pc:sldMk cId="3354450322" sldId="256"/>
        </pc:sldMkLst>
        <pc:spChg chg="mod">
          <ac:chgData name="mukundraj5113@gmail.com" userId="99f84a21a4d59108" providerId="LiveId" clId="{EEA3FB5B-B880-4068-A8CA-99F958BD98F7}" dt="2025-03-11T16:37:39.509" v="10" actId="27636"/>
          <ac:spMkLst>
            <pc:docMk/>
            <pc:sldMk cId="3354450322" sldId="256"/>
            <ac:spMk id="3" creationId="{447B4D0D-E2B8-1A65-DB1A-3C65E8E37472}"/>
          </ac:spMkLst>
        </pc:spChg>
      </pc:sldChg>
      <pc:sldChg chg="addSp modSp mod">
        <pc:chgData name="mukundraj5113@gmail.com" userId="99f84a21a4d59108" providerId="LiveId" clId="{EEA3FB5B-B880-4068-A8CA-99F958BD98F7}" dt="2025-03-11T16:44:19.238" v="39" actId="14100"/>
        <pc:sldMkLst>
          <pc:docMk/>
          <pc:sldMk cId="4032966835" sldId="258"/>
        </pc:sldMkLst>
        <pc:picChg chg="add mod">
          <ac:chgData name="mukundraj5113@gmail.com" userId="99f84a21a4d59108" providerId="LiveId" clId="{EEA3FB5B-B880-4068-A8CA-99F958BD98F7}" dt="2025-03-11T16:43:37.826" v="32" actId="1076"/>
          <ac:picMkLst>
            <pc:docMk/>
            <pc:sldMk cId="4032966835" sldId="258"/>
            <ac:picMk id="5" creationId="{97D99DE3-442D-AA28-081C-70A9EAF869B3}"/>
          </ac:picMkLst>
        </pc:picChg>
        <pc:picChg chg="add mod">
          <ac:chgData name="mukundraj5113@gmail.com" userId="99f84a21a4d59108" providerId="LiveId" clId="{EEA3FB5B-B880-4068-A8CA-99F958BD98F7}" dt="2025-03-11T16:44:19.238" v="39" actId="14100"/>
          <ac:picMkLst>
            <pc:docMk/>
            <pc:sldMk cId="4032966835" sldId="258"/>
            <ac:picMk id="7" creationId="{E2FF42AB-CD18-F8C9-9613-36C8BA2A4D1B}"/>
          </ac:picMkLst>
        </pc:picChg>
      </pc:sldChg>
      <pc:sldChg chg="modSp mod">
        <pc:chgData name="mukundraj5113@gmail.com" userId="99f84a21a4d59108" providerId="LiveId" clId="{EEA3FB5B-B880-4068-A8CA-99F958BD98F7}" dt="2025-03-11T16:39:25.756" v="18" actId="20577"/>
        <pc:sldMkLst>
          <pc:docMk/>
          <pc:sldMk cId="1349011441" sldId="260"/>
        </pc:sldMkLst>
        <pc:spChg chg="mod">
          <ac:chgData name="mukundraj5113@gmail.com" userId="99f84a21a4d59108" providerId="LiveId" clId="{EEA3FB5B-B880-4068-A8CA-99F958BD98F7}" dt="2025-03-11T16:39:25.756" v="18" actId="20577"/>
          <ac:spMkLst>
            <pc:docMk/>
            <pc:sldMk cId="1349011441" sldId="260"/>
            <ac:spMk id="3" creationId="{249889E3-E5C5-3572-9DB2-106E7E1F17A5}"/>
          </ac:spMkLst>
        </pc:spChg>
      </pc:sldChg>
      <pc:sldChg chg="addSp modSp mod">
        <pc:chgData name="mukundraj5113@gmail.com" userId="99f84a21a4d59108" providerId="LiveId" clId="{EEA3FB5B-B880-4068-A8CA-99F958BD98F7}" dt="2025-03-11T16:47:09.064" v="43" actId="14100"/>
        <pc:sldMkLst>
          <pc:docMk/>
          <pc:sldMk cId="4027435304" sldId="261"/>
        </pc:sldMkLst>
        <pc:picChg chg="add mod">
          <ac:chgData name="mukundraj5113@gmail.com" userId="99f84a21a4d59108" providerId="LiveId" clId="{EEA3FB5B-B880-4068-A8CA-99F958BD98F7}" dt="2025-03-11T16:47:09.064" v="43" actId="14100"/>
          <ac:picMkLst>
            <pc:docMk/>
            <pc:sldMk cId="4027435304" sldId="261"/>
            <ac:picMk id="5" creationId="{4F8846DE-E1DC-EE8F-0D0F-E483EEF7CE72}"/>
          </ac:picMkLst>
        </pc:picChg>
      </pc:sldChg>
      <pc:sldChg chg="modSp add mod">
        <pc:chgData name="mukundraj5113@gmail.com" userId="99f84a21a4d59108" providerId="LiveId" clId="{EEA3FB5B-B880-4068-A8CA-99F958BD98F7}" dt="2025-03-11T17:46:03.476" v="220" actId="20577"/>
        <pc:sldMkLst>
          <pc:docMk/>
          <pc:sldMk cId="550332804" sldId="264"/>
        </pc:sldMkLst>
        <pc:spChg chg="mod">
          <ac:chgData name="mukundraj5113@gmail.com" userId="99f84a21a4d59108" providerId="LiveId" clId="{EEA3FB5B-B880-4068-A8CA-99F958BD98F7}" dt="2025-03-11T17:46:03.476" v="220" actId="20577"/>
          <ac:spMkLst>
            <pc:docMk/>
            <pc:sldMk cId="550332804" sldId="264"/>
            <ac:spMk id="3" creationId="{1D193B4D-8439-4D39-A568-FEDCC1F6BBC3}"/>
          </ac:spMkLst>
        </pc:spChg>
      </pc:sldChg>
      <pc:sldChg chg="addSp modSp add mod">
        <pc:chgData name="mukundraj5113@gmail.com" userId="99f84a21a4d59108" providerId="LiveId" clId="{EEA3FB5B-B880-4068-A8CA-99F958BD98F7}" dt="2025-03-11T17:17:46.057" v="89" actId="14100"/>
        <pc:sldMkLst>
          <pc:docMk/>
          <pc:sldMk cId="2278407776" sldId="265"/>
        </pc:sldMkLst>
        <pc:picChg chg="add mod">
          <ac:chgData name="mukundraj5113@gmail.com" userId="99f84a21a4d59108" providerId="LiveId" clId="{EEA3FB5B-B880-4068-A8CA-99F958BD98F7}" dt="2025-03-11T17:17:46.057" v="89" actId="14100"/>
          <ac:picMkLst>
            <pc:docMk/>
            <pc:sldMk cId="2278407776" sldId="265"/>
            <ac:picMk id="5" creationId="{3328A81C-1139-2A75-89A3-2F18BB7314BE}"/>
          </ac:picMkLst>
        </pc:picChg>
      </pc:sldChg>
      <pc:sldChg chg="modSp add mod">
        <pc:chgData name="mukundraj5113@gmail.com" userId="99f84a21a4d59108" providerId="LiveId" clId="{EEA3FB5B-B880-4068-A8CA-99F958BD98F7}" dt="2025-03-11T17:13:21.284" v="79" actId="20577"/>
        <pc:sldMkLst>
          <pc:docMk/>
          <pc:sldMk cId="2565891679" sldId="266"/>
        </pc:sldMkLst>
        <pc:spChg chg="mod">
          <ac:chgData name="mukundraj5113@gmail.com" userId="99f84a21a4d59108" providerId="LiveId" clId="{EEA3FB5B-B880-4068-A8CA-99F958BD98F7}" dt="2025-03-11T17:13:21.284" v="79" actId="20577"/>
          <ac:spMkLst>
            <pc:docMk/>
            <pc:sldMk cId="2565891679" sldId="266"/>
            <ac:spMk id="3" creationId="{D21F6786-8675-67E9-30DD-F328DEBB5FD6}"/>
          </ac:spMkLst>
        </pc:spChg>
      </pc:sldChg>
      <pc:sldChg chg="addSp modSp add mod ord">
        <pc:chgData name="mukundraj5113@gmail.com" userId="99f84a21a4d59108" providerId="LiveId" clId="{EEA3FB5B-B880-4068-A8CA-99F958BD98F7}" dt="2025-03-11T17:12:22.330" v="69" actId="14100"/>
        <pc:sldMkLst>
          <pc:docMk/>
          <pc:sldMk cId="923177654" sldId="267"/>
        </pc:sldMkLst>
        <pc:picChg chg="add mod">
          <ac:chgData name="mukundraj5113@gmail.com" userId="99f84a21a4d59108" providerId="LiveId" clId="{EEA3FB5B-B880-4068-A8CA-99F958BD98F7}" dt="2025-03-11T17:12:22.330" v="69" actId="14100"/>
          <ac:picMkLst>
            <pc:docMk/>
            <pc:sldMk cId="923177654" sldId="267"/>
            <ac:picMk id="5" creationId="{C1BDA525-F57A-ED82-23B0-46F0E63D9D4A}"/>
          </ac:picMkLst>
        </pc:picChg>
      </pc:sldChg>
      <pc:sldChg chg="addSp modSp add mod ord">
        <pc:chgData name="mukundraj5113@gmail.com" userId="99f84a21a4d59108" providerId="LiveId" clId="{EEA3FB5B-B880-4068-A8CA-99F958BD98F7}" dt="2025-03-11T17:09:52.502" v="65" actId="14100"/>
        <pc:sldMkLst>
          <pc:docMk/>
          <pc:sldMk cId="3365980786" sldId="268"/>
        </pc:sldMkLst>
        <pc:picChg chg="add mod">
          <ac:chgData name="mukundraj5113@gmail.com" userId="99f84a21a4d59108" providerId="LiveId" clId="{EEA3FB5B-B880-4068-A8CA-99F958BD98F7}" dt="2025-03-11T17:09:52.502" v="65" actId="14100"/>
          <ac:picMkLst>
            <pc:docMk/>
            <pc:sldMk cId="3365980786" sldId="268"/>
            <ac:picMk id="5" creationId="{1E1E2D57-FF1F-E891-0D42-3C60974CFE04}"/>
          </ac:picMkLst>
        </pc:picChg>
      </pc:sldChg>
      <pc:sldChg chg="addSp modSp add mod ord">
        <pc:chgData name="mukundraj5113@gmail.com" userId="99f84a21a4d59108" providerId="LiveId" clId="{EEA3FB5B-B880-4068-A8CA-99F958BD98F7}" dt="2025-03-11T17:09:08.345" v="59" actId="14100"/>
        <pc:sldMkLst>
          <pc:docMk/>
          <pc:sldMk cId="2079422616" sldId="269"/>
        </pc:sldMkLst>
        <pc:picChg chg="add mod">
          <ac:chgData name="mukundraj5113@gmail.com" userId="99f84a21a4d59108" providerId="LiveId" clId="{EEA3FB5B-B880-4068-A8CA-99F958BD98F7}" dt="2025-03-11T17:09:08.345" v="59" actId="14100"/>
          <ac:picMkLst>
            <pc:docMk/>
            <pc:sldMk cId="2079422616" sldId="269"/>
            <ac:picMk id="5" creationId="{6EFFED2A-D3B8-2641-DEC0-A51472D90A6A}"/>
          </ac:picMkLst>
        </pc:picChg>
      </pc:sldChg>
      <pc:sldChg chg="modSp add mod">
        <pc:chgData name="mukundraj5113@gmail.com" userId="99f84a21a4d59108" providerId="LiveId" clId="{EEA3FB5B-B880-4068-A8CA-99F958BD98F7}" dt="2025-03-11T16:52:35.033" v="47" actId="20577"/>
        <pc:sldMkLst>
          <pc:docMk/>
          <pc:sldMk cId="2148481545" sldId="270"/>
        </pc:sldMkLst>
        <pc:spChg chg="mod">
          <ac:chgData name="mukundraj5113@gmail.com" userId="99f84a21a4d59108" providerId="LiveId" clId="{EEA3FB5B-B880-4068-A8CA-99F958BD98F7}" dt="2025-03-11T16:52:35.033" v="47" actId="20577"/>
          <ac:spMkLst>
            <pc:docMk/>
            <pc:sldMk cId="2148481545" sldId="270"/>
            <ac:spMk id="3" creationId="{42900C05-C19D-CDB7-906D-CD29CEB1AE26}"/>
          </ac:spMkLst>
        </pc:spChg>
      </pc:sldChg>
      <pc:sldChg chg="addSp modSp add mod">
        <pc:chgData name="mukundraj5113@gmail.com" userId="99f84a21a4d59108" providerId="LiveId" clId="{EEA3FB5B-B880-4068-A8CA-99F958BD98F7}" dt="2025-03-11T17:33:38.511" v="124" actId="14100"/>
        <pc:sldMkLst>
          <pc:docMk/>
          <pc:sldMk cId="3117777217" sldId="271"/>
        </pc:sldMkLst>
        <pc:picChg chg="add mod">
          <ac:chgData name="mukundraj5113@gmail.com" userId="99f84a21a4d59108" providerId="LiveId" clId="{EEA3FB5B-B880-4068-A8CA-99F958BD98F7}" dt="2025-03-11T17:33:38.511" v="124" actId="14100"/>
          <ac:picMkLst>
            <pc:docMk/>
            <pc:sldMk cId="3117777217" sldId="271"/>
            <ac:picMk id="5" creationId="{E4555C4B-9AE8-7F53-CB3A-39834B958920}"/>
          </ac:picMkLst>
        </pc:picChg>
      </pc:sldChg>
      <pc:sldChg chg="addSp modSp add mod">
        <pc:chgData name="mukundraj5113@gmail.com" userId="99f84a21a4d59108" providerId="LiveId" clId="{EEA3FB5B-B880-4068-A8CA-99F958BD98F7}" dt="2025-03-11T17:28:29.618" v="115" actId="14100"/>
        <pc:sldMkLst>
          <pc:docMk/>
          <pc:sldMk cId="941007983" sldId="272"/>
        </pc:sldMkLst>
        <pc:picChg chg="add mod">
          <ac:chgData name="mukundraj5113@gmail.com" userId="99f84a21a4d59108" providerId="LiveId" clId="{EEA3FB5B-B880-4068-A8CA-99F958BD98F7}" dt="2025-03-11T17:28:29.618" v="115" actId="14100"/>
          <ac:picMkLst>
            <pc:docMk/>
            <pc:sldMk cId="941007983" sldId="272"/>
            <ac:picMk id="5" creationId="{7C801A2F-58F6-5D00-EF73-5F569EF02C35}"/>
          </ac:picMkLst>
        </pc:picChg>
      </pc:sldChg>
      <pc:sldChg chg="modSp add mod">
        <pc:chgData name="mukundraj5113@gmail.com" userId="99f84a21a4d59108" providerId="LiveId" clId="{EEA3FB5B-B880-4068-A8CA-99F958BD98F7}" dt="2025-03-11T17:26:57.161" v="111" actId="20577"/>
        <pc:sldMkLst>
          <pc:docMk/>
          <pc:sldMk cId="3095487505" sldId="273"/>
        </pc:sldMkLst>
        <pc:spChg chg="mod">
          <ac:chgData name="mukundraj5113@gmail.com" userId="99f84a21a4d59108" providerId="LiveId" clId="{EEA3FB5B-B880-4068-A8CA-99F958BD98F7}" dt="2025-03-11T17:26:57.161" v="111" actId="20577"/>
          <ac:spMkLst>
            <pc:docMk/>
            <pc:sldMk cId="3095487505" sldId="273"/>
            <ac:spMk id="3" creationId="{54A6FF7F-F4E8-4818-6C18-5FDBA4E59793}"/>
          </ac:spMkLst>
        </pc:spChg>
      </pc:sldChg>
      <pc:sldChg chg="addSp delSp modSp add mod">
        <pc:chgData name="mukundraj5113@gmail.com" userId="99f84a21a4d59108" providerId="LiveId" clId="{EEA3FB5B-B880-4068-A8CA-99F958BD98F7}" dt="2025-03-11T17:23:57.048" v="98" actId="14100"/>
        <pc:sldMkLst>
          <pc:docMk/>
          <pc:sldMk cId="2711634655" sldId="274"/>
        </pc:sldMkLst>
        <pc:picChg chg="add del mod">
          <ac:chgData name="mukundraj5113@gmail.com" userId="99f84a21a4d59108" providerId="LiveId" clId="{EEA3FB5B-B880-4068-A8CA-99F958BD98F7}" dt="2025-03-11T17:22:54.934" v="94" actId="478"/>
          <ac:picMkLst>
            <pc:docMk/>
            <pc:sldMk cId="2711634655" sldId="274"/>
            <ac:picMk id="5" creationId="{622B8F66-5B46-C416-20ED-E91602F20BD1}"/>
          </ac:picMkLst>
        </pc:picChg>
        <pc:picChg chg="add mod">
          <ac:chgData name="mukundraj5113@gmail.com" userId="99f84a21a4d59108" providerId="LiveId" clId="{EEA3FB5B-B880-4068-A8CA-99F958BD98F7}" dt="2025-03-11T17:23:57.048" v="98" actId="14100"/>
          <ac:picMkLst>
            <pc:docMk/>
            <pc:sldMk cId="2711634655" sldId="274"/>
            <ac:picMk id="7" creationId="{654D247C-B8CC-AD19-1F04-E511DC5F220E}"/>
          </ac:picMkLst>
        </pc:picChg>
      </pc:sldChg>
      <pc:sldChg chg="modSp add mod">
        <pc:chgData name="mukundraj5113@gmail.com" userId="99f84a21a4d59108" providerId="LiveId" clId="{EEA3FB5B-B880-4068-A8CA-99F958BD98F7}" dt="2025-03-11T17:24:45.700" v="102" actId="20577"/>
        <pc:sldMkLst>
          <pc:docMk/>
          <pc:sldMk cId="649093157" sldId="275"/>
        </pc:sldMkLst>
        <pc:spChg chg="mod">
          <ac:chgData name="mukundraj5113@gmail.com" userId="99f84a21a4d59108" providerId="LiveId" clId="{EEA3FB5B-B880-4068-A8CA-99F958BD98F7}" dt="2025-03-11T17:24:45.700" v="102" actId="20577"/>
          <ac:spMkLst>
            <pc:docMk/>
            <pc:sldMk cId="649093157" sldId="275"/>
            <ac:spMk id="3" creationId="{E647DA8E-5679-F3E2-20EB-064B7BCB3AC4}"/>
          </ac:spMkLst>
        </pc:spChg>
      </pc:sldChg>
      <pc:sldChg chg="addSp modSp add mod">
        <pc:chgData name="mukundraj5113@gmail.com" userId="99f84a21a4d59108" providerId="LiveId" clId="{EEA3FB5B-B880-4068-A8CA-99F958BD98F7}" dt="2025-03-11T17:26:27.292" v="107" actId="14100"/>
        <pc:sldMkLst>
          <pc:docMk/>
          <pc:sldMk cId="3378783686" sldId="276"/>
        </pc:sldMkLst>
        <pc:picChg chg="add mod">
          <ac:chgData name="mukundraj5113@gmail.com" userId="99f84a21a4d59108" providerId="LiveId" clId="{EEA3FB5B-B880-4068-A8CA-99F958BD98F7}" dt="2025-03-11T17:26:27.292" v="107" actId="14100"/>
          <ac:picMkLst>
            <pc:docMk/>
            <pc:sldMk cId="3378783686" sldId="276"/>
            <ac:picMk id="5" creationId="{51816507-EC11-D242-7042-D1398DD8DF2F}"/>
          </ac:picMkLst>
        </pc:picChg>
      </pc:sldChg>
      <pc:sldChg chg="modSp add mod">
        <pc:chgData name="mukundraj5113@gmail.com" userId="99f84a21a4d59108" providerId="LiveId" clId="{EEA3FB5B-B880-4068-A8CA-99F958BD98F7}" dt="2025-03-11T17:44:53.555" v="202" actId="20577"/>
        <pc:sldMkLst>
          <pc:docMk/>
          <pc:sldMk cId="307747736" sldId="277"/>
        </pc:sldMkLst>
        <pc:spChg chg="mod">
          <ac:chgData name="mukundraj5113@gmail.com" userId="99f84a21a4d59108" providerId="LiveId" clId="{EEA3FB5B-B880-4068-A8CA-99F958BD98F7}" dt="2025-03-11T17:44:53.555" v="202" actId="20577"/>
          <ac:spMkLst>
            <pc:docMk/>
            <pc:sldMk cId="307747736" sldId="277"/>
            <ac:spMk id="3" creationId="{E430CDC1-6A26-F170-A4FD-872310CF372C}"/>
          </ac:spMkLst>
        </pc:spChg>
      </pc:sldChg>
      <pc:sldChg chg="addSp modSp add mod">
        <pc:chgData name="mukundraj5113@gmail.com" userId="99f84a21a4d59108" providerId="LiveId" clId="{EEA3FB5B-B880-4068-A8CA-99F958BD98F7}" dt="2025-03-11T17:35:49.666" v="136" actId="14100"/>
        <pc:sldMkLst>
          <pc:docMk/>
          <pc:sldMk cId="1497622566" sldId="278"/>
        </pc:sldMkLst>
        <pc:picChg chg="add mod">
          <ac:chgData name="mukundraj5113@gmail.com" userId="99f84a21a4d59108" providerId="LiveId" clId="{EEA3FB5B-B880-4068-A8CA-99F958BD98F7}" dt="2025-03-11T17:35:49.666" v="136" actId="14100"/>
          <ac:picMkLst>
            <pc:docMk/>
            <pc:sldMk cId="1497622566" sldId="278"/>
            <ac:picMk id="5" creationId="{79816B8D-EB1C-6D76-CC11-FF1ADD79930F}"/>
          </ac:picMkLst>
        </pc:picChg>
      </pc:sldChg>
      <pc:sldChg chg="addSp modSp add mod">
        <pc:chgData name="mukundraj5113@gmail.com" userId="99f84a21a4d59108" providerId="LiveId" clId="{EEA3FB5B-B880-4068-A8CA-99F958BD98F7}" dt="2025-03-11T17:34:21.191" v="128" actId="14100"/>
        <pc:sldMkLst>
          <pc:docMk/>
          <pc:sldMk cId="1253094203" sldId="279"/>
        </pc:sldMkLst>
        <pc:picChg chg="add mod">
          <ac:chgData name="mukundraj5113@gmail.com" userId="99f84a21a4d59108" providerId="LiveId" clId="{EEA3FB5B-B880-4068-A8CA-99F958BD98F7}" dt="2025-03-11T17:34:21.191" v="128" actId="14100"/>
          <ac:picMkLst>
            <pc:docMk/>
            <pc:sldMk cId="1253094203" sldId="279"/>
            <ac:picMk id="5" creationId="{26A3C065-F4CA-68E4-77FE-9F563DB839C0}"/>
          </ac:picMkLst>
        </pc:picChg>
      </pc:sldChg>
      <pc:sldChg chg="addSp modSp add mod">
        <pc:chgData name="mukundraj5113@gmail.com" userId="99f84a21a4d59108" providerId="LiveId" clId="{EEA3FB5B-B880-4068-A8CA-99F958BD98F7}" dt="2025-03-11T17:35:32.858" v="132" actId="14100"/>
        <pc:sldMkLst>
          <pc:docMk/>
          <pc:sldMk cId="3924215428" sldId="280"/>
        </pc:sldMkLst>
        <pc:picChg chg="add mod">
          <ac:chgData name="mukundraj5113@gmail.com" userId="99f84a21a4d59108" providerId="LiveId" clId="{EEA3FB5B-B880-4068-A8CA-99F958BD98F7}" dt="2025-03-11T17:35:32.858" v="132" actId="14100"/>
          <ac:picMkLst>
            <pc:docMk/>
            <pc:sldMk cId="3924215428" sldId="280"/>
            <ac:picMk id="5" creationId="{4850D7A7-F091-E8F3-EC27-5E7DF144EC7C}"/>
          </ac:picMkLst>
        </pc:picChg>
      </pc:sldChg>
      <pc:sldChg chg="modSp add mod">
        <pc:chgData name="mukundraj5113@gmail.com" userId="99f84a21a4d59108" providerId="LiveId" clId="{EEA3FB5B-B880-4068-A8CA-99F958BD98F7}" dt="2025-03-11T17:37:29.059" v="150" actId="20577"/>
        <pc:sldMkLst>
          <pc:docMk/>
          <pc:sldMk cId="3403640900" sldId="281"/>
        </pc:sldMkLst>
        <pc:spChg chg="mod">
          <ac:chgData name="mukundraj5113@gmail.com" userId="99f84a21a4d59108" providerId="LiveId" clId="{EEA3FB5B-B880-4068-A8CA-99F958BD98F7}" dt="2025-03-11T17:37:29.059" v="150" actId="20577"/>
          <ac:spMkLst>
            <pc:docMk/>
            <pc:sldMk cId="3403640900" sldId="281"/>
            <ac:spMk id="3" creationId="{97E7FC71-B4E9-C330-0053-4209C9AE0864}"/>
          </ac:spMkLst>
        </pc:spChg>
      </pc:sldChg>
      <pc:sldChg chg="modSp add mod">
        <pc:chgData name="mukundraj5113@gmail.com" userId="99f84a21a4d59108" providerId="LiveId" clId="{EEA3FB5B-B880-4068-A8CA-99F958BD98F7}" dt="2025-03-11T17:43:55.540" v="187" actId="5793"/>
        <pc:sldMkLst>
          <pc:docMk/>
          <pc:sldMk cId="2010510761" sldId="282"/>
        </pc:sldMkLst>
        <pc:spChg chg="mod">
          <ac:chgData name="mukundraj5113@gmail.com" userId="99f84a21a4d59108" providerId="LiveId" clId="{EEA3FB5B-B880-4068-A8CA-99F958BD98F7}" dt="2025-03-11T17:43:55.540" v="187" actId="5793"/>
          <ac:spMkLst>
            <pc:docMk/>
            <pc:sldMk cId="2010510761" sldId="282"/>
            <ac:spMk id="3" creationId="{A5B6DCFC-9741-1430-2954-0E86625870CC}"/>
          </ac:spMkLst>
        </pc:spChg>
      </pc:sldChg>
      <pc:sldChg chg="addSp modSp add mod">
        <pc:chgData name="mukundraj5113@gmail.com" userId="99f84a21a4d59108" providerId="LiveId" clId="{EEA3FB5B-B880-4068-A8CA-99F958BD98F7}" dt="2025-03-11T17:41:18.334" v="158" actId="14100"/>
        <pc:sldMkLst>
          <pc:docMk/>
          <pc:sldMk cId="2259512671" sldId="283"/>
        </pc:sldMkLst>
        <pc:picChg chg="add mod">
          <ac:chgData name="mukundraj5113@gmail.com" userId="99f84a21a4d59108" providerId="LiveId" clId="{EEA3FB5B-B880-4068-A8CA-99F958BD98F7}" dt="2025-03-11T17:41:18.334" v="158" actId="14100"/>
          <ac:picMkLst>
            <pc:docMk/>
            <pc:sldMk cId="2259512671" sldId="283"/>
            <ac:picMk id="5" creationId="{AE061462-3BE1-6241-785C-C9DF426C790D}"/>
          </ac:picMkLst>
        </pc:picChg>
      </pc:sldChg>
      <pc:sldChg chg="addSp modSp add mod">
        <pc:chgData name="mukundraj5113@gmail.com" userId="99f84a21a4d59108" providerId="LiveId" clId="{EEA3FB5B-B880-4068-A8CA-99F958BD98F7}" dt="2025-03-11T17:42:39.026" v="162" actId="14100"/>
        <pc:sldMkLst>
          <pc:docMk/>
          <pc:sldMk cId="4049845152" sldId="284"/>
        </pc:sldMkLst>
        <pc:picChg chg="add mod">
          <ac:chgData name="mukundraj5113@gmail.com" userId="99f84a21a4d59108" providerId="LiveId" clId="{EEA3FB5B-B880-4068-A8CA-99F958BD98F7}" dt="2025-03-11T17:42:39.026" v="162" actId="14100"/>
          <ac:picMkLst>
            <pc:docMk/>
            <pc:sldMk cId="4049845152" sldId="284"/>
            <ac:picMk id="5" creationId="{C86B696A-5E1E-1E2D-70EF-57E632905E7D}"/>
          </ac:picMkLst>
        </pc:picChg>
      </pc:sldChg>
      <pc:sldChg chg="addSp modSp add mod">
        <pc:chgData name="mukundraj5113@gmail.com" userId="99f84a21a4d59108" providerId="LiveId" clId="{EEA3FB5B-B880-4068-A8CA-99F958BD98F7}" dt="2025-03-11T17:39:54.849" v="154" actId="14100"/>
        <pc:sldMkLst>
          <pc:docMk/>
          <pc:sldMk cId="673262164" sldId="285"/>
        </pc:sldMkLst>
        <pc:picChg chg="add mod">
          <ac:chgData name="mukundraj5113@gmail.com" userId="99f84a21a4d59108" providerId="LiveId" clId="{EEA3FB5B-B880-4068-A8CA-99F958BD98F7}" dt="2025-03-11T17:39:54.849" v="154" actId="14100"/>
          <ac:picMkLst>
            <pc:docMk/>
            <pc:sldMk cId="673262164" sldId="285"/>
            <ac:picMk id="5" creationId="{47E7EE42-971F-E9B8-65D3-CE37C4A258E5}"/>
          </ac:picMkLst>
        </pc:picChg>
      </pc:sldChg>
      <pc:sldChg chg="add del">
        <pc:chgData name="mukundraj5113@gmail.com" userId="99f84a21a4d59108" providerId="LiveId" clId="{EEA3FB5B-B880-4068-A8CA-99F958BD98F7}" dt="2025-03-11T19:02:53.239" v="3992" actId="2696"/>
        <pc:sldMkLst>
          <pc:docMk/>
          <pc:sldMk cId="2760928587" sldId="286"/>
        </pc:sldMkLst>
      </pc:sldChg>
      <pc:sldChg chg="modSp add mod">
        <pc:chgData name="mukundraj5113@gmail.com" userId="99f84a21a4d59108" providerId="LiveId" clId="{EEA3FB5B-B880-4068-A8CA-99F958BD98F7}" dt="2025-03-11T17:49:35.072" v="250" actId="20577"/>
        <pc:sldMkLst>
          <pc:docMk/>
          <pc:sldMk cId="3596768648" sldId="287"/>
        </pc:sldMkLst>
        <pc:spChg chg="mod">
          <ac:chgData name="mukundraj5113@gmail.com" userId="99f84a21a4d59108" providerId="LiveId" clId="{EEA3FB5B-B880-4068-A8CA-99F958BD98F7}" dt="2025-03-11T17:49:35.072" v="250" actId="20577"/>
          <ac:spMkLst>
            <pc:docMk/>
            <pc:sldMk cId="3596768648" sldId="287"/>
            <ac:spMk id="3" creationId="{2B72E191-086E-B846-FA4E-4F35A1D3E7C2}"/>
          </ac:spMkLst>
        </pc:spChg>
      </pc:sldChg>
      <pc:sldChg chg="addSp delSp modSp add mod">
        <pc:chgData name="mukundraj5113@gmail.com" userId="99f84a21a4d59108" providerId="LiveId" clId="{EEA3FB5B-B880-4068-A8CA-99F958BD98F7}" dt="2025-03-11T17:48:43.079" v="246" actId="20577"/>
        <pc:sldMkLst>
          <pc:docMk/>
          <pc:sldMk cId="1006451992" sldId="288"/>
        </pc:sldMkLst>
        <pc:spChg chg="del">
          <ac:chgData name="mukundraj5113@gmail.com" userId="99f84a21a4d59108" providerId="LiveId" clId="{EEA3FB5B-B880-4068-A8CA-99F958BD98F7}" dt="2025-03-11T17:47:27.695" v="236"/>
          <ac:spMkLst>
            <pc:docMk/>
            <pc:sldMk cId="1006451992" sldId="288"/>
            <ac:spMk id="3" creationId="{06FABC01-4DA7-6E4F-D788-6A02FA444688}"/>
          </ac:spMkLst>
        </pc:spChg>
        <pc:spChg chg="add mod">
          <ac:chgData name="mukundraj5113@gmail.com" userId="99f84a21a4d59108" providerId="LiveId" clId="{EEA3FB5B-B880-4068-A8CA-99F958BD98F7}" dt="2025-03-11T17:48:43.079" v="246" actId="20577"/>
          <ac:spMkLst>
            <pc:docMk/>
            <pc:sldMk cId="1006451992" sldId="288"/>
            <ac:spMk id="5" creationId="{E77581D3-04B0-2EB2-4A9F-7B6124A8A249}"/>
          </ac:spMkLst>
        </pc:spChg>
        <pc:graphicFrameChg chg="add mod">
          <ac:chgData name="mukundraj5113@gmail.com" userId="99f84a21a4d59108" providerId="LiveId" clId="{EEA3FB5B-B880-4068-A8CA-99F958BD98F7}" dt="2025-03-11T17:47:46.893" v="239" actId="14100"/>
          <ac:graphicFrameMkLst>
            <pc:docMk/>
            <pc:sldMk cId="1006451992" sldId="288"/>
            <ac:graphicFrameMk id="4" creationId="{1A19A32D-B747-E791-02C9-86A0246A6F2A}"/>
          </ac:graphicFrameMkLst>
        </pc:graphicFrameChg>
      </pc:sldChg>
      <pc:sldChg chg="modSp add mod">
        <pc:chgData name="mukundraj5113@gmail.com" userId="99f84a21a4d59108" providerId="LiveId" clId="{EEA3FB5B-B880-4068-A8CA-99F958BD98F7}" dt="2025-03-11T17:46:59.629" v="235" actId="313"/>
        <pc:sldMkLst>
          <pc:docMk/>
          <pc:sldMk cId="2028529749" sldId="289"/>
        </pc:sldMkLst>
        <pc:spChg chg="mod">
          <ac:chgData name="mukundraj5113@gmail.com" userId="99f84a21a4d59108" providerId="LiveId" clId="{EEA3FB5B-B880-4068-A8CA-99F958BD98F7}" dt="2025-03-11T17:46:59.629" v="235" actId="313"/>
          <ac:spMkLst>
            <pc:docMk/>
            <pc:sldMk cId="2028529749" sldId="289"/>
            <ac:spMk id="3" creationId="{66270907-626E-0222-AAF6-D7AD0A3C2E69}"/>
          </ac:spMkLst>
        </pc:spChg>
      </pc:sldChg>
      <pc:sldChg chg="addSp delSp modSp add mod ord modClrScheme chgLayout">
        <pc:chgData name="mukundraj5113@gmail.com" userId="99f84a21a4d59108" providerId="LiveId" clId="{EEA3FB5B-B880-4068-A8CA-99F958BD98F7}" dt="2025-03-11T18:39:45.615" v="2453" actId="20577"/>
        <pc:sldMkLst>
          <pc:docMk/>
          <pc:sldMk cId="0" sldId="290"/>
        </pc:sldMkLst>
        <pc:spChg chg="add mod ord">
          <ac:chgData name="mukundraj5113@gmail.com" userId="99f84a21a4d59108" providerId="LiveId" clId="{EEA3FB5B-B880-4068-A8CA-99F958BD98F7}" dt="2025-03-11T18:16:26.571" v="697" actId="1076"/>
          <ac:spMkLst>
            <pc:docMk/>
            <pc:sldMk cId="0" sldId="290"/>
            <ac:spMk id="2" creationId="{11D852F8-B445-AA38-87BE-0DCB4212DC0E}"/>
          </ac:spMkLst>
        </pc:spChg>
        <pc:spChg chg="add del mod">
          <ac:chgData name="mukundraj5113@gmail.com" userId="99f84a21a4d59108" providerId="LiveId" clId="{EEA3FB5B-B880-4068-A8CA-99F958BD98F7}" dt="2025-03-11T18:10:29.270" v="446" actId="931"/>
          <ac:spMkLst>
            <pc:docMk/>
            <pc:sldMk cId="0" sldId="290"/>
            <ac:spMk id="3" creationId="{418F7219-0D15-E462-DAC0-E104661D780C}"/>
          </ac:spMkLst>
        </pc:spChg>
        <pc:spChg chg="add mod ord">
          <ac:chgData name="mukundraj5113@gmail.com" userId="99f84a21a4d59108" providerId="LiveId" clId="{EEA3FB5B-B880-4068-A8CA-99F958BD98F7}" dt="2025-03-11T18:39:45.615" v="2453" actId="20577"/>
          <ac:spMkLst>
            <pc:docMk/>
            <pc:sldMk cId="0" sldId="290"/>
            <ac:spMk id="6" creationId="{34D136A2-BCDF-8E0C-ECC2-9B18A3D2FBA7}"/>
          </ac:spMkLst>
        </pc:spChg>
        <pc:picChg chg="add mod ord">
          <ac:chgData name="mukundraj5113@gmail.com" userId="99f84a21a4d59108" providerId="LiveId" clId="{EEA3FB5B-B880-4068-A8CA-99F958BD98F7}" dt="2025-03-11T18:16:34.893" v="698" actId="1076"/>
          <ac:picMkLst>
            <pc:docMk/>
            <pc:sldMk cId="0" sldId="290"/>
            <ac:picMk id="5" creationId="{28E0F5E9-CFEC-2C04-9971-700960E3FFA5}"/>
          </ac:picMkLst>
        </pc:picChg>
        <pc:picChg chg="del mod">
          <ac:chgData name="mukundraj5113@gmail.com" userId="99f84a21a4d59108" providerId="LiveId" clId="{EEA3FB5B-B880-4068-A8CA-99F958BD98F7}" dt="2025-03-11T18:01:53.834" v="259" actId="478"/>
          <ac:picMkLst>
            <pc:docMk/>
            <pc:sldMk cId="0" sldId="290"/>
            <ac:picMk id="3073" creationId="{A66FBC60-91C0-D42A-0732-9E729691A2C2}"/>
          </ac:picMkLst>
        </pc:picChg>
      </pc:sldChg>
      <pc:sldChg chg="addSp delSp modSp new mod">
        <pc:chgData name="mukundraj5113@gmail.com" userId="99f84a21a4d59108" providerId="LiveId" clId="{EEA3FB5B-B880-4068-A8CA-99F958BD98F7}" dt="2025-03-11T19:02:21.218" v="3991" actId="20577"/>
        <pc:sldMkLst>
          <pc:docMk/>
          <pc:sldMk cId="1221366059" sldId="291"/>
        </pc:sldMkLst>
        <pc:spChg chg="mod">
          <ac:chgData name="mukundraj5113@gmail.com" userId="99f84a21a4d59108" providerId="LiveId" clId="{EEA3FB5B-B880-4068-A8CA-99F958BD98F7}" dt="2025-03-11T18:49:31.445" v="2779" actId="14100"/>
          <ac:spMkLst>
            <pc:docMk/>
            <pc:sldMk cId="1221366059" sldId="291"/>
            <ac:spMk id="2" creationId="{53C40CFA-E246-DCE9-FA83-E21295287C06}"/>
          </ac:spMkLst>
        </pc:spChg>
        <pc:spChg chg="del mod">
          <ac:chgData name="mukundraj5113@gmail.com" userId="99f84a21a4d59108" providerId="LiveId" clId="{EEA3FB5B-B880-4068-A8CA-99F958BD98F7}" dt="2025-03-11T18:49:55.405" v="2780" actId="931"/>
          <ac:spMkLst>
            <pc:docMk/>
            <pc:sldMk cId="1221366059" sldId="291"/>
            <ac:spMk id="3" creationId="{CE182DB6-6944-FC79-0284-D33352C520AB}"/>
          </ac:spMkLst>
        </pc:spChg>
        <pc:spChg chg="mod">
          <ac:chgData name="mukundraj5113@gmail.com" userId="99f84a21a4d59108" providerId="LiveId" clId="{EEA3FB5B-B880-4068-A8CA-99F958BD98F7}" dt="2025-03-11T19:02:21.218" v="3991" actId="20577"/>
          <ac:spMkLst>
            <pc:docMk/>
            <pc:sldMk cId="1221366059" sldId="291"/>
            <ac:spMk id="4" creationId="{01FF9B73-3C3C-9821-9D8C-C3E934FFAD7F}"/>
          </ac:spMkLst>
        </pc:spChg>
        <pc:picChg chg="add mod">
          <ac:chgData name="mukundraj5113@gmail.com" userId="99f84a21a4d59108" providerId="LiveId" clId="{EEA3FB5B-B880-4068-A8CA-99F958BD98F7}" dt="2025-03-11T18:50:19.813" v="2786" actId="14100"/>
          <ac:picMkLst>
            <pc:docMk/>
            <pc:sldMk cId="1221366059" sldId="291"/>
            <ac:picMk id="6" creationId="{0F17D14A-F9EB-DBCF-B1B2-CE9EF010504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17F0E-1737-4734-91D7-260D6C2217FA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C480B-3A3B-462B-A746-9E24B5E347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586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74B35802-2322-3B13-2D66-897D60C9786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8362767-5575-4C9A-947B-E7C2C082B54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7" name="Rectangle 1">
            <a:extLst>
              <a:ext uri="{FF2B5EF4-FFF2-40B4-BE49-F238E27FC236}">
                <a16:creationId xmlns:a16="http://schemas.microsoft.com/office/drawing/2014/main" id="{A98FFA36-1E4C-BE2E-7605-AF2C64C5124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4013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FD9E92B6-B2A3-48EE-239A-C1240AC2C3F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78F42-3AE0-EE40-EF00-6BA746948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4FB16-5DF6-A289-AEB0-BA98C0AAF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DF6FA-F1D5-4B5D-F556-68716CA9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5483-6DF5-4222-96C1-D99D887EB57F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D6F1E-AE04-F137-DE0A-4E88A0B04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C654F-AE63-A5A0-24FA-D5527554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8416-E0B9-47D5-80FA-38D3BA97D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98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3A07-9EB5-0226-F677-A627985E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25AE1-9FAE-8E0B-AB11-BBA2BE898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60BE8-F003-A9B7-E0BB-AE9A328E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5483-6DF5-4222-96C1-D99D887EB57F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FD890-D08B-2171-3F20-3D241901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73FDB-76C7-CE02-BBFC-6D73CC36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8416-E0B9-47D5-80FA-38D3BA97D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83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7771A-1A27-34C3-6836-4834E70F0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B9E79-4592-4AC6-6900-046A74CB7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CA80E-564A-1AA8-E9CB-CF97C7B1D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5483-6DF5-4222-96C1-D99D887EB57F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89D1-C9F9-A23F-D3F9-CB087B39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345F6-1F5A-5A29-B432-4F6A7767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8416-E0B9-47D5-80FA-38D3BA97D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69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C99DC-B772-B818-E795-67998688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5F66B-87AA-9F21-6D19-B7D3FB248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39D65-30C1-44DB-020A-876CFB5F5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5483-6DF5-4222-96C1-D99D887EB57F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B2CD7-FE51-F5A7-4A89-8EAEE80F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95687-6944-AE74-E94E-B1D431C2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8416-E0B9-47D5-80FA-38D3BA97D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70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4F3A7-219F-2F33-5E73-AE3A028FD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42297-1CDD-F080-E7AB-AF4A037ED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E13B8-B0E6-4C53-1821-9553C6DBB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5483-6DF5-4222-96C1-D99D887EB57F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578F6-68E3-0CCB-574D-9D3AC7F4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66EA6-3868-FE0D-2F45-A90146C9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8416-E0B9-47D5-80FA-38D3BA97D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39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C992D-4ED4-257C-5A27-9935E155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5BD85-BF1F-B9F5-6089-2A4A27E24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ACA89-79EC-10B4-1309-81A35F532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4D289-4AC7-6994-1CDB-DC1738B9A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5483-6DF5-4222-96C1-D99D887EB57F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B8778-F0CE-8E85-FDFB-67A044AE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A90C6-A00F-F94A-6F0B-FC00AB3C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8416-E0B9-47D5-80FA-38D3BA97D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59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A198-BFBB-09AF-57C2-BCF4A41EA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2BAEF-EC9B-02FE-E19F-8CBDF75EC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42C27-F2E8-141D-FC96-8F47B7459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A484F-082A-1126-C719-9DDD17CC2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868CBA-6BDB-70AF-CDF6-A383DB7D2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3FC1FB-77B1-48FF-D7F0-0DD856C7C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5483-6DF5-4222-96C1-D99D887EB57F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7626F8-5D31-CBD0-EB56-C018D9EC3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63431B-18DB-854C-100C-438C36D8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8416-E0B9-47D5-80FA-38D3BA97D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5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119B-8A3D-927F-CA3C-F699E771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A00B7F-1F24-776C-63ED-D63024F3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5483-6DF5-4222-96C1-D99D887EB57F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BF958-C338-1106-DDE3-D01D909E0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0E521-3A91-97FC-D06B-30F80210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8416-E0B9-47D5-80FA-38D3BA97D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84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12A2B0-BEB1-A1B7-72AB-5F7A6228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5483-6DF5-4222-96C1-D99D887EB57F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9789B-C5B2-DF38-347C-21C6B9DD2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AFB11-B6EF-3433-24D1-562B9B5A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8416-E0B9-47D5-80FA-38D3BA97D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14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C394-8EAF-995C-9E1E-66A9EDE31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0CE13-67CC-FC12-60F0-28C9E3FD8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16979-EBAF-BE4C-CDA6-A34F76B7E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760C2-59AA-0924-CC63-852778C3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5483-6DF5-4222-96C1-D99D887EB57F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1D88E-7FEC-1E58-EEB0-E2BBA1D65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499C3-7CEA-8972-A55F-0C380829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8416-E0B9-47D5-80FA-38D3BA97D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19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0799-4C4D-87C6-0D51-3B9DD9E1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CB0B4-8DCD-7E77-0259-86E183FBD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805FF-B9E5-4C7B-15CC-BB2CC5B81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61C43-27FC-47E1-828E-1866812E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A5483-6DF5-4222-96C1-D99D887EB57F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0D711-81E0-DF26-51DF-240B4999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62960-7E84-3B10-C686-BBE369809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58416-E0B9-47D5-80FA-38D3BA97D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02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1BEBC2-4CB4-1A61-74E6-470F67B8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9DBCE-2FBF-E45D-9058-C563843DA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42597-79FC-5698-DAAA-AB794016E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2A5483-6DF5-4222-96C1-D99D887EB57F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AD8BD-573A-B714-92E8-D8B17E6D8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FC906-A908-CFA6-4994-42EE9D93D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058416-E0B9-47D5-80FA-38D3BA97DF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04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852F8-B445-AA38-87BE-0DCB4212D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4265" y="188912"/>
            <a:ext cx="6049108" cy="928494"/>
          </a:xfrm>
        </p:spPr>
        <p:txBody>
          <a:bodyPr>
            <a:normAutofit/>
          </a:bodyPr>
          <a:lstStyle/>
          <a:p>
            <a:r>
              <a:rPr lang="en-US" sz="2000" dirty="0"/>
              <a:t>                                                PARUL UNIVERSITY</a:t>
            </a:r>
            <a:br>
              <a:rPr lang="en-US" sz="2000" dirty="0"/>
            </a:br>
            <a:r>
              <a:rPr lang="en-US" sz="2000" dirty="0"/>
              <a:t>                          PARUL INSTITUTE OF TECHNOLOGY</a:t>
            </a:r>
            <a:endParaRPr lang="en-IN" sz="2000" dirty="0"/>
          </a:p>
        </p:txBody>
      </p:sp>
      <p:pic>
        <p:nvPicPr>
          <p:cNvPr id="5" name="Content Placeholder 4" descr="A logo of a university&#10;&#10;AI-generated content may be incorrect.">
            <a:extLst>
              <a:ext uri="{FF2B5EF4-FFF2-40B4-BE49-F238E27FC236}">
                <a16:creationId xmlns:a16="http://schemas.microsoft.com/office/drawing/2014/main" id="{28E0F5E9-CFEC-2C04-9971-700960E3F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78" y="1020928"/>
            <a:ext cx="2059912" cy="117565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D136A2-BCDF-8E0C-ECC2-9B18A3D2F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039816"/>
            <a:ext cx="10725865" cy="3829172"/>
          </a:xfrm>
        </p:spPr>
        <p:txBody>
          <a:bodyPr>
            <a:normAutofit fontScale="92500"/>
          </a:bodyPr>
          <a:lstStyle/>
          <a:p>
            <a:r>
              <a:rPr lang="en-US" sz="1400" dirty="0"/>
              <a:t>                                                                                                                               </a:t>
            </a:r>
            <a:r>
              <a:rPr lang="en-US" sz="1400" b="1" dirty="0"/>
              <a:t>Session: 2024-25</a:t>
            </a:r>
          </a:p>
          <a:p>
            <a:r>
              <a:rPr lang="en-US" sz="1400" b="1" dirty="0"/>
              <a:t>                                                                       DEPARTMENT OF COMPUTER SCIENCE AND ENGINEERING </a:t>
            </a:r>
          </a:p>
          <a:p>
            <a:r>
              <a:rPr lang="en-US" sz="2000" b="1" dirty="0"/>
              <a:t>                                                                                 CERTIFICATE:</a:t>
            </a:r>
          </a:p>
          <a:p>
            <a:r>
              <a:rPr lang="en-IN" sz="1400" dirty="0"/>
              <a:t>This is to certify that Mukund Raj, Nikhil Patidar, And Priyanshu Singh Students Of  CSE 6</a:t>
            </a:r>
            <a:r>
              <a:rPr lang="en-IN" sz="1400" baseline="30000" dirty="0"/>
              <a:t>th</a:t>
            </a:r>
            <a:r>
              <a:rPr lang="en-IN" sz="1400" dirty="0"/>
              <a:t>  “Parul Institute Of Technology, Vadodara”  Has Completed Their Minor Project Titled  “Being Traveler”  As Per The Syllabus And Has Submitted The a satisfactory Report As partial Fulfilment Of Towards The Award Of Degree Of </a:t>
            </a:r>
            <a:r>
              <a:rPr lang="en-IN" sz="1400" b="1" dirty="0"/>
              <a:t>Bachelor Of Technology In Computer Science  </a:t>
            </a:r>
            <a:r>
              <a:rPr lang="en-IN" sz="1400" dirty="0"/>
              <a:t>And </a:t>
            </a:r>
            <a:r>
              <a:rPr lang="en-IN" sz="1400" b="1" dirty="0"/>
              <a:t>Engineering</a:t>
            </a:r>
            <a:r>
              <a:rPr lang="en-IN" sz="1400" dirty="0"/>
              <a:t> Under </a:t>
            </a:r>
            <a:r>
              <a:rPr lang="en-IN" sz="1400" b="1" dirty="0"/>
              <a:t>Parul University, </a:t>
            </a:r>
          </a:p>
          <a:p>
            <a:r>
              <a:rPr lang="en-IN" sz="1400" b="1" dirty="0"/>
              <a:t>Vadodara, Gujarat</a:t>
            </a:r>
            <a:r>
              <a:rPr lang="en-IN" sz="1400" dirty="0"/>
              <a:t>(India)</a:t>
            </a:r>
          </a:p>
          <a:p>
            <a:endParaRPr lang="en-IN" sz="1400" b="1" dirty="0"/>
          </a:p>
          <a:p>
            <a:endParaRPr lang="en-IN" sz="1400" b="1" dirty="0"/>
          </a:p>
          <a:p>
            <a:endParaRPr lang="en-IN" sz="1400" b="1" dirty="0"/>
          </a:p>
          <a:p>
            <a:r>
              <a:rPr lang="en-IN" sz="1400" dirty="0"/>
              <a:t>Janhvi Dave                                                                            Prof. Sumitra </a:t>
            </a:r>
            <a:r>
              <a:rPr lang="en-IN" sz="1400" dirty="0" err="1"/>
              <a:t>Menaria</a:t>
            </a:r>
            <a:r>
              <a:rPr lang="en-IN" sz="1400" dirty="0"/>
              <a:t>                                                                                                              Dr. Swapnil Parikh</a:t>
            </a:r>
          </a:p>
          <a:p>
            <a:r>
              <a:rPr lang="en-IN" sz="1400" dirty="0"/>
              <a:t>(Project Guide)                                                                          Head( CSE)                                                                                                                                               Principle</a:t>
            </a:r>
          </a:p>
          <a:p>
            <a:r>
              <a:rPr lang="en-IN" sz="1400" dirty="0"/>
              <a:t>(CSE/IT)                                                                                     PIT Vadodara                                                                                                                                     PIT, Vadodara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485A6-9AE4-B45E-1AB1-75179AFBD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E027-3DCC-572C-02B5-52C13002B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15850" y="0"/>
            <a:ext cx="3647552" cy="53256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| Being Traveler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7BA18-935E-8C96-A4E0-3D59A17FF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2901"/>
            <a:ext cx="12192000" cy="6255099"/>
          </a:xfrm>
        </p:spPr>
        <p:txBody>
          <a:bodyPr/>
          <a:lstStyle/>
          <a:p>
            <a:endParaRPr lang="en-IN" b="1" dirty="0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E1E2D57-FF1F-E891-0D42-3C60974CF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64" y="602900"/>
            <a:ext cx="11826909" cy="62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80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2B5A1-19B7-B030-5793-D12F7A51C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8DF2-D993-3341-64D7-84FD3F39C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15850" y="0"/>
            <a:ext cx="3647552" cy="53256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| Being Traveler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F4607-C50F-87DB-E7E5-E9A9702FC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2901"/>
            <a:ext cx="12192000" cy="6255099"/>
          </a:xfrm>
        </p:spPr>
        <p:txBody>
          <a:bodyPr/>
          <a:lstStyle/>
          <a:p>
            <a:endParaRPr lang="en-IN" b="1" dirty="0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1BDA525-F57A-ED82-23B0-46F0E63D9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28" y="683288"/>
            <a:ext cx="11077144" cy="617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77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76DE8-1CFF-C45A-0ADB-F23B6B252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10C1-996F-D137-E22A-8259D694C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15850" y="0"/>
            <a:ext cx="3647552" cy="53256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| Being Traveler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7737A-897E-2768-6B12-44DE76449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2901"/>
            <a:ext cx="12192000" cy="6255099"/>
          </a:xfrm>
        </p:spPr>
        <p:txBody>
          <a:bodyPr/>
          <a:lstStyle/>
          <a:p>
            <a:pPr>
              <a:buNone/>
            </a:pPr>
            <a:r>
              <a:rPr lang="en-US" b="1" dirty="0"/>
              <a:t>Authentication 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Login page with email/password authentication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Registration form with 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Password recovery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Social login options (UI only, backend pending)</a:t>
            </a:r>
          </a:p>
          <a:p>
            <a:endParaRPr lang="en-IN" b="1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7D99DE3-442D-AA28-081C-70A9EAF86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1" y="3245618"/>
            <a:ext cx="5215095" cy="3315561"/>
          </a:xfrm>
          <a:prstGeom prst="rect">
            <a:avLst/>
          </a:prstGeom>
        </p:spPr>
      </p:pic>
      <p:pic>
        <p:nvPicPr>
          <p:cNvPr id="7" name="Picture 6" descr="A person with a parachute in the air&#10;&#10;AI-generated content may be incorrect.">
            <a:extLst>
              <a:ext uri="{FF2B5EF4-FFF2-40B4-BE49-F238E27FC236}">
                <a16:creationId xmlns:a16="http://schemas.microsoft.com/office/drawing/2014/main" id="{E2FF42AB-CD18-F8C9-9613-36C8BA2A4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6" y="3245617"/>
            <a:ext cx="5928529" cy="331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66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5B3AE-F10F-12DC-09F4-BFFFA8850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60FD-2BD3-8AB6-01C7-0314DCF06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15850" y="0"/>
            <a:ext cx="3647552" cy="53256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| Being Traveler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B2D50-E4D6-FE9E-F13A-D1878D4F5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2901"/>
            <a:ext cx="12192000" cy="6255099"/>
          </a:xfrm>
        </p:spPr>
        <p:txBody>
          <a:bodyPr/>
          <a:lstStyle/>
          <a:p>
            <a:endParaRPr lang="en-IN" b="1" dirty="0"/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F8846DE-E1DC-EE8F-0D0F-E483EEF7C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72" y="673240"/>
            <a:ext cx="11940055" cy="618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35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A4735-72A6-161E-5501-842EB1DC9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73A4-6B14-5C77-58DA-770EFF81F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15850" y="0"/>
            <a:ext cx="3647552" cy="53256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| Being Traveler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00C05-C19D-CDB7-906D-CD29CEB1A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2901"/>
            <a:ext cx="12192000" cy="6255099"/>
          </a:xfrm>
        </p:spPr>
        <p:txBody>
          <a:bodyPr/>
          <a:lstStyle/>
          <a:p>
            <a:pPr>
              <a:buNone/>
            </a:pPr>
            <a:r>
              <a:rPr lang="en-US" b="1" dirty="0"/>
              <a:t>UI Components:-</a:t>
            </a:r>
          </a:p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Responsive navigation with mobile menu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Package filtering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Testimonial slider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Form components with validation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48481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C08AA-2EEB-9BA3-4CBD-F90225D4D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440C-308F-ACDF-5912-F851E5D69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15850" y="0"/>
            <a:ext cx="3647552" cy="53256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| Being Traveler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F6786-8675-67E9-30DD-F328DEBB5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2901"/>
            <a:ext cx="12192000" cy="6255099"/>
          </a:xfrm>
        </p:spPr>
        <p:txBody>
          <a:bodyPr/>
          <a:lstStyle/>
          <a:p>
            <a:pPr>
              <a:buNone/>
            </a:pPr>
            <a:r>
              <a:rPr lang="en-IN" b="1" dirty="0"/>
              <a:t>Backend Development:-</a:t>
            </a:r>
          </a:p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IN" b="1" dirty="0"/>
              <a:t>Server Setup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Express.js server configuration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MongoDB database connection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Middleware integration (CORS, body parsing, error handling,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Centralized error handling implementation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65891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5E218-2DD0-9B41-92A6-69135FC00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35EB-DB28-8148-DA6A-8DEF5DFA2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15850" y="0"/>
            <a:ext cx="3647552" cy="53256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| Being Traveler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344EC-61CA-F632-6B7C-92EB2183B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2901"/>
            <a:ext cx="12192000" cy="6255099"/>
          </a:xfrm>
        </p:spPr>
        <p:txBody>
          <a:bodyPr/>
          <a:lstStyle/>
          <a:p>
            <a:endParaRPr lang="en-IN" b="1" dirty="0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328A81C-1139-2A75-89A3-2F18BB731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77" y="602900"/>
            <a:ext cx="10392046" cy="62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07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8940E-7B3A-F85C-EDA1-B5FE75732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2DB5-21A3-BDFF-AD8E-9FD86421D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15850" y="0"/>
            <a:ext cx="3647552" cy="53256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| Being Traveler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F6544-91AA-63F1-A6A8-3B2E17334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2901"/>
            <a:ext cx="12192000" cy="6255099"/>
          </a:xfrm>
        </p:spPr>
        <p:txBody>
          <a:bodyPr/>
          <a:lstStyle/>
          <a:p>
            <a:endParaRPr lang="en-IN" b="1" dirty="0"/>
          </a:p>
        </p:txBody>
      </p:sp>
      <p:pic>
        <p:nvPicPr>
          <p:cNvPr id="7" name="Picture 6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654D247C-B8CC-AD19-1F04-E511DC5F2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75" y="602900"/>
            <a:ext cx="11181849" cy="625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34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22D7E-4620-8BA4-8164-48A492290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3F21-71C9-7C90-078E-2B0289054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15850" y="0"/>
            <a:ext cx="3647552" cy="53256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| Being Traveler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7DA8E-5679-F3E2-20EB-064B7BCB3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2901"/>
            <a:ext cx="12192000" cy="6255099"/>
          </a:xfrm>
        </p:spPr>
        <p:txBody>
          <a:bodyPr/>
          <a:lstStyle/>
          <a:p>
            <a:pPr>
              <a:buNone/>
            </a:pPr>
            <a:r>
              <a:rPr lang="en-US" b="1" dirty="0"/>
              <a:t>Authentication System:-</a:t>
            </a:r>
          </a:p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 registration and login functionality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JWT-based authentication for session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Password reset functionality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Role-based access control (user/admin roles implemented)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49093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FCFD5-B082-64EE-07E9-BB67BC956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349C-43BA-1D37-5B6F-FD918A3DE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15850" y="0"/>
            <a:ext cx="3647552" cy="53256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| Being Traveler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6535E-91F4-0D82-556D-8AC4056DF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2901"/>
            <a:ext cx="12192000" cy="6255099"/>
          </a:xfrm>
        </p:spPr>
        <p:txBody>
          <a:bodyPr/>
          <a:lstStyle/>
          <a:p>
            <a:endParaRPr lang="en-IN" b="1" dirty="0"/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51816507-EC11-D242-7042-D1398DD8D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81" y="602900"/>
            <a:ext cx="11585438" cy="625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8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0CFA-E246-DCE9-FA83-E2129528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7904" y="80387"/>
            <a:ext cx="4561010" cy="1647929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2000" dirty="0"/>
              <a:t>                        Being Traveler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                    </a:t>
            </a:r>
            <a:r>
              <a:rPr lang="en-US" sz="1600" dirty="0"/>
              <a:t>Minor Project Report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Submitted In Partial Fulfillment of The Required for The Degree Of Bachelor  Of Engineering In Computer Science &amp; Engineering.</a:t>
            </a:r>
            <a:endParaRPr lang="en-IN" sz="1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17D14A-F9EB-DBCF-B1B2-CE9EF01050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418" y="1728316"/>
            <a:ext cx="2090058" cy="156754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F9B73-3C3C-9821-9D8C-C3E934FFA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20686" y="3034602"/>
            <a:ext cx="8199455" cy="3823398"/>
          </a:xfrm>
        </p:spPr>
        <p:txBody>
          <a:bodyPr/>
          <a:lstStyle/>
          <a:p>
            <a:r>
              <a:rPr lang="en-US" dirty="0"/>
              <a:t>                                           </a:t>
            </a:r>
            <a:r>
              <a:rPr lang="en-US" sz="1200" dirty="0"/>
              <a:t>PARUL UNIVERSITY VADODARA, GUJARAT(INDIA)</a:t>
            </a:r>
          </a:p>
          <a:p>
            <a:r>
              <a:rPr lang="en-US" sz="1200" dirty="0"/>
              <a:t>                                                                                    </a:t>
            </a:r>
            <a:r>
              <a:rPr lang="en-US" sz="1400" dirty="0"/>
              <a:t>       Submitted By:</a:t>
            </a:r>
          </a:p>
          <a:p>
            <a:r>
              <a:rPr lang="en-US" sz="1400" dirty="0"/>
              <a:t>                                                                       Mukund Raj (2203051050360)</a:t>
            </a:r>
          </a:p>
          <a:p>
            <a:r>
              <a:rPr lang="en-US" sz="1400" dirty="0"/>
              <a:t>                                                                      Nikhil Patidar (2203051050374)</a:t>
            </a:r>
          </a:p>
          <a:p>
            <a:r>
              <a:rPr lang="en-US" sz="1400" dirty="0"/>
              <a:t>                                                                     Priyanshu Singh (2203051050444)</a:t>
            </a:r>
          </a:p>
          <a:p>
            <a:endParaRPr lang="en-US" sz="1400" dirty="0"/>
          </a:p>
          <a:p>
            <a:r>
              <a:rPr lang="en-US" sz="1200" dirty="0"/>
              <a:t>                                                                                          Under The Guidance Of :</a:t>
            </a:r>
          </a:p>
          <a:p>
            <a:r>
              <a:rPr lang="en-US" sz="1400" dirty="0"/>
              <a:t>                                                                                     Janhvi Dave</a:t>
            </a:r>
          </a:p>
          <a:p>
            <a:r>
              <a:rPr lang="en-US" sz="1400" dirty="0"/>
              <a:t>                                                                                       CSE/IT</a:t>
            </a:r>
          </a:p>
          <a:p>
            <a:r>
              <a:rPr lang="en-US" sz="1400" dirty="0"/>
              <a:t>                                             DEPARTMENT OF COMPUTER SCIENCE AND ENGINEERING</a:t>
            </a:r>
          </a:p>
          <a:p>
            <a:r>
              <a:rPr lang="en-US" sz="1400" dirty="0"/>
              <a:t>                                              PARUL INSTITUTE OF TECHNOLOGY VADODARA, GUJARAT</a:t>
            </a:r>
          </a:p>
          <a:p>
            <a:r>
              <a:rPr lang="en-US" sz="1400" dirty="0"/>
              <a:t>                                                                            SESSION: 2024-25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366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4B988-B3B6-85B1-FD04-68A752048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7267-0924-2681-60B4-FC2B5F19A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15850" y="0"/>
            <a:ext cx="3647552" cy="53256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| Being Traveler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6FF7F-F4E8-4818-6C18-5FDBA4E59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2901"/>
            <a:ext cx="12192000" cy="6255099"/>
          </a:xfrm>
        </p:spPr>
        <p:txBody>
          <a:bodyPr/>
          <a:lstStyle/>
          <a:p>
            <a:pPr>
              <a:buNone/>
            </a:pPr>
            <a:r>
              <a:rPr lang="en-US" b="1" dirty="0"/>
              <a:t>Data Models:-</a:t>
            </a:r>
          </a:p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 model with authentication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Package model with reviews and ratings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Destination model with detailed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Booking model with payment tracking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Contact and Newsletter models for inquiries and subscriptions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95487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FF726-0DFC-375F-4F48-8FC93618C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EC3CA-7642-C98F-ED5E-E9D3A56C9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15850" y="0"/>
            <a:ext cx="3647552" cy="53256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| Being Traveler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16409-F792-9DA2-39CF-323C1A6FB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2901"/>
            <a:ext cx="12192000" cy="6255099"/>
          </a:xfrm>
        </p:spPr>
        <p:txBody>
          <a:bodyPr/>
          <a:lstStyle/>
          <a:p>
            <a:endParaRPr lang="en-IN" b="1" dirty="0"/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7C801A2F-58F6-5D00-EF73-5F569EF02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00" y="602900"/>
            <a:ext cx="10840799" cy="62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07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33B16-E623-84B8-AD31-F5CA4DDEA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2AC7-168E-28E0-9195-70B0D25AE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15850" y="0"/>
            <a:ext cx="3647552" cy="53256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| Being Traveler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1F0F3-0929-6197-7723-C5BE31B88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2901"/>
            <a:ext cx="12192000" cy="6255099"/>
          </a:xfrm>
        </p:spPr>
        <p:txBody>
          <a:bodyPr/>
          <a:lstStyle/>
          <a:p>
            <a:endParaRPr lang="en-IN" b="1" dirty="0"/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E4555C4B-9AE8-7F53-CB3A-39834B958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0" y="602900"/>
            <a:ext cx="10504120" cy="62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77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A5868-35EE-BDDC-6899-5BA5D5879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6049-9661-A5FA-10EB-A9A758749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15850" y="0"/>
            <a:ext cx="3647552" cy="53256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| Being Traveler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499B9-95C8-B892-3CCA-6B9C3196A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2901"/>
            <a:ext cx="12192000" cy="6255099"/>
          </a:xfrm>
        </p:spPr>
        <p:txBody>
          <a:bodyPr/>
          <a:lstStyle/>
          <a:p>
            <a:endParaRPr lang="en-IN" b="1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6A3C065-F4CA-68E4-77FE-9F563DB83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9" y="602900"/>
            <a:ext cx="10850881" cy="625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94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72DEC-A744-4124-6238-28F763209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0BB6-876B-A9A0-BB6A-780E598A9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15850" y="0"/>
            <a:ext cx="3647552" cy="53256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| Being Traveler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E3844-A8DD-DB3D-7C9D-5BFA7A927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2901"/>
            <a:ext cx="12192000" cy="6255099"/>
          </a:xfrm>
        </p:spPr>
        <p:txBody>
          <a:bodyPr/>
          <a:lstStyle/>
          <a:p>
            <a:endParaRPr lang="en-IN" b="1" dirty="0"/>
          </a:p>
        </p:txBody>
      </p:sp>
      <p:pic>
        <p:nvPicPr>
          <p:cNvPr id="5" name="Picture 4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4850D7A7-F091-E8F3-EC27-5E7DF144E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30" y="602900"/>
            <a:ext cx="10392740" cy="625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15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D8B02-E77B-8799-B659-25349DA7B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77B38-4DA9-088D-EFC5-33873E76A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15850" y="0"/>
            <a:ext cx="3647552" cy="53256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| Being Traveler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9AF2C-DBEE-A1EB-2849-B11EB3C28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2901"/>
            <a:ext cx="12192000" cy="6255099"/>
          </a:xfrm>
        </p:spPr>
        <p:txBody>
          <a:bodyPr/>
          <a:lstStyle/>
          <a:p>
            <a:endParaRPr lang="en-IN" b="1" dirty="0"/>
          </a:p>
        </p:txBody>
      </p:sp>
      <p:pic>
        <p:nvPicPr>
          <p:cNvPr id="5" name="Picture 4" descr="A computer screen with text on it&#10;&#10;AI-generated content may be incorrect.">
            <a:extLst>
              <a:ext uri="{FF2B5EF4-FFF2-40B4-BE49-F238E27FC236}">
                <a16:creationId xmlns:a16="http://schemas.microsoft.com/office/drawing/2014/main" id="{79816B8D-EB1C-6D76-CC11-FF1ADD799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94" y="602900"/>
            <a:ext cx="10500611" cy="625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22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B218D-6203-6D9E-8A26-0383FED52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EB5C-72AD-C541-D335-8C1FD263C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15850" y="0"/>
            <a:ext cx="3647552" cy="53256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| Being Traveler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7FC71-B4E9-C330-0053-4209C9AE0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2901"/>
            <a:ext cx="12192000" cy="6255099"/>
          </a:xfrm>
        </p:spPr>
        <p:txBody>
          <a:bodyPr/>
          <a:lstStyle/>
          <a:p>
            <a:r>
              <a:rPr lang="en-IN" b="1" dirty="0"/>
              <a:t>API Routes:-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Authentication endpoints (register, login, reset password)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Package management endpoints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Destination management endpoints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Booking system endpoints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Contact form and newsletter endpoints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None/>
            </a:pPr>
            <a:r>
              <a:rPr lang="en-IN" b="1" dirty="0"/>
              <a:t>Data Seeding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Sample destinations dataset (Indian locations)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Preloaded tour package data with categories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Test user accounts created for development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03640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A8B51-F864-A3D6-9DD8-5E99FA177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291C-7889-5F70-4F77-A19FE9619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15850" y="0"/>
            <a:ext cx="3647552" cy="53256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| Being Traveler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883EE-2F8A-0F66-B9E6-EA8A23981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2901"/>
            <a:ext cx="12192000" cy="6255099"/>
          </a:xfrm>
        </p:spPr>
        <p:txBody>
          <a:bodyPr/>
          <a:lstStyle/>
          <a:p>
            <a:endParaRPr lang="en-IN" b="1" dirty="0"/>
          </a:p>
        </p:txBody>
      </p:sp>
      <p:pic>
        <p:nvPicPr>
          <p:cNvPr id="5" name="Picture 4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47E7EE42-971F-E9B8-65D3-CE37C4A25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29" y="602900"/>
            <a:ext cx="10047942" cy="625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62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B176C-C5BB-09E4-3F07-300CFA35B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B9A6F-ADF5-FD99-03A5-F61B77FFF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15850" y="0"/>
            <a:ext cx="3647552" cy="53256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| Being Traveler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3B804-77B5-AC0D-69B5-46020A05E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2901"/>
            <a:ext cx="12192000" cy="6255099"/>
          </a:xfrm>
        </p:spPr>
        <p:txBody>
          <a:bodyPr/>
          <a:lstStyle/>
          <a:p>
            <a:endParaRPr lang="en-IN" b="1" dirty="0"/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AE061462-3BE1-6241-785C-C9DF426C7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90" y="602900"/>
            <a:ext cx="11058619" cy="625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12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330CE-B05E-5E8B-793B-0C3496CC2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1C7D-8424-1A80-49C6-045B5759C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15850" y="0"/>
            <a:ext cx="3647552" cy="53256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| Being Traveler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9C70A-4808-8611-5C4A-238D3C59E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2901"/>
            <a:ext cx="12192000" cy="6255099"/>
          </a:xfrm>
        </p:spPr>
        <p:txBody>
          <a:bodyPr/>
          <a:lstStyle/>
          <a:p>
            <a:endParaRPr lang="en-IN" b="1" dirty="0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86B696A-5E1E-1E2D-70EF-57E632905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75" y="602900"/>
            <a:ext cx="10650849" cy="62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4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99B45-8BB0-28A7-81E2-71C3EDDE4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15850" y="0"/>
            <a:ext cx="3647552" cy="53256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| Being Traveler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B4D0D-E2B8-1A65-DB1A-3C65E8E37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2901"/>
            <a:ext cx="12192000" cy="6255099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  <a:r>
              <a:rPr lang="en-IN" b="1" dirty="0"/>
              <a:t>:-</a:t>
            </a:r>
          </a:p>
          <a:p>
            <a:endParaRPr lang="en-IN" b="1" dirty="0"/>
          </a:p>
          <a:p>
            <a:r>
              <a:rPr lang="en-US" dirty="0"/>
              <a:t>The </a:t>
            </a:r>
            <a:r>
              <a:rPr lang="en-US" b="1" dirty="0"/>
              <a:t>Being Traveler</a:t>
            </a:r>
            <a:r>
              <a:rPr lang="en-US" dirty="0"/>
              <a:t> project is a comprehensive travel and tourism platform designed to simplify travel planning and booking experiences for users. This website provides a seamless and intuitive interface for travelers to explore destinations, book tour packages, and manage their travel plans efficiently. The project aims to enhance user engagement by offering a well-structured and feature-rich online travel solution with an emphasis on Indian destinations.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altLang="en-US" b="1" dirty="0"/>
          </a:p>
          <a:p>
            <a:endParaRPr lang="en-IN" altLang="en-US" sz="1100" b="1" dirty="0">
              <a:solidFill>
                <a:srgbClr val="808080"/>
              </a:solidFill>
              <a:latin typeface="Times New Roman" panose="02020603050405020304" pitchFamily="18" charset="0"/>
            </a:endParaRPr>
          </a:p>
          <a:p>
            <a:endParaRPr lang="en-IN" altLang="en-US" sz="1100" b="1" dirty="0">
              <a:solidFill>
                <a:srgbClr val="808080"/>
              </a:solidFill>
              <a:latin typeface="Times New Roman" panose="02020603050405020304" pitchFamily="18" charset="0"/>
            </a:endParaRPr>
          </a:p>
          <a:p>
            <a:r>
              <a:rPr lang="en-US" altLang="en-US" sz="1100" dirty="0">
                <a:solidFill>
                  <a:srgbClr val="808080"/>
                </a:solidFill>
                <a:latin typeface="Times New Roman" panose="02020603050405020304" pitchFamily="18" charset="0"/>
              </a:rPr>
              <a:t>DEPARTMENT OF COMPUTER SCIENCE &amp; ENGINEERING, PIT VADODARA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544503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3C410-AD93-B7E8-C27F-B9C5ECF07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90A5-28CB-3D4F-9493-2F3DEA808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15850" y="0"/>
            <a:ext cx="3647552" cy="53256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| Being Traveler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6DCFC-9741-1430-2954-0E8662587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2901"/>
            <a:ext cx="12192000" cy="6255099"/>
          </a:xfrm>
        </p:spPr>
        <p:txBody>
          <a:bodyPr/>
          <a:lstStyle/>
          <a:p>
            <a:pPr>
              <a:buNone/>
            </a:pPr>
            <a:r>
              <a:rPr lang="en-IN" b="1" dirty="0"/>
              <a:t>In Progress Components:-</a:t>
            </a:r>
          </a:p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IN" b="1" dirty="0"/>
              <a:t>Frontend Development:</a:t>
            </a:r>
          </a:p>
          <a:p>
            <a:pPr>
              <a:buNone/>
            </a:pPr>
            <a:r>
              <a:rPr lang="en-IN" b="1" dirty="0"/>
              <a:t>Package Details Page: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Detailed view of individual tour packages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Itinerary display section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Booking form integration</a:t>
            </a:r>
          </a:p>
          <a:p>
            <a:endParaRPr lang="en-IN" dirty="0"/>
          </a:p>
          <a:p>
            <a:pPr>
              <a:buNone/>
            </a:pPr>
            <a:r>
              <a:rPr lang="en-IN" b="1" dirty="0"/>
              <a:t> User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Booking history display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Profile management functionalities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Saved packages feature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10510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C2B33-C7CD-F1F7-5759-15F111D03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A594-CCA9-44BE-85B2-CED5D0AEA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15850" y="0"/>
            <a:ext cx="3647552" cy="53256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| Being Traveler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0CDC1-6A26-F170-A4FD-872310CF3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2901"/>
            <a:ext cx="12192000" cy="6255099"/>
          </a:xfrm>
        </p:spPr>
        <p:txBody>
          <a:bodyPr/>
          <a:lstStyle/>
          <a:p>
            <a:pPr>
              <a:buNone/>
            </a:pPr>
            <a:r>
              <a:rPr lang="en-IN" b="1" dirty="0"/>
              <a:t> Backend Development:-</a:t>
            </a:r>
          </a:p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IN" b="1" dirty="0"/>
              <a:t> Payment Integration: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Payment gateway connection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Secure transaction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Receipt generation</a:t>
            </a:r>
          </a:p>
          <a:p>
            <a:endParaRPr lang="en-IN" dirty="0"/>
          </a:p>
          <a:p>
            <a:pPr>
              <a:buNone/>
            </a:pPr>
            <a:r>
              <a:rPr lang="en-IN" b="1" dirty="0"/>
              <a:t>Email Notification System: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Automated booking confirmations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Payment receipts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Newsletter distribution system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7747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CF036-AFE9-1ED7-9298-FDB5FEF1A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C197-5508-7EC8-4FA0-EEE7590C2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15850" y="0"/>
            <a:ext cx="3647552" cy="53256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| Being Traveler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93B4D-8439-4D39-A568-FEDCC1F6B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2901"/>
            <a:ext cx="12192000" cy="6255099"/>
          </a:xfrm>
        </p:spPr>
        <p:txBody>
          <a:bodyPr/>
          <a:lstStyle/>
          <a:p>
            <a:pPr>
              <a:buNone/>
            </a:pPr>
            <a:r>
              <a:rPr lang="en-IN" b="1" dirty="0"/>
              <a:t>Pending Components:-</a:t>
            </a:r>
          </a:p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IN" b="1" dirty="0"/>
              <a:t>Frontend Development</a:t>
            </a:r>
          </a:p>
          <a:p>
            <a:pPr>
              <a:buNone/>
            </a:pPr>
            <a:r>
              <a:rPr lang="en-IN" b="1" dirty="0"/>
              <a:t> Admin Dashboard: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Package management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Booking management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User management panel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Analytics and reporting dashboard</a:t>
            </a:r>
          </a:p>
          <a:p>
            <a:endParaRPr lang="en-IN" dirty="0"/>
          </a:p>
          <a:p>
            <a:pPr>
              <a:buNone/>
            </a:pPr>
            <a:r>
              <a:rPr lang="en-IN" b="1" dirty="0"/>
              <a:t> Review System UI: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User review submission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Rating display component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Review moderation functionality for admins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50332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A15CD-060D-6C7D-FB98-04664C886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56CA-6D35-9E03-C896-AD1321FF7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15850" y="0"/>
            <a:ext cx="3647552" cy="53256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| Being Traveler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70907-626E-0222-AAF6-D7AD0A3C2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2901"/>
            <a:ext cx="12192000" cy="6255099"/>
          </a:xfrm>
        </p:spPr>
        <p:txBody>
          <a:bodyPr/>
          <a:lstStyle/>
          <a:p>
            <a:pPr>
              <a:buNone/>
            </a:pPr>
            <a:r>
              <a:rPr lang="en-IN" b="1" dirty="0"/>
              <a:t>Backend Development:-</a:t>
            </a:r>
          </a:p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IN" b="1" dirty="0"/>
              <a:t> Advanced Search Functionality: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Search by multiple criteria (location, budget, category,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AI-powered recommendation engine for personalized suggestions</a:t>
            </a:r>
          </a:p>
          <a:p>
            <a:endParaRPr lang="en-IN" dirty="0"/>
          </a:p>
          <a:p>
            <a:pPr>
              <a:buNone/>
            </a:pPr>
            <a:r>
              <a:rPr lang="en-IN" b="1" dirty="0"/>
              <a:t> Analytics System: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User behaviour tracking implementation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Conversion metrics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Performance reporting dashboard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28529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B7A40-E85B-C207-9080-AC8B30CAD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F74C-575D-D793-DC25-FD4922A53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15850" y="0"/>
            <a:ext cx="3647552" cy="53256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| Being Traveler</a:t>
            </a:r>
            <a:endParaRPr lang="en-IN" sz="1400" dirty="0">
              <a:solidFill>
                <a:srgbClr val="00206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19A32D-B747-E791-02C9-86A0246A6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775024"/>
              </p:ext>
            </p:extLst>
          </p:nvPr>
        </p:nvGraphicFramePr>
        <p:xfrm>
          <a:off x="838200" y="2451799"/>
          <a:ext cx="10515600" cy="3012535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35073241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61958567"/>
                    </a:ext>
                  </a:extLst>
                </a:gridCol>
              </a:tblGrid>
              <a:tr h="376567">
                <a:tc>
                  <a:txBody>
                    <a:bodyPr/>
                    <a:lstStyle/>
                    <a:p>
                      <a:r>
                        <a:rPr lang="en-IN" b="1"/>
                        <a:t>Challenge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Solution/Status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172392"/>
                  </a:ext>
                </a:extLst>
              </a:tr>
              <a:tr h="658992">
                <a:tc>
                  <a:txBody>
                    <a:bodyPr/>
                    <a:lstStyle/>
                    <a:p>
                      <a:r>
                        <a:rPr lang="en-IN"/>
                        <a:t>Mobile Responsiveness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Implemented responsive design with media queries and flexible layouts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610389"/>
                  </a:ext>
                </a:extLst>
              </a:tr>
              <a:tr h="658992">
                <a:tc>
                  <a:txBody>
                    <a:bodyPr/>
                    <a:lstStyle/>
                    <a:p>
                      <a:r>
                        <a:rPr lang="en-IN"/>
                        <a:t>Authentication Security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Secured using JWT with HTTP-only cookies and bcrypt for password hashing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781260"/>
                  </a:ext>
                </a:extLst>
              </a:tr>
              <a:tr h="658992">
                <a:tc>
                  <a:txBody>
                    <a:bodyPr/>
                    <a:lstStyle/>
                    <a:p>
                      <a:r>
                        <a:rPr lang="en-IN"/>
                        <a:t>Data Relationships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Created MongoDB schemas with proper references between collections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1603694"/>
                  </a:ext>
                </a:extLst>
              </a:tr>
              <a:tr h="658992">
                <a:tc>
                  <a:txBody>
                    <a:bodyPr/>
                    <a:lstStyle/>
                    <a:p>
                      <a:r>
                        <a:rPr lang="en-IN"/>
                        <a:t>Image Management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Currently using placeholders; need to integrate cloud storage solution (AWS S3/</a:t>
                      </a:r>
                      <a:r>
                        <a:rPr lang="en-US" dirty="0" err="1"/>
                        <a:t>Cloudinary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90516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77581D3-04B0-2EB2-4A9F-7B6124A8A24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386295" y="885835"/>
            <a:ext cx="46825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Challenges &amp; Solutions:-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451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D1D2D-B75B-8F44-7347-E1FD48D4E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ED69-7D0C-FA1B-E57D-0D6245642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15850" y="0"/>
            <a:ext cx="3647552" cy="53256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| Being Traveler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2E191-086E-B846-FA4E-4F35A1D3E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2901"/>
            <a:ext cx="12192000" cy="6255099"/>
          </a:xfrm>
        </p:spPr>
        <p:txBody>
          <a:bodyPr/>
          <a:lstStyle/>
          <a:p>
            <a:pPr>
              <a:buNone/>
            </a:pPr>
            <a:r>
              <a:rPr lang="en-US" b="1" dirty="0"/>
              <a:t>Conclusion:-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dirty="0"/>
              <a:t>The </a:t>
            </a:r>
            <a:r>
              <a:rPr lang="en-US" b="1" dirty="0"/>
              <a:t>Being Traveler</a:t>
            </a:r>
            <a:r>
              <a:rPr lang="en-US" dirty="0"/>
              <a:t> project is progressing well, with most core functionalities implemented and operational. The frontend is largely complete, offering a responsive and user-friendly interface showcasing Indian travel destinations and packages. The backend has a robust structure, including authentication, data models, and API endpoints.</a:t>
            </a:r>
          </a:p>
          <a:p>
            <a:pPr>
              <a:buNone/>
            </a:pPr>
            <a:r>
              <a:rPr lang="en-US" dirty="0"/>
              <a:t>The key focus areas in the upcoming weeks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Completing the booking system with integrated payment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Developing user and admin dashboards for seamless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Implementing the email notification system for user engagement.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9676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D1734-F372-3B78-6BB3-0F4ABCF3A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2043-E489-C3DB-871D-94FD83809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15850" y="0"/>
            <a:ext cx="3647552" cy="53256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| Being Traveler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D41A9-AB98-72DD-ED04-06C9294D5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2901"/>
            <a:ext cx="12192000" cy="6255099"/>
          </a:xfrm>
        </p:spPr>
        <p:txBody>
          <a:bodyPr>
            <a:normAutofit/>
          </a:bodyPr>
          <a:lstStyle/>
          <a:p>
            <a:r>
              <a:rPr lang="en-US" b="1" dirty="0"/>
              <a:t>PROJECT OBJECTIVE:-</a:t>
            </a:r>
          </a:p>
          <a:p>
            <a:pPr>
              <a:buNone/>
            </a:pPr>
            <a:r>
              <a:rPr lang="en-US" dirty="0"/>
              <a:t>The key objectives of the </a:t>
            </a:r>
            <a:r>
              <a:rPr lang="en-US" b="1" dirty="0"/>
              <a:t>Being Traveler</a:t>
            </a:r>
            <a:r>
              <a:rPr lang="en-US" dirty="0"/>
              <a:t> project are: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User-Friendly Experience:</a:t>
            </a:r>
            <a:r>
              <a:rPr lang="en-US" dirty="0"/>
              <a:t> Create an intuitive platform where users can search for travel destinations, view packages, and book trips with ease.</a:t>
            </a:r>
          </a:p>
          <a:p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7D4DA-CE3A-6F6A-630A-3892971C4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413" y="2391508"/>
            <a:ext cx="7918102" cy="398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55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E89A4-9E7F-E0E4-264D-6A2177653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42B94-3991-0BE2-F338-67DB275B6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15850" y="0"/>
            <a:ext cx="3647552" cy="53256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| Being Traveler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8DC30-11BE-4B49-2A25-50115E73D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38" y="602901"/>
            <a:ext cx="11987684" cy="6255099"/>
          </a:xfrm>
        </p:spPr>
        <p:txBody>
          <a:bodyPr/>
          <a:lstStyle/>
          <a:p>
            <a:r>
              <a:rPr lang="en-US" b="1" dirty="0"/>
              <a:t>Comprehensive Tour Packages:</a:t>
            </a:r>
            <a:r>
              <a:rPr lang="en-US" dirty="0"/>
              <a:t> Provide diverse tour packages with customizable options, catering to different budgets and preferences.</a:t>
            </a:r>
          </a:p>
          <a:p>
            <a:endParaRPr lang="en-IN" b="1" dirty="0"/>
          </a:p>
        </p:txBody>
      </p:sp>
      <p:pic>
        <p:nvPicPr>
          <p:cNvPr id="5" name="Picture 4" descr="A screenshot of a tour packages&#10;&#10;AI-generated content may be incorrect.">
            <a:extLst>
              <a:ext uri="{FF2B5EF4-FFF2-40B4-BE49-F238E27FC236}">
                <a16:creationId xmlns:a16="http://schemas.microsoft.com/office/drawing/2014/main" id="{18ACA021-C376-D9E3-7BB2-847D3300C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37" y="1457010"/>
            <a:ext cx="9897628" cy="487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9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F7670-FEFE-60B3-926B-DEC449BA9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3C55-B9B2-C621-2420-4E4FA2CCC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15850" y="0"/>
            <a:ext cx="3647552" cy="53256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| Being Traveler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889E3-E5C5-3572-9DB2-106E7E1F1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4641" y="602901"/>
            <a:ext cx="10319657" cy="6255099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Secure Authentication and Booking System:</a:t>
            </a:r>
            <a:r>
              <a:rPr lang="en-US" dirty="0"/>
              <a:t> Implement robust authentication and booking mechanisms to ensure a safe and seamless experience for users.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Admin and User Dashboards:</a:t>
            </a:r>
            <a:r>
              <a:rPr lang="en-US" dirty="0"/>
              <a:t> Facilitate easy management of bookings, user profiles, and travel packages through dedicated dashboards.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Scalability and Performance:</a:t>
            </a:r>
            <a:r>
              <a:rPr lang="en-US" dirty="0"/>
              <a:t> Develop a scalable architecture that can support future expansions, including multi-language support and mobile applications.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Integration with Payment Gateways:</a:t>
            </a:r>
            <a:r>
              <a:rPr lang="en-US" dirty="0"/>
              <a:t> Enable secure and efficient online payments for bookings.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Advanced Search and Recommendation:</a:t>
            </a:r>
            <a:r>
              <a:rPr lang="en-US" dirty="0"/>
              <a:t> Implement intelligent search filters and AI-driven recommendations for personalized travel suggestions.</a:t>
            </a:r>
          </a:p>
          <a:p>
            <a:endParaRPr lang="en-US" altLang="en-US" sz="1100" dirty="0">
              <a:solidFill>
                <a:srgbClr val="808080"/>
              </a:solidFill>
              <a:latin typeface="Times New Roman" panose="02020603050405020304" pitchFamily="18" charset="0"/>
            </a:endParaRPr>
          </a:p>
          <a:p>
            <a:endParaRPr lang="en-US" altLang="en-US" sz="1100" dirty="0">
              <a:solidFill>
                <a:srgbClr val="808080"/>
              </a:solidFill>
              <a:latin typeface="Times New Roman" panose="02020603050405020304" pitchFamily="18" charset="0"/>
            </a:endParaRPr>
          </a:p>
          <a:p>
            <a:endParaRPr lang="en-US" altLang="en-US" sz="1100" dirty="0">
              <a:solidFill>
                <a:srgbClr val="808080"/>
              </a:solidFill>
              <a:latin typeface="Times New Roman" panose="02020603050405020304" pitchFamily="18" charset="0"/>
            </a:endParaRPr>
          </a:p>
          <a:p>
            <a:endParaRPr lang="en-US" altLang="en-US" sz="1100" dirty="0">
              <a:solidFill>
                <a:srgbClr val="808080"/>
              </a:solidFill>
              <a:latin typeface="Times New Roman" panose="02020603050405020304" pitchFamily="18" charset="0"/>
            </a:endParaRPr>
          </a:p>
          <a:p>
            <a:endParaRPr lang="en-US" altLang="en-US" sz="1100" dirty="0">
              <a:solidFill>
                <a:srgbClr val="808080"/>
              </a:solidFill>
              <a:latin typeface="Times New Roman" panose="02020603050405020304" pitchFamily="18" charset="0"/>
            </a:endParaRPr>
          </a:p>
          <a:p>
            <a:r>
              <a:rPr lang="en-US" altLang="en-US" sz="1100" dirty="0">
                <a:solidFill>
                  <a:srgbClr val="808080"/>
                </a:solidFill>
                <a:latin typeface="Times New Roman" panose="02020603050405020304" pitchFamily="18" charset="0"/>
              </a:rPr>
              <a:t>DEPARTMENT OF COMPUTER SCIENCE &amp; ENGINEERING, PIT VADODARA</a:t>
            </a:r>
          </a:p>
          <a:p>
            <a:endParaRPr lang="en-US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4901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E2BE3-ED7B-7752-285A-4DE576D62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2733-61E1-7EB2-4BE0-C9093FD28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15850" y="0"/>
            <a:ext cx="3647552" cy="53256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| Being Traveler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733ED-3421-E09C-66FA-9EB7CD8E4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2901"/>
            <a:ext cx="12192000" cy="6255099"/>
          </a:xfrm>
        </p:spPr>
        <p:txBody>
          <a:bodyPr/>
          <a:lstStyle/>
          <a:p>
            <a:pPr>
              <a:buNone/>
            </a:pPr>
            <a:r>
              <a:rPr lang="en-US" b="1" dirty="0"/>
              <a:t>PROJECT OVERVIEW:-</a:t>
            </a:r>
          </a:p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Project Name:</a:t>
            </a:r>
            <a:r>
              <a:rPr lang="en-US" dirty="0"/>
              <a:t> Being Traveler - Travel Tourism Website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Start Date:</a:t>
            </a:r>
            <a:r>
              <a:rPr lang="en-US" dirty="0"/>
              <a:t> 9/01/2025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Current Status:</a:t>
            </a:r>
            <a:r>
              <a:rPr lang="en-US" dirty="0"/>
              <a:t> In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Completion:</a:t>
            </a:r>
            <a:r>
              <a:rPr lang="en-US" dirty="0"/>
              <a:t> Approximately 60%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5824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A9EBF-3AE3-FA0E-C16C-839629625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476E-B093-3E4A-CD4F-67CAB7330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15850" y="0"/>
            <a:ext cx="3647552" cy="53256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| Being Traveler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ECD97-B9EC-D0B8-B895-6DDDCC4C5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2901"/>
            <a:ext cx="12192000" cy="6255099"/>
          </a:xfrm>
        </p:spPr>
        <p:txBody>
          <a:bodyPr/>
          <a:lstStyle/>
          <a:p>
            <a:pPr>
              <a:buNone/>
            </a:pPr>
            <a:r>
              <a:rPr lang="en-US" b="1" dirty="0"/>
              <a:t>Completed Components:-</a:t>
            </a:r>
          </a:p>
          <a:p>
            <a:pPr>
              <a:buNone/>
            </a:pPr>
            <a:r>
              <a:rPr lang="en-US" b="1" dirty="0"/>
              <a:t>Frontend Development</a:t>
            </a:r>
          </a:p>
          <a:p>
            <a:pPr>
              <a:buNone/>
            </a:pPr>
            <a:r>
              <a:rPr lang="en-US" b="1" dirty="0"/>
              <a:t> Landing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Responsive hero section with search functionality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Features section highlighting key benefits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Popular destinations showcase (focused on Indian locations)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Tour packages section with budget filtering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Testimonials section with slider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Newsletter subscription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Contact form for user inquiries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Footer with site navigation links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318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EAD71-7066-9E23-E7A1-0F8AAC062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7392-7441-F0A3-E5FC-12E30A49D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15850" y="0"/>
            <a:ext cx="3647552" cy="532562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| Being Traveler</a:t>
            </a:r>
            <a:endParaRPr lang="en-IN" sz="14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6CE6B-B635-5F65-6333-A39C8EEC4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02901"/>
            <a:ext cx="12192000" cy="6255099"/>
          </a:xfrm>
        </p:spPr>
        <p:txBody>
          <a:bodyPr/>
          <a:lstStyle/>
          <a:p>
            <a:endParaRPr lang="en-IN" b="1" dirty="0"/>
          </a:p>
        </p:txBody>
      </p:sp>
      <p:pic>
        <p:nvPicPr>
          <p:cNvPr id="5" name="Picture 4" descr="A screenshot of a contact us page&#10;&#10;AI-generated content may be incorrect.">
            <a:extLst>
              <a:ext uri="{FF2B5EF4-FFF2-40B4-BE49-F238E27FC236}">
                <a16:creationId xmlns:a16="http://schemas.microsoft.com/office/drawing/2014/main" id="{6EFFED2A-D3B8-2641-DEC0-A51472D90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67" y="904352"/>
            <a:ext cx="11796766" cy="546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2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1114</Words>
  <Application>Microsoft Office PowerPoint</Application>
  <PresentationFormat>Widescreen</PresentationFormat>
  <Paragraphs>210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Aptos</vt:lpstr>
      <vt:lpstr>Aptos Display</vt:lpstr>
      <vt:lpstr>Arial</vt:lpstr>
      <vt:lpstr>Times New Roman</vt:lpstr>
      <vt:lpstr>Office Theme</vt:lpstr>
      <vt:lpstr>                                                PARUL UNIVERSITY                           PARUL INSTITUTE OF TECHNOLOGY</vt:lpstr>
      <vt:lpstr>                        Being Traveler                       Minor Project Report  Submitted In Partial Fulfillment of The Required for The Degree Of Bachelor  Of Engineering In Computer Science &amp; Engineering.</vt:lpstr>
      <vt:lpstr>| Being Traveler</vt:lpstr>
      <vt:lpstr>| Being Traveler</vt:lpstr>
      <vt:lpstr>| Being Traveler</vt:lpstr>
      <vt:lpstr>| Being Traveler</vt:lpstr>
      <vt:lpstr>| Being Traveler</vt:lpstr>
      <vt:lpstr>| Being Traveler</vt:lpstr>
      <vt:lpstr>| Being Traveler</vt:lpstr>
      <vt:lpstr>| Being Traveler</vt:lpstr>
      <vt:lpstr>| Being Traveler</vt:lpstr>
      <vt:lpstr>| Being Traveler</vt:lpstr>
      <vt:lpstr>| Being Traveler</vt:lpstr>
      <vt:lpstr>| Being Traveler</vt:lpstr>
      <vt:lpstr>| Being Traveler</vt:lpstr>
      <vt:lpstr>| Being Traveler</vt:lpstr>
      <vt:lpstr>| Being Traveler</vt:lpstr>
      <vt:lpstr>| Being Traveler</vt:lpstr>
      <vt:lpstr>| Being Traveler</vt:lpstr>
      <vt:lpstr>| Being Traveler</vt:lpstr>
      <vt:lpstr>| Being Traveler</vt:lpstr>
      <vt:lpstr>| Being Traveler</vt:lpstr>
      <vt:lpstr>| Being Traveler</vt:lpstr>
      <vt:lpstr>| Being Traveler</vt:lpstr>
      <vt:lpstr>| Being Traveler</vt:lpstr>
      <vt:lpstr>| Being Traveler</vt:lpstr>
      <vt:lpstr>| Being Traveler</vt:lpstr>
      <vt:lpstr>| Being Traveler</vt:lpstr>
      <vt:lpstr>| Being Traveler</vt:lpstr>
      <vt:lpstr>| Being Traveler</vt:lpstr>
      <vt:lpstr>| Being Traveler</vt:lpstr>
      <vt:lpstr>| Being Traveler</vt:lpstr>
      <vt:lpstr>| Being Traveler</vt:lpstr>
      <vt:lpstr>| Being Traveler</vt:lpstr>
      <vt:lpstr>| Being Traveler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mukundraj5113@gmail.com</dc:creator>
  <cp:lastModifiedBy>mukundraj5113@gmail.com</cp:lastModifiedBy>
  <cp:revision>1</cp:revision>
  <dcterms:created xsi:type="dcterms:W3CDTF">2025-03-11T12:47:26Z</dcterms:created>
  <dcterms:modified xsi:type="dcterms:W3CDTF">2025-03-11T19:03:02Z</dcterms:modified>
</cp:coreProperties>
</file>