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73" r:id="rId7"/>
    <p:sldId id="261" r:id="rId8"/>
    <p:sldId id="260" r:id="rId9"/>
    <p:sldId id="262" r:id="rId10"/>
    <p:sldId id="265" r:id="rId11"/>
    <p:sldId id="263" r:id="rId12"/>
    <p:sldId id="274" r:id="rId13"/>
    <p:sldId id="264" r:id="rId14"/>
    <p:sldId id="266" r:id="rId15"/>
    <p:sldId id="267" r:id="rId16"/>
    <p:sldId id="268" r:id="rId17"/>
    <p:sldId id="275" r:id="rId18"/>
    <p:sldId id="269" r:id="rId19"/>
    <p:sldId id="277" r:id="rId20"/>
    <p:sldId id="281" r:id="rId21"/>
    <p:sldId id="282" r:id="rId22"/>
    <p:sldId id="283" r:id="rId23"/>
    <p:sldId id="284" r:id="rId24"/>
    <p:sldId id="278" r:id="rId25"/>
    <p:sldId id="279" r:id="rId26"/>
    <p:sldId id="270" r:id="rId27"/>
    <p:sldId id="27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64" autoAdjust="0"/>
  </p:normalViewPr>
  <p:slideViewPr>
    <p:cSldViewPr snapToGrid="0">
      <p:cViewPr varScale="1">
        <p:scale>
          <a:sx n="73" d="100"/>
          <a:sy n="73" d="100"/>
        </p:scale>
        <p:origin x="54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3on PK" userId="d6e4fe2073d7810d" providerId="LiveId" clId="{6AB6299E-CBD5-4B8C-B611-C2153077D877}"/>
    <pc:docChg chg="undo custSel addSld delSld modSld sldOrd">
      <pc:chgData name="13on PK" userId="d6e4fe2073d7810d" providerId="LiveId" clId="{6AB6299E-CBD5-4B8C-B611-C2153077D877}" dt="2017-09-04T15:31:14.565" v="919"/>
      <pc:docMkLst>
        <pc:docMk/>
      </pc:docMkLst>
      <pc:sldChg chg="addSp delSp">
        <pc:chgData name="13on PK" userId="d6e4fe2073d7810d" providerId="LiveId" clId="{6AB6299E-CBD5-4B8C-B611-C2153077D877}" dt="2017-08-30T02:34:28.773" v="68" actId="478"/>
        <pc:sldMkLst>
          <pc:docMk/>
          <pc:sldMk cId="2132755894" sldId="257"/>
        </pc:sldMkLst>
        <pc:picChg chg="add del">
          <ac:chgData name="13on PK" userId="d6e4fe2073d7810d" providerId="LiveId" clId="{6AB6299E-CBD5-4B8C-B611-C2153077D877}" dt="2017-08-30T02:34:28.773" v="68" actId="478"/>
          <ac:picMkLst>
            <pc:docMk/>
            <pc:sldMk cId="2132755894" sldId="257"/>
            <ac:picMk id="7" creationId="{8BF2CE4F-7939-4072-BA8F-1B60207FCC4C}"/>
          </ac:picMkLst>
        </pc:picChg>
      </pc:sldChg>
      <pc:sldChg chg="addSp delSp">
        <pc:chgData name="13on PK" userId="d6e4fe2073d7810d" providerId="LiveId" clId="{6AB6299E-CBD5-4B8C-B611-C2153077D877}" dt="2017-08-30T02:34:42.066" v="74"/>
        <pc:sldMkLst>
          <pc:docMk/>
          <pc:sldMk cId="2426105871" sldId="258"/>
        </pc:sldMkLst>
        <pc:picChg chg="add del">
          <ac:chgData name="13on PK" userId="d6e4fe2073d7810d" providerId="LiveId" clId="{6AB6299E-CBD5-4B8C-B611-C2153077D877}" dt="2017-08-30T02:34:32.775" v="69" actId="478"/>
          <ac:picMkLst>
            <pc:docMk/>
            <pc:sldMk cId="2426105871" sldId="258"/>
            <ac:picMk id="17" creationId="{EF7C7DE9-99A2-44E8-97BE-FC825B2DFA5A}"/>
          </ac:picMkLst>
        </pc:picChg>
        <pc:picChg chg="add del">
          <ac:chgData name="13on PK" userId="d6e4fe2073d7810d" providerId="LiveId" clId="{6AB6299E-CBD5-4B8C-B611-C2153077D877}" dt="2017-08-30T02:34:42.066" v="74"/>
          <ac:picMkLst>
            <pc:docMk/>
            <pc:sldMk cId="2426105871" sldId="258"/>
            <ac:picMk id="19" creationId="{0A82EBCA-364B-41E5-A7FC-1EDA6996D411}"/>
          </ac:picMkLst>
        </pc:picChg>
      </pc:sldChg>
      <pc:sldChg chg="addSp delSp">
        <pc:chgData name="13on PK" userId="d6e4fe2073d7810d" providerId="LiveId" clId="{6AB6299E-CBD5-4B8C-B611-C2153077D877}" dt="2017-08-30T02:34:43.230" v="75"/>
        <pc:sldMkLst>
          <pc:docMk/>
          <pc:sldMk cId="4245826380" sldId="259"/>
        </pc:sldMkLst>
        <pc:picChg chg="add del">
          <ac:chgData name="13on PK" userId="d6e4fe2073d7810d" providerId="LiveId" clId="{6AB6299E-CBD5-4B8C-B611-C2153077D877}" dt="2017-08-30T02:34:35.660" v="70" actId="478"/>
          <ac:picMkLst>
            <pc:docMk/>
            <pc:sldMk cId="4245826380" sldId="259"/>
            <ac:picMk id="18" creationId="{F01BF718-A56D-4A55-9A27-CE8A989DFAB7}"/>
          </ac:picMkLst>
        </pc:picChg>
        <pc:picChg chg="add del">
          <ac:chgData name="13on PK" userId="d6e4fe2073d7810d" providerId="LiveId" clId="{6AB6299E-CBD5-4B8C-B611-C2153077D877}" dt="2017-08-30T02:34:37.719" v="72"/>
          <ac:picMkLst>
            <pc:docMk/>
            <pc:sldMk cId="4245826380" sldId="259"/>
            <ac:picMk id="20" creationId="{7F6D4629-F4E5-46A6-B65E-985C4EFEE98C}"/>
          </ac:picMkLst>
        </pc:picChg>
        <pc:picChg chg="add">
          <ac:chgData name="13on PK" userId="d6e4fe2073d7810d" providerId="LiveId" clId="{6AB6299E-CBD5-4B8C-B611-C2153077D877}" dt="2017-08-30T02:34:43.230" v="75"/>
          <ac:picMkLst>
            <pc:docMk/>
            <pc:sldMk cId="4245826380" sldId="259"/>
            <ac:picMk id="22" creationId="{63531782-E749-4D14-BFD3-767442787AD9}"/>
          </ac:picMkLst>
        </pc:picChg>
      </pc:sldChg>
      <pc:sldChg chg="addSp delSp">
        <pc:chgData name="13on PK" userId="d6e4fe2073d7810d" providerId="LiveId" clId="{6AB6299E-CBD5-4B8C-B611-C2153077D877}" dt="2017-08-30T02:34:52.732" v="81"/>
        <pc:sldMkLst>
          <pc:docMk/>
          <pc:sldMk cId="2136776563" sldId="260"/>
        </pc:sldMkLst>
        <pc:picChg chg="add del">
          <ac:chgData name="13on PK" userId="d6e4fe2073d7810d" providerId="LiveId" clId="{6AB6299E-CBD5-4B8C-B611-C2153077D877}" dt="2017-08-30T02:34:51.890" v="80" actId="478"/>
          <ac:picMkLst>
            <pc:docMk/>
            <pc:sldMk cId="2136776563" sldId="260"/>
            <ac:picMk id="4" creationId="{7D00B5C5-EE07-4F14-BD47-C7C429912D57}"/>
          </ac:picMkLst>
        </pc:picChg>
        <pc:picChg chg="add">
          <ac:chgData name="13on PK" userId="d6e4fe2073d7810d" providerId="LiveId" clId="{6AB6299E-CBD5-4B8C-B611-C2153077D877}" dt="2017-08-30T02:34:52.732" v="81"/>
          <ac:picMkLst>
            <pc:docMk/>
            <pc:sldMk cId="2136776563" sldId="260"/>
            <ac:picMk id="5" creationId="{261AFE82-2C19-4C3E-B380-21515E9D7D26}"/>
          </ac:picMkLst>
        </pc:picChg>
      </pc:sldChg>
      <pc:sldChg chg="addSp delSp">
        <pc:chgData name="13on PK" userId="d6e4fe2073d7810d" providerId="LiveId" clId="{6AB6299E-CBD5-4B8C-B611-C2153077D877}" dt="2017-08-30T02:34:49.651" v="79"/>
        <pc:sldMkLst>
          <pc:docMk/>
          <pc:sldMk cId="2030990608" sldId="261"/>
        </pc:sldMkLst>
        <pc:picChg chg="add del">
          <ac:chgData name="13on PK" userId="d6e4fe2073d7810d" providerId="LiveId" clId="{6AB6299E-CBD5-4B8C-B611-C2153077D877}" dt="2017-08-30T02:34:48.921" v="78" actId="478"/>
          <ac:picMkLst>
            <pc:docMk/>
            <pc:sldMk cId="2030990608" sldId="261"/>
            <ac:picMk id="4" creationId="{6E32B611-E313-46BE-A1B5-2FC2E1BD7F0C}"/>
          </ac:picMkLst>
        </pc:picChg>
        <pc:picChg chg="add">
          <ac:chgData name="13on PK" userId="d6e4fe2073d7810d" providerId="LiveId" clId="{6AB6299E-CBD5-4B8C-B611-C2153077D877}" dt="2017-08-30T02:34:49.651" v="79"/>
          <ac:picMkLst>
            <pc:docMk/>
            <pc:sldMk cId="2030990608" sldId="261"/>
            <ac:picMk id="5" creationId="{714497A7-9FB2-466F-8727-3279EE357C10}"/>
          </ac:picMkLst>
        </pc:picChg>
      </pc:sldChg>
      <pc:sldChg chg="addSp delSp">
        <pc:chgData name="13on PK" userId="d6e4fe2073d7810d" providerId="LiveId" clId="{6AB6299E-CBD5-4B8C-B611-C2153077D877}" dt="2017-08-30T02:34:59.685" v="83"/>
        <pc:sldMkLst>
          <pc:docMk/>
          <pc:sldMk cId="2373952590" sldId="262"/>
        </pc:sldMkLst>
        <pc:picChg chg="add del">
          <ac:chgData name="13on PK" userId="d6e4fe2073d7810d" providerId="LiveId" clId="{6AB6299E-CBD5-4B8C-B611-C2153077D877}" dt="2017-08-30T02:34:58.823" v="82" actId="478"/>
          <ac:picMkLst>
            <pc:docMk/>
            <pc:sldMk cId="2373952590" sldId="262"/>
            <ac:picMk id="4" creationId="{0466797D-2457-49CE-8E28-4C5FFE6034C4}"/>
          </ac:picMkLst>
        </pc:picChg>
        <pc:picChg chg="add">
          <ac:chgData name="13on PK" userId="d6e4fe2073d7810d" providerId="LiveId" clId="{6AB6299E-CBD5-4B8C-B611-C2153077D877}" dt="2017-08-30T02:34:59.685" v="83"/>
          <ac:picMkLst>
            <pc:docMk/>
            <pc:sldMk cId="2373952590" sldId="262"/>
            <ac:picMk id="5" creationId="{FE2428C7-F259-4683-B066-42A78E9D9CEA}"/>
          </ac:picMkLst>
        </pc:picChg>
      </pc:sldChg>
      <pc:sldChg chg="addSp delSp">
        <pc:chgData name="13on PK" userId="d6e4fe2073d7810d" providerId="LiveId" clId="{6AB6299E-CBD5-4B8C-B611-C2153077D877}" dt="2017-08-30T02:35:06.256" v="87"/>
        <pc:sldMkLst>
          <pc:docMk/>
          <pc:sldMk cId="573430651" sldId="263"/>
        </pc:sldMkLst>
        <pc:picChg chg="add del">
          <ac:chgData name="13on PK" userId="d6e4fe2073d7810d" providerId="LiveId" clId="{6AB6299E-CBD5-4B8C-B611-C2153077D877}" dt="2017-08-30T02:35:05.503" v="86" actId="478"/>
          <ac:picMkLst>
            <pc:docMk/>
            <pc:sldMk cId="573430651" sldId="263"/>
            <ac:picMk id="4" creationId="{8557626F-B422-469F-8BC1-4B8AB43C834F}"/>
          </ac:picMkLst>
        </pc:picChg>
        <pc:picChg chg="add">
          <ac:chgData name="13on PK" userId="d6e4fe2073d7810d" providerId="LiveId" clId="{6AB6299E-CBD5-4B8C-B611-C2153077D877}" dt="2017-08-30T02:35:06.256" v="87"/>
          <ac:picMkLst>
            <pc:docMk/>
            <pc:sldMk cId="573430651" sldId="263"/>
            <ac:picMk id="6" creationId="{93ED54D8-E4C2-4A4C-BC4B-AB4DBA78FC7F}"/>
          </ac:picMkLst>
        </pc:picChg>
      </pc:sldChg>
      <pc:sldChg chg="addSp delSp modSp">
        <pc:chgData name="13on PK" userId="d6e4fe2073d7810d" providerId="LiveId" clId="{6AB6299E-CBD5-4B8C-B611-C2153077D877}" dt="2017-08-30T02:35:13.960" v="91"/>
        <pc:sldMkLst>
          <pc:docMk/>
          <pc:sldMk cId="1501135313" sldId="264"/>
        </pc:sldMkLst>
        <pc:spChg chg="mod">
          <ac:chgData name="13on PK" userId="d6e4fe2073d7810d" providerId="LiveId" clId="{6AB6299E-CBD5-4B8C-B611-C2153077D877}" dt="2017-08-30T02:27:06.197" v="18" actId="1076"/>
          <ac:spMkLst>
            <pc:docMk/>
            <pc:sldMk cId="1501135313" sldId="264"/>
            <ac:spMk id="5" creationId="{84391BB0-F789-4730-8AED-81FCC7B3D9C3}"/>
          </ac:spMkLst>
        </pc:spChg>
        <pc:picChg chg="add del">
          <ac:chgData name="13on PK" userId="d6e4fe2073d7810d" providerId="LiveId" clId="{6AB6299E-CBD5-4B8C-B611-C2153077D877}" dt="2017-08-30T02:35:13.202" v="90" actId="478"/>
          <ac:picMkLst>
            <pc:docMk/>
            <pc:sldMk cId="1501135313" sldId="264"/>
            <ac:picMk id="37" creationId="{989CACD7-9523-455B-A607-D47346A35FEC}"/>
          </ac:picMkLst>
        </pc:picChg>
        <pc:picChg chg="add">
          <ac:chgData name="13on PK" userId="d6e4fe2073d7810d" providerId="LiveId" clId="{6AB6299E-CBD5-4B8C-B611-C2153077D877}" dt="2017-08-30T02:35:13.960" v="91"/>
          <ac:picMkLst>
            <pc:docMk/>
            <pc:sldMk cId="1501135313" sldId="264"/>
            <ac:picMk id="38" creationId="{350E717A-C014-4EA0-B30C-850906CB7161}"/>
          </ac:picMkLst>
        </pc:picChg>
      </pc:sldChg>
      <pc:sldChg chg="addSp delSp">
        <pc:chgData name="13on PK" userId="d6e4fe2073d7810d" providerId="LiveId" clId="{6AB6299E-CBD5-4B8C-B611-C2153077D877}" dt="2017-08-30T02:35:03.022" v="85"/>
        <pc:sldMkLst>
          <pc:docMk/>
          <pc:sldMk cId="1703944306" sldId="265"/>
        </pc:sldMkLst>
        <pc:picChg chg="add del">
          <ac:chgData name="13on PK" userId="d6e4fe2073d7810d" providerId="LiveId" clId="{6AB6299E-CBD5-4B8C-B611-C2153077D877}" dt="2017-08-30T02:35:02.137" v="84" actId="478"/>
          <ac:picMkLst>
            <pc:docMk/>
            <pc:sldMk cId="1703944306" sldId="265"/>
            <ac:picMk id="4" creationId="{E5A2CDD0-3168-42E3-BAF1-0BBB533EF88A}"/>
          </ac:picMkLst>
        </pc:picChg>
        <pc:picChg chg="add">
          <ac:chgData name="13on PK" userId="d6e4fe2073d7810d" providerId="LiveId" clId="{6AB6299E-CBD5-4B8C-B611-C2153077D877}" dt="2017-08-30T02:35:03.022" v="85"/>
          <ac:picMkLst>
            <pc:docMk/>
            <pc:sldMk cId="1703944306" sldId="265"/>
            <ac:picMk id="6" creationId="{0E1638DB-3726-4FA7-8E5A-29F380215F48}"/>
          </ac:picMkLst>
        </pc:picChg>
      </pc:sldChg>
      <pc:sldChg chg="addSp delSp">
        <pc:chgData name="13on PK" userId="d6e4fe2073d7810d" providerId="LiveId" clId="{6AB6299E-CBD5-4B8C-B611-C2153077D877}" dt="2017-08-30T02:35:17.321" v="93"/>
        <pc:sldMkLst>
          <pc:docMk/>
          <pc:sldMk cId="628627270" sldId="266"/>
        </pc:sldMkLst>
        <pc:picChg chg="add del">
          <ac:chgData name="13on PK" userId="d6e4fe2073d7810d" providerId="LiveId" clId="{6AB6299E-CBD5-4B8C-B611-C2153077D877}" dt="2017-08-30T02:35:16.551" v="92" actId="478"/>
          <ac:picMkLst>
            <pc:docMk/>
            <pc:sldMk cId="628627270" sldId="266"/>
            <ac:picMk id="7" creationId="{3ADF9C25-E8EC-4819-8B45-9554AB7107D1}"/>
          </ac:picMkLst>
        </pc:picChg>
        <pc:picChg chg="add">
          <ac:chgData name="13on PK" userId="d6e4fe2073d7810d" providerId="LiveId" clId="{6AB6299E-CBD5-4B8C-B611-C2153077D877}" dt="2017-08-30T02:35:17.321" v="93"/>
          <ac:picMkLst>
            <pc:docMk/>
            <pc:sldMk cId="628627270" sldId="266"/>
            <ac:picMk id="8" creationId="{A3D021C2-7751-46C5-8DA9-2243C85401F5}"/>
          </ac:picMkLst>
        </pc:picChg>
      </pc:sldChg>
      <pc:sldChg chg="addSp delSp modSp">
        <pc:chgData name="13on PK" userId="d6e4fe2073d7810d" providerId="LiveId" clId="{6AB6299E-CBD5-4B8C-B611-C2153077D877}" dt="2017-08-30T02:35:25.984" v="95" actId="478"/>
        <pc:sldMkLst>
          <pc:docMk/>
          <pc:sldMk cId="15044246" sldId="267"/>
        </pc:sldMkLst>
        <pc:spChg chg="mod">
          <ac:chgData name="13on PK" userId="d6e4fe2073d7810d" providerId="LiveId" clId="{6AB6299E-CBD5-4B8C-B611-C2153077D877}" dt="2017-08-30T02:27:13.662" v="21" actId="1076"/>
          <ac:spMkLst>
            <pc:docMk/>
            <pc:sldMk cId="15044246" sldId="267"/>
            <ac:spMk id="11" creationId="{D79FD427-EB4B-4426-829D-39E77887D931}"/>
          </ac:spMkLst>
        </pc:spChg>
        <pc:picChg chg="add del">
          <ac:chgData name="13on PK" userId="d6e4fe2073d7810d" providerId="LiveId" clId="{6AB6299E-CBD5-4B8C-B611-C2153077D877}" dt="2017-08-30T02:35:25.984" v="95" actId="478"/>
          <ac:picMkLst>
            <pc:docMk/>
            <pc:sldMk cId="15044246" sldId="267"/>
            <ac:picMk id="8" creationId="{C9F0CB4C-698F-466C-8EE4-46945B01C076}"/>
          </ac:picMkLst>
        </pc:picChg>
        <pc:picChg chg="add">
          <ac:chgData name="13on PK" userId="d6e4fe2073d7810d" providerId="LiveId" clId="{6AB6299E-CBD5-4B8C-B611-C2153077D877}" dt="2017-08-30T02:35:24.071" v="94" actId="478"/>
          <ac:picMkLst>
            <pc:docMk/>
            <pc:sldMk cId="15044246" sldId="267"/>
            <ac:picMk id="9" creationId="{6F62C623-DE03-49F1-8873-024AD768033E}"/>
          </ac:picMkLst>
        </pc:picChg>
      </pc:sldChg>
      <pc:sldChg chg="addSp delSp modSp">
        <pc:chgData name="13on PK" userId="d6e4fe2073d7810d" providerId="LiveId" clId="{6AB6299E-CBD5-4B8C-B611-C2153077D877}" dt="2017-08-30T02:35:29.267" v="97"/>
        <pc:sldMkLst>
          <pc:docMk/>
          <pc:sldMk cId="3242178143" sldId="268"/>
        </pc:sldMkLst>
        <pc:spChg chg="del mod">
          <ac:chgData name="13on PK" userId="d6e4fe2073d7810d" providerId="LiveId" clId="{6AB6299E-CBD5-4B8C-B611-C2153077D877}" dt="2017-08-30T02:27:35.689" v="27" actId="478"/>
          <ac:spMkLst>
            <pc:docMk/>
            <pc:sldMk cId="3242178143" sldId="268"/>
            <ac:spMk id="7" creationId="{C6F2FFA2-5129-4F8A-AF59-2C217F362C1F}"/>
          </ac:spMkLst>
        </pc:spChg>
        <pc:spChg chg="add">
          <ac:chgData name="13on PK" userId="d6e4fe2073d7810d" providerId="LiveId" clId="{6AB6299E-CBD5-4B8C-B611-C2153077D877}" dt="2017-08-30T02:27:39.437" v="28"/>
          <ac:spMkLst>
            <pc:docMk/>
            <pc:sldMk cId="3242178143" sldId="268"/>
            <ac:spMk id="8" creationId="{70AB531F-AD95-4481-BCB9-AC4644E45515}"/>
          </ac:spMkLst>
        </pc:spChg>
        <pc:picChg chg="add del">
          <ac:chgData name="13on PK" userId="d6e4fe2073d7810d" providerId="LiveId" clId="{6AB6299E-CBD5-4B8C-B611-C2153077D877}" dt="2017-08-30T02:35:28.554" v="96" actId="478"/>
          <ac:picMkLst>
            <pc:docMk/>
            <pc:sldMk cId="3242178143" sldId="268"/>
            <ac:picMk id="6" creationId="{65F2D66B-C2B6-4D95-A147-F164CA9CE17D}"/>
          </ac:picMkLst>
        </pc:picChg>
        <pc:picChg chg="add">
          <ac:chgData name="13on PK" userId="d6e4fe2073d7810d" providerId="LiveId" clId="{6AB6299E-CBD5-4B8C-B611-C2153077D877}" dt="2017-08-30T02:35:29.267" v="97"/>
          <ac:picMkLst>
            <pc:docMk/>
            <pc:sldMk cId="3242178143" sldId="268"/>
            <ac:picMk id="9" creationId="{EA472387-A5C5-4C60-9DCD-21AC5394A9EA}"/>
          </ac:picMkLst>
        </pc:picChg>
      </pc:sldChg>
      <pc:sldChg chg="addSp delSp">
        <pc:chgData name="13on PK" userId="d6e4fe2073d7810d" providerId="LiveId" clId="{6AB6299E-CBD5-4B8C-B611-C2153077D877}" dt="2017-08-30T02:35:36.612" v="101"/>
        <pc:sldMkLst>
          <pc:docMk/>
          <pc:sldMk cId="1210248844" sldId="269"/>
        </pc:sldMkLst>
        <pc:picChg chg="add del">
          <ac:chgData name="13on PK" userId="d6e4fe2073d7810d" providerId="LiveId" clId="{6AB6299E-CBD5-4B8C-B611-C2153077D877}" dt="2017-08-30T02:35:35.913" v="100" actId="478"/>
          <ac:picMkLst>
            <pc:docMk/>
            <pc:sldMk cId="1210248844" sldId="269"/>
            <ac:picMk id="4" creationId="{375B6218-E6EE-4293-AA42-DA379CB9794A}"/>
          </ac:picMkLst>
        </pc:picChg>
        <pc:picChg chg="add">
          <ac:chgData name="13on PK" userId="d6e4fe2073d7810d" providerId="LiveId" clId="{6AB6299E-CBD5-4B8C-B611-C2153077D877}" dt="2017-08-30T02:35:36.612" v="101"/>
          <ac:picMkLst>
            <pc:docMk/>
            <pc:sldMk cId="1210248844" sldId="269"/>
            <ac:picMk id="5" creationId="{D2CA4104-0FE7-486A-AAEC-01904A8BAAB8}"/>
          </ac:picMkLst>
        </pc:picChg>
      </pc:sldChg>
      <pc:sldChg chg="addSp delSp modSp delAnim modAnim">
        <pc:chgData name="13on PK" userId="d6e4fe2073d7810d" providerId="LiveId" clId="{6AB6299E-CBD5-4B8C-B611-C2153077D877}" dt="2017-08-30T02:34:24.363" v="67" actId="1076"/>
        <pc:sldMkLst>
          <pc:docMk/>
          <pc:sldMk cId="827074230" sldId="272"/>
        </pc:sldMkLst>
        <pc:spChg chg="del mod">
          <ac:chgData name="13on PK" userId="d6e4fe2073d7810d" providerId="LiveId" clId="{6AB6299E-CBD5-4B8C-B611-C2153077D877}" dt="2017-08-30T02:34:02.251" v="60" actId="478"/>
          <ac:spMkLst>
            <pc:docMk/>
            <pc:sldMk cId="827074230" sldId="272"/>
            <ac:spMk id="3" creationId="{00000000-0000-0000-0000-000000000000}"/>
          </ac:spMkLst>
        </pc:spChg>
        <pc:spChg chg="add mod">
          <ac:chgData name="13on PK" userId="d6e4fe2073d7810d" providerId="LiveId" clId="{6AB6299E-CBD5-4B8C-B611-C2153077D877}" dt="2017-08-30T02:34:10.760" v="64" actId="1076"/>
          <ac:spMkLst>
            <pc:docMk/>
            <pc:sldMk cId="827074230" sldId="272"/>
            <ac:spMk id="6" creationId="{595547D6-A09F-438C-85AA-86D982BA0CD3}"/>
          </ac:spMkLst>
        </pc:spChg>
        <pc:picChg chg="del mod">
          <ac:chgData name="13on PK" userId="d6e4fe2073d7810d" providerId="LiveId" clId="{6AB6299E-CBD5-4B8C-B611-C2153077D877}" dt="2017-08-30T02:34:20.130" v="65" actId="1076"/>
          <ac:picMkLst>
            <pc:docMk/>
            <pc:sldMk cId="827074230" sldId="272"/>
            <ac:picMk id="5" creationId="{74B74164-C9C8-44F3-84CE-5C8E95C79193}"/>
          </ac:picMkLst>
        </pc:picChg>
        <pc:picChg chg="add mod">
          <ac:chgData name="13on PK" userId="d6e4fe2073d7810d" providerId="LiveId" clId="{6AB6299E-CBD5-4B8C-B611-C2153077D877}" dt="2017-08-30T02:34:24.363" v="67" actId="1076"/>
          <ac:picMkLst>
            <pc:docMk/>
            <pc:sldMk cId="827074230" sldId="272"/>
            <ac:picMk id="7" creationId="{F9B4C792-EC15-4995-ACB7-7C8768F379F3}"/>
          </ac:picMkLst>
        </pc:picChg>
      </pc:sldChg>
      <pc:sldChg chg="addSp delSp">
        <pc:chgData name="13on PK" userId="d6e4fe2073d7810d" providerId="LiveId" clId="{6AB6299E-CBD5-4B8C-B611-C2153077D877}" dt="2017-08-30T02:34:46.425" v="77" actId="478"/>
        <pc:sldMkLst>
          <pc:docMk/>
          <pc:sldMk cId="3616387404" sldId="273"/>
        </pc:sldMkLst>
        <pc:picChg chg="add del">
          <ac:chgData name="13on PK" userId="d6e4fe2073d7810d" providerId="LiveId" clId="{6AB6299E-CBD5-4B8C-B611-C2153077D877}" dt="2017-08-30T02:34:46.425" v="77" actId="478"/>
          <ac:picMkLst>
            <pc:docMk/>
            <pc:sldMk cId="3616387404" sldId="273"/>
            <ac:picMk id="4" creationId="{5F9BC5E4-F290-4A68-997C-6EFD290C480B}"/>
          </ac:picMkLst>
        </pc:picChg>
        <pc:picChg chg="add">
          <ac:chgData name="13on PK" userId="d6e4fe2073d7810d" providerId="LiveId" clId="{6AB6299E-CBD5-4B8C-B611-C2153077D877}" dt="2017-08-30T02:34:44.680" v="76" actId="478"/>
          <ac:picMkLst>
            <pc:docMk/>
            <pc:sldMk cId="3616387404" sldId="273"/>
            <ac:picMk id="5" creationId="{D04958B6-5617-4CDD-8B70-B7B9963C10DC}"/>
          </ac:picMkLst>
        </pc:picChg>
      </pc:sldChg>
      <pc:sldChg chg="addSp delSp">
        <pc:chgData name="13on PK" userId="d6e4fe2073d7810d" providerId="LiveId" clId="{6AB6299E-CBD5-4B8C-B611-C2153077D877}" dt="2017-08-30T02:35:09.510" v="89"/>
        <pc:sldMkLst>
          <pc:docMk/>
          <pc:sldMk cId="2820019608" sldId="274"/>
        </pc:sldMkLst>
        <pc:picChg chg="add del">
          <ac:chgData name="13on PK" userId="d6e4fe2073d7810d" providerId="LiveId" clId="{6AB6299E-CBD5-4B8C-B611-C2153077D877}" dt="2017-08-30T02:35:08.691" v="88" actId="478"/>
          <ac:picMkLst>
            <pc:docMk/>
            <pc:sldMk cId="2820019608" sldId="274"/>
            <ac:picMk id="8" creationId="{E46DEEE0-50AD-4358-83F0-03416568870C}"/>
          </ac:picMkLst>
        </pc:picChg>
        <pc:picChg chg="add">
          <ac:chgData name="13on PK" userId="d6e4fe2073d7810d" providerId="LiveId" clId="{6AB6299E-CBD5-4B8C-B611-C2153077D877}" dt="2017-08-30T02:35:09.510" v="89"/>
          <ac:picMkLst>
            <pc:docMk/>
            <pc:sldMk cId="2820019608" sldId="274"/>
            <ac:picMk id="10" creationId="{30189194-4A50-49DF-92B8-676366F91672}"/>
          </ac:picMkLst>
        </pc:picChg>
      </pc:sldChg>
      <pc:sldChg chg="addSp delSp">
        <pc:chgData name="13on PK" userId="d6e4fe2073d7810d" providerId="LiveId" clId="{6AB6299E-CBD5-4B8C-B611-C2153077D877}" dt="2017-08-30T02:35:32.446" v="99"/>
        <pc:sldMkLst>
          <pc:docMk/>
          <pc:sldMk cId="2747894626" sldId="275"/>
        </pc:sldMkLst>
        <pc:picChg chg="add del">
          <ac:chgData name="13on PK" userId="d6e4fe2073d7810d" providerId="LiveId" clId="{6AB6299E-CBD5-4B8C-B611-C2153077D877}" dt="2017-08-30T02:35:31.682" v="98" actId="478"/>
          <ac:picMkLst>
            <pc:docMk/>
            <pc:sldMk cId="2747894626" sldId="275"/>
            <ac:picMk id="12" creationId="{218B40CB-C5B6-4500-AF81-756F79FB9AE8}"/>
          </ac:picMkLst>
        </pc:picChg>
        <pc:picChg chg="add">
          <ac:chgData name="13on PK" userId="d6e4fe2073d7810d" providerId="LiveId" clId="{6AB6299E-CBD5-4B8C-B611-C2153077D877}" dt="2017-08-30T02:35:32.446" v="99"/>
          <ac:picMkLst>
            <pc:docMk/>
            <pc:sldMk cId="2747894626" sldId="275"/>
            <ac:picMk id="14" creationId="{1FA74629-CA58-4526-AB2A-4E6AE2CD3477}"/>
          </ac:picMkLst>
        </pc:picChg>
      </pc:sldChg>
      <pc:sldChg chg="addSp delSp modSp add">
        <pc:chgData name="13on PK" userId="d6e4fe2073d7810d" providerId="LiveId" clId="{6AB6299E-CBD5-4B8C-B611-C2153077D877}" dt="2017-08-30T02:38:30.764" v="139" actId="1076"/>
        <pc:sldMkLst>
          <pc:docMk/>
          <pc:sldMk cId="3886342653" sldId="277"/>
        </pc:sldMkLst>
        <pc:spChg chg="add mod">
          <ac:chgData name="13on PK" userId="d6e4fe2073d7810d" providerId="LiveId" clId="{6AB6299E-CBD5-4B8C-B611-C2153077D877}" dt="2017-08-30T02:36:10.283" v="117" actId="20577"/>
          <ac:spMkLst>
            <pc:docMk/>
            <pc:sldMk cId="3886342653" sldId="277"/>
            <ac:spMk id="4" creationId="{CF473436-0A57-4992-9C38-C32FDACFD8E7}"/>
          </ac:spMkLst>
        </pc:spChg>
        <pc:picChg chg="add del">
          <ac:chgData name="13on PK" userId="d6e4fe2073d7810d" providerId="LiveId" clId="{6AB6299E-CBD5-4B8C-B611-C2153077D877}" dt="2017-08-30T02:35:40.999" v="103" actId="478"/>
          <ac:picMkLst>
            <pc:docMk/>
            <pc:sldMk cId="3886342653" sldId="277"/>
            <ac:picMk id="2" creationId="{1EA622AC-7342-450E-85A2-0DA36D23E1B6}"/>
          </ac:picMkLst>
        </pc:picChg>
        <pc:picChg chg="add">
          <ac:chgData name="13on PK" userId="d6e4fe2073d7810d" providerId="LiveId" clId="{6AB6299E-CBD5-4B8C-B611-C2153077D877}" dt="2017-08-30T02:35:39.479" v="102" actId="1076"/>
          <ac:picMkLst>
            <pc:docMk/>
            <pc:sldMk cId="3886342653" sldId="277"/>
            <ac:picMk id="3" creationId="{E711BAB6-454E-4272-ACD7-B0B1F508A3CF}"/>
          </ac:picMkLst>
        </pc:picChg>
        <pc:picChg chg="add mod">
          <ac:chgData name="13on PK" userId="d6e4fe2073d7810d" providerId="LiveId" clId="{6AB6299E-CBD5-4B8C-B611-C2153077D877}" dt="2017-08-30T02:38:30.764" v="139" actId="1076"/>
          <ac:picMkLst>
            <pc:docMk/>
            <pc:sldMk cId="3886342653" sldId="277"/>
            <ac:picMk id="5" creationId="{EC019884-C1FD-4F8C-A82C-AA5F1CB41877}"/>
          </ac:picMkLst>
        </pc:picChg>
      </pc:sldChg>
      <pc:sldChg chg="addSp delSp modSp add modAnim">
        <pc:chgData name="13on PK" userId="d6e4fe2073d7810d" providerId="LiveId" clId="{6AB6299E-CBD5-4B8C-B611-C2153077D877}" dt="2017-09-04T15:27:43.754" v="893"/>
        <pc:sldMkLst>
          <pc:docMk/>
          <pc:sldMk cId="2666098288" sldId="278"/>
        </pc:sldMkLst>
        <pc:spChg chg="add del">
          <ac:chgData name="13on PK" userId="d6e4fe2073d7810d" providerId="LiveId" clId="{6AB6299E-CBD5-4B8C-B611-C2153077D877}" dt="2017-08-30T02:36:37.659" v="125" actId="478"/>
          <ac:spMkLst>
            <pc:docMk/>
            <pc:sldMk cId="2666098288" sldId="278"/>
            <ac:spMk id="2" creationId="{F3FF1C34-6D24-4B98-8559-B338D7CC5F92}"/>
          </ac:spMkLst>
        </pc:spChg>
        <pc:spChg chg="add del mod">
          <ac:chgData name="13on PK" userId="d6e4fe2073d7810d" providerId="LiveId" clId="{6AB6299E-CBD5-4B8C-B611-C2153077D877}" dt="2017-08-30T02:41:43.166" v="155" actId="478"/>
          <ac:spMkLst>
            <pc:docMk/>
            <pc:sldMk cId="2666098288" sldId="278"/>
            <ac:spMk id="3" creationId="{B3FC27C7-48B4-4064-A589-420380A5F294}"/>
          </ac:spMkLst>
        </pc:spChg>
        <pc:spChg chg="add del">
          <ac:chgData name="13on PK" userId="d6e4fe2073d7810d" providerId="LiveId" clId="{6AB6299E-CBD5-4B8C-B611-C2153077D877}" dt="2017-08-30T02:41:30.915" v="148" actId="1076"/>
          <ac:spMkLst>
            <pc:docMk/>
            <pc:sldMk cId="2666098288" sldId="278"/>
            <ac:spMk id="5" creationId="{927D5A27-4330-4C72-8AD4-8F3D1AD51F14}"/>
          </ac:spMkLst>
        </pc:spChg>
        <pc:spChg chg="add mod">
          <ac:chgData name="13on PK" userId="d6e4fe2073d7810d" providerId="LiveId" clId="{6AB6299E-CBD5-4B8C-B611-C2153077D877}" dt="2017-08-30T02:41:41.522" v="154" actId="1076"/>
          <ac:spMkLst>
            <pc:docMk/>
            <pc:sldMk cId="2666098288" sldId="278"/>
            <ac:spMk id="6" creationId="{03336C68-27B7-4AF0-90C5-C2D6E8846B86}"/>
          </ac:spMkLst>
        </pc:spChg>
        <pc:spChg chg="add del mod">
          <ac:chgData name="13on PK" userId="d6e4fe2073d7810d" providerId="LiveId" clId="{6AB6299E-CBD5-4B8C-B611-C2153077D877}" dt="2017-08-30T02:43:06.753" v="164" actId="1076"/>
          <ac:spMkLst>
            <pc:docMk/>
            <pc:sldMk cId="2666098288" sldId="278"/>
            <ac:spMk id="7" creationId="{A76AB581-06E8-4B23-9EFF-E825E0E554C7}"/>
          </ac:spMkLst>
        </pc:spChg>
        <pc:spChg chg="add del mod">
          <ac:chgData name="13on PK" userId="d6e4fe2073d7810d" providerId="LiveId" clId="{6AB6299E-CBD5-4B8C-B611-C2153077D877}" dt="2017-08-30T02:43:45.072" v="174" actId="1076"/>
          <ac:spMkLst>
            <pc:docMk/>
            <pc:sldMk cId="2666098288" sldId="278"/>
            <ac:spMk id="8" creationId="{61301338-2437-461C-8F02-AE6849E13CBE}"/>
          </ac:spMkLst>
        </pc:spChg>
        <pc:spChg chg="add mod">
          <ac:chgData name="13on PK" userId="d6e4fe2073d7810d" providerId="LiveId" clId="{6AB6299E-CBD5-4B8C-B611-C2153077D877}" dt="2017-08-30T02:52:46.242" v="340" actId="1076"/>
          <ac:spMkLst>
            <pc:docMk/>
            <pc:sldMk cId="2666098288" sldId="278"/>
            <ac:spMk id="9" creationId="{CAE9C65B-8707-406B-B906-88F438CAB7EE}"/>
          </ac:spMkLst>
        </pc:spChg>
        <pc:picChg chg="add">
          <ac:chgData name="13on PK" userId="d6e4fe2073d7810d" providerId="LiveId" clId="{6AB6299E-CBD5-4B8C-B611-C2153077D877}" dt="2017-08-30T02:36:51.740" v="130" actId="1076"/>
          <ac:picMkLst>
            <pc:docMk/>
            <pc:sldMk cId="2666098288" sldId="278"/>
            <ac:picMk id="4" creationId="{F78FEDE9-BF01-4F5A-A23D-A4C29BC3813C}"/>
          </ac:picMkLst>
        </pc:picChg>
      </pc:sldChg>
      <pc:sldChg chg="addSp delSp modSp add modAnim">
        <pc:chgData name="13on PK" userId="d6e4fe2073d7810d" providerId="LiveId" clId="{6AB6299E-CBD5-4B8C-B611-C2153077D877}" dt="2017-09-04T15:31:14.565" v="919"/>
        <pc:sldMkLst>
          <pc:docMk/>
          <pc:sldMk cId="591256753" sldId="279"/>
        </pc:sldMkLst>
        <pc:spChg chg="add del mod">
          <ac:chgData name="13on PK" userId="d6e4fe2073d7810d" providerId="LiveId" clId="{6AB6299E-CBD5-4B8C-B611-C2153077D877}" dt="2017-08-30T02:41:52.690" v="159"/>
          <ac:spMkLst>
            <pc:docMk/>
            <pc:sldMk cId="591256753" sldId="279"/>
            <ac:spMk id="2" creationId="{DA8986B6-77E8-4AF2-9D3E-BECC512B94F7}"/>
          </ac:spMkLst>
        </pc:spChg>
        <pc:spChg chg="add mod">
          <ac:chgData name="13on PK" userId="d6e4fe2073d7810d" providerId="LiveId" clId="{6AB6299E-CBD5-4B8C-B611-C2153077D877}" dt="2017-08-30T02:41:56.525" v="160"/>
          <ac:spMkLst>
            <pc:docMk/>
            <pc:sldMk cId="591256753" sldId="279"/>
            <ac:spMk id="3" creationId="{9058A4CE-D1C3-4A6F-99DB-5622E2CA7D8A}"/>
          </ac:spMkLst>
        </pc:spChg>
        <pc:spChg chg="add mod">
          <ac:chgData name="13on PK" userId="d6e4fe2073d7810d" providerId="LiveId" clId="{6AB6299E-CBD5-4B8C-B611-C2153077D877}" dt="2017-08-30T03:36:52.776" v="879"/>
          <ac:spMkLst>
            <pc:docMk/>
            <pc:sldMk cId="591256753" sldId="279"/>
            <ac:spMk id="4" creationId="{ABD37F64-AADC-45BE-9214-6BB942E47A01}"/>
          </ac:spMkLst>
        </pc:spChg>
        <pc:picChg chg="add">
          <ac:chgData name="13on PK" userId="d6e4fe2073d7810d" providerId="LiveId" clId="{6AB6299E-CBD5-4B8C-B611-C2153077D877}" dt="2017-09-04T15:31:14.565" v="919"/>
          <ac:picMkLst>
            <pc:docMk/>
            <pc:sldMk cId="591256753" sldId="279"/>
            <ac:picMk id="5" creationId="{1C32AD2A-B305-4F2A-BCA2-438879FC803A}"/>
          </ac:picMkLst>
        </pc:picChg>
      </pc:sldChg>
      <pc:sldChg chg="addSp delSp modSp add del">
        <pc:chgData name="13on PK" userId="d6e4fe2073d7810d" providerId="LiveId" clId="{6AB6299E-CBD5-4B8C-B611-C2153077D877}" dt="2017-08-30T03:01:40.838" v="554" actId="2696"/>
        <pc:sldMkLst>
          <pc:docMk/>
          <pc:sldMk cId="487063590" sldId="280"/>
        </pc:sldMkLst>
        <pc:spChg chg="add del mod">
          <ac:chgData name="13on PK" userId="d6e4fe2073d7810d" providerId="LiveId" clId="{6AB6299E-CBD5-4B8C-B611-C2153077D877}" dt="2017-08-30T02:54:13.055" v="348" actId="478"/>
          <ac:spMkLst>
            <pc:docMk/>
            <pc:sldMk cId="487063590" sldId="280"/>
            <ac:spMk id="2" creationId="{12AC4A70-1FC0-473C-9377-88864F98AE89}"/>
          </ac:spMkLst>
        </pc:spChg>
        <pc:spChg chg="add mod">
          <ac:chgData name="13on PK" userId="d6e4fe2073d7810d" providerId="LiveId" clId="{6AB6299E-CBD5-4B8C-B611-C2153077D877}" dt="2017-08-30T02:54:10.553" v="347" actId="27636"/>
          <ac:spMkLst>
            <pc:docMk/>
            <pc:sldMk cId="487063590" sldId="280"/>
            <ac:spMk id="3" creationId="{EF5C433E-90D5-4C9C-8A86-4BD26FA3EAC0}"/>
          </ac:spMkLst>
        </pc:spChg>
        <pc:spChg chg="add del">
          <ac:chgData name="13on PK" userId="d6e4fe2073d7810d" providerId="LiveId" clId="{6AB6299E-CBD5-4B8C-B611-C2153077D877}" dt="2017-08-30T02:54:52.037" v="350" actId="2696"/>
          <ac:spMkLst>
            <pc:docMk/>
            <pc:sldMk cId="487063590" sldId="280"/>
            <ac:spMk id="4" creationId="{90DF76BB-96B1-42A2-B33A-653F5657270D}"/>
          </ac:spMkLst>
        </pc:spChg>
      </pc:sldChg>
      <pc:sldChg chg="addSp delSp modSp add ord modAnim">
        <pc:chgData name="13on PK" userId="d6e4fe2073d7810d" providerId="LiveId" clId="{6AB6299E-CBD5-4B8C-B611-C2153077D877}" dt="2017-09-04T15:30:58.952" v="907"/>
        <pc:sldMkLst>
          <pc:docMk/>
          <pc:sldMk cId="1888054710" sldId="281"/>
        </pc:sldMkLst>
        <pc:spChg chg="del">
          <ac:chgData name="13on PK" userId="d6e4fe2073d7810d" providerId="LiveId" clId="{6AB6299E-CBD5-4B8C-B611-C2153077D877}" dt="2017-08-30T02:55:05.836" v="353" actId="478"/>
          <ac:spMkLst>
            <pc:docMk/>
            <pc:sldMk cId="1888054710" sldId="281"/>
            <ac:spMk id="2" creationId="{B49FB887-2C4F-4499-A520-E672BB4D6C67}"/>
          </ac:spMkLst>
        </pc:spChg>
        <pc:spChg chg="mod">
          <ac:chgData name="13on PK" userId="d6e4fe2073d7810d" providerId="LiveId" clId="{6AB6299E-CBD5-4B8C-B611-C2153077D877}" dt="2017-09-04T15:28:48.489" v="895"/>
          <ac:spMkLst>
            <pc:docMk/>
            <pc:sldMk cId="1888054710" sldId="281"/>
            <ac:spMk id="3" creationId="{883F7FD9-4220-415F-82C9-BF1090B2AB2E}"/>
          </ac:spMkLst>
        </pc:spChg>
        <pc:spChg chg="add">
          <ac:chgData name="13on PK" userId="d6e4fe2073d7810d" providerId="LiveId" clId="{6AB6299E-CBD5-4B8C-B611-C2153077D877}" dt="2017-08-30T02:55:08.902" v="354" actId="20577"/>
          <ac:spMkLst>
            <pc:docMk/>
            <pc:sldMk cId="1888054710" sldId="281"/>
            <ac:spMk id="4" creationId="{DF4A9A01-D594-4A85-82A6-75E3E44CBDFD}"/>
          </ac:spMkLst>
        </pc:spChg>
        <pc:spChg chg="add mod">
          <ac:chgData name="13on PK" userId="d6e4fe2073d7810d" providerId="LiveId" clId="{6AB6299E-CBD5-4B8C-B611-C2153077D877}" dt="2017-08-30T02:57:55.505" v="425" actId="1076"/>
          <ac:spMkLst>
            <pc:docMk/>
            <pc:sldMk cId="1888054710" sldId="281"/>
            <ac:spMk id="5" creationId="{B856C714-8BB3-441A-8118-287923C70A31}"/>
          </ac:spMkLst>
        </pc:spChg>
        <pc:picChg chg="add">
          <ac:chgData name="13on PK" userId="d6e4fe2073d7810d" providerId="LiveId" clId="{6AB6299E-CBD5-4B8C-B611-C2153077D877}" dt="2017-09-04T15:30:58.952" v="907"/>
          <ac:picMkLst>
            <pc:docMk/>
            <pc:sldMk cId="1888054710" sldId="281"/>
            <ac:picMk id="6" creationId="{A14ED4BC-AB45-40D8-B86C-593484F885F0}"/>
          </ac:picMkLst>
        </pc:picChg>
      </pc:sldChg>
      <pc:sldChg chg="add del">
        <pc:chgData name="13on PK" userId="d6e4fe2073d7810d" providerId="LiveId" clId="{6AB6299E-CBD5-4B8C-B611-C2153077D877}" dt="2017-08-30T02:58:14.888" v="435"/>
        <pc:sldMkLst>
          <pc:docMk/>
          <pc:sldMk cId="2279484297" sldId="282"/>
        </pc:sldMkLst>
      </pc:sldChg>
      <pc:sldChg chg="addSp delSp modSp add modAnim">
        <pc:chgData name="13on PK" userId="d6e4fe2073d7810d" providerId="LiveId" clId="{6AB6299E-CBD5-4B8C-B611-C2153077D877}" dt="2017-09-04T15:31:07.203" v="916" actId="1035"/>
        <pc:sldMkLst>
          <pc:docMk/>
          <pc:sldMk cId="3393427601" sldId="282"/>
        </pc:sldMkLst>
        <pc:spChg chg="del">
          <ac:chgData name="13on PK" userId="d6e4fe2073d7810d" providerId="LiveId" clId="{6AB6299E-CBD5-4B8C-B611-C2153077D877}" dt="2017-08-30T03:01:34.073" v="553" actId="478"/>
          <ac:spMkLst>
            <pc:docMk/>
            <pc:sldMk cId="3393427601" sldId="282"/>
            <ac:spMk id="2" creationId="{F677D0F9-4D8E-4D21-BEFB-ACADF02465F6}"/>
          </ac:spMkLst>
        </pc:spChg>
        <pc:spChg chg="add del">
          <ac:chgData name="13on PK" userId="d6e4fe2073d7810d" providerId="LiveId" clId="{6AB6299E-CBD5-4B8C-B611-C2153077D877}" dt="2017-08-30T03:02:21.885" v="564" actId="1035"/>
          <ac:spMkLst>
            <pc:docMk/>
            <pc:sldMk cId="3393427601" sldId="282"/>
            <ac:spMk id="3" creationId="{F514E975-6C8E-4E26-A3B0-519B91B24FF8}"/>
          </ac:spMkLst>
        </pc:spChg>
        <pc:spChg chg="add mod">
          <ac:chgData name="13on PK" userId="d6e4fe2073d7810d" providerId="LiveId" clId="{6AB6299E-CBD5-4B8C-B611-C2153077D877}" dt="2017-08-30T03:02:16.565" v="561" actId="14100"/>
          <ac:spMkLst>
            <pc:docMk/>
            <pc:sldMk cId="3393427601" sldId="282"/>
            <ac:spMk id="4" creationId="{ACBCB074-9220-4302-9E73-8EC999FB824F}"/>
          </ac:spMkLst>
        </pc:spChg>
        <pc:spChg chg="add mod">
          <ac:chgData name="13on PK" userId="d6e4fe2073d7810d" providerId="LiveId" clId="{6AB6299E-CBD5-4B8C-B611-C2153077D877}" dt="2017-08-30T03:02:53.609" v="578" actId="1076"/>
          <ac:spMkLst>
            <pc:docMk/>
            <pc:sldMk cId="3393427601" sldId="282"/>
            <ac:spMk id="7" creationId="{19B586F4-6A94-478B-863E-0CECCF8B5F3B}"/>
          </ac:spMkLst>
        </pc:spChg>
        <pc:graphicFrameChg chg="add del mod modGraphic">
          <ac:chgData name="13on PK" userId="d6e4fe2073d7810d" providerId="LiveId" clId="{6AB6299E-CBD5-4B8C-B611-C2153077D877}" dt="2017-08-30T03:02:19.795" v="563" actId="1035"/>
          <ac:graphicFrameMkLst>
            <pc:docMk/>
            <pc:sldMk cId="3393427601" sldId="282"/>
            <ac:graphicFrameMk id="5" creationId="{1773D852-0423-48D0-AA0D-85F16D81D047}"/>
          </ac:graphicFrameMkLst>
        </pc:graphicFrameChg>
        <pc:graphicFrameChg chg="add mod modGraphic">
          <ac:chgData name="13on PK" userId="d6e4fe2073d7810d" providerId="LiveId" clId="{6AB6299E-CBD5-4B8C-B611-C2153077D877}" dt="2017-09-04T15:31:07.203" v="916" actId="1035"/>
          <ac:graphicFrameMkLst>
            <pc:docMk/>
            <pc:sldMk cId="3393427601" sldId="282"/>
            <ac:graphicFrameMk id="6" creationId="{3AED3916-87CE-441D-BA18-C5C18FE33EF6}"/>
          </ac:graphicFrameMkLst>
        </pc:graphicFrameChg>
        <pc:picChg chg="add">
          <ac:chgData name="13on PK" userId="d6e4fe2073d7810d" providerId="LiveId" clId="{6AB6299E-CBD5-4B8C-B611-C2153077D877}" dt="2017-09-04T15:31:00.556" v="908" actId="1035"/>
          <ac:picMkLst>
            <pc:docMk/>
            <pc:sldMk cId="3393427601" sldId="282"/>
            <ac:picMk id="5" creationId="{26A056C8-EC70-47E0-B039-E9996FCFEEBA}"/>
          </ac:picMkLst>
        </pc:picChg>
      </pc:sldChg>
      <pc:sldChg chg="addSp delSp modSp add modAnim">
        <pc:chgData name="13on PK" userId="d6e4fe2073d7810d" providerId="LiveId" clId="{6AB6299E-CBD5-4B8C-B611-C2153077D877}" dt="2017-09-04T15:31:09.450" v="917"/>
        <pc:sldMkLst>
          <pc:docMk/>
          <pc:sldMk cId="2055514384" sldId="283"/>
        </pc:sldMkLst>
        <pc:spChg chg="del">
          <ac:chgData name="13on PK" userId="d6e4fe2073d7810d" providerId="LiveId" clId="{6AB6299E-CBD5-4B8C-B611-C2153077D877}" dt="2017-08-30T03:05:52.380" v="636" actId="478"/>
          <ac:spMkLst>
            <pc:docMk/>
            <pc:sldMk cId="2055514384" sldId="283"/>
            <ac:spMk id="2" creationId="{D48949F6-8315-4AB0-995E-19AC725FDA8A}"/>
          </ac:spMkLst>
        </pc:spChg>
        <pc:spChg chg="del">
          <ac:chgData name="13on PK" userId="d6e4fe2073d7810d" providerId="LiveId" clId="{6AB6299E-CBD5-4B8C-B611-C2153077D877}" dt="2017-08-30T03:05:56.650" v="637" actId="478"/>
          <ac:spMkLst>
            <pc:docMk/>
            <pc:sldMk cId="2055514384" sldId="283"/>
            <ac:spMk id="3" creationId="{7DE9E189-412A-4FE7-9468-ED184A4A3FEA}"/>
          </ac:spMkLst>
        </pc:spChg>
        <pc:spChg chg="add">
          <ac:chgData name="13on PK" userId="d6e4fe2073d7810d" providerId="LiveId" clId="{6AB6299E-CBD5-4B8C-B611-C2153077D877}" dt="2017-08-30T03:05:49.235" v="635"/>
          <ac:spMkLst>
            <pc:docMk/>
            <pc:sldMk cId="2055514384" sldId="283"/>
            <ac:spMk id="4" creationId="{46A54D70-ED4D-4AEB-90FB-DAB9F30C199B}"/>
          </ac:spMkLst>
        </pc:spChg>
        <pc:spChg chg="add mod">
          <ac:chgData name="13on PK" userId="d6e4fe2073d7810d" providerId="LiveId" clId="{6AB6299E-CBD5-4B8C-B611-C2153077D877}" dt="2017-08-30T03:06:02.286" v="644" actId="27636"/>
          <ac:spMkLst>
            <pc:docMk/>
            <pc:sldMk cId="2055514384" sldId="283"/>
            <ac:spMk id="5" creationId="{0E05AAC3-41FA-4504-8C79-25ECA03D773D}"/>
          </ac:spMkLst>
        </pc:spChg>
        <pc:graphicFrameChg chg="add mod modGraphic">
          <ac:chgData name="13on PK" userId="d6e4fe2073d7810d" providerId="LiveId" clId="{6AB6299E-CBD5-4B8C-B611-C2153077D877}" dt="2017-08-30T03:12:07.952" v="729"/>
          <ac:graphicFrameMkLst>
            <pc:docMk/>
            <pc:sldMk cId="2055514384" sldId="283"/>
            <ac:graphicFrameMk id="6" creationId="{F4EB7307-B603-41AF-9D39-BC874D5DA8F4}"/>
          </ac:graphicFrameMkLst>
        </pc:graphicFrameChg>
        <pc:graphicFrameChg chg="add del mod">
          <ac:chgData name="13on PK" userId="d6e4fe2073d7810d" providerId="LiveId" clId="{6AB6299E-CBD5-4B8C-B611-C2153077D877}" dt="2017-08-30T03:11:49.183" v="721"/>
          <ac:graphicFrameMkLst>
            <pc:docMk/>
            <pc:sldMk cId="2055514384" sldId="283"/>
            <ac:graphicFrameMk id="7" creationId="{6D1E77F8-F78E-4F7C-A85E-A87DFB27FC16}"/>
          </ac:graphicFrameMkLst>
        </pc:graphicFrameChg>
        <pc:picChg chg="add">
          <ac:chgData name="13on PK" userId="d6e4fe2073d7810d" providerId="LiveId" clId="{6AB6299E-CBD5-4B8C-B611-C2153077D877}" dt="2017-09-04T15:31:09.450" v="917"/>
          <ac:picMkLst>
            <pc:docMk/>
            <pc:sldMk cId="2055514384" sldId="283"/>
            <ac:picMk id="7" creationId="{A0D1A8DE-D8C0-4011-A1AF-DB19A9DA75AD}"/>
          </ac:picMkLst>
        </pc:picChg>
      </pc:sldChg>
      <pc:sldChg chg="addSp delSp modSp add modAnim">
        <pc:chgData name="13on PK" userId="d6e4fe2073d7810d" providerId="LiveId" clId="{6AB6299E-CBD5-4B8C-B611-C2153077D877}" dt="2017-09-04T15:31:10.873" v="918"/>
        <pc:sldMkLst>
          <pc:docMk/>
          <pc:sldMk cId="3933088498" sldId="284"/>
        </pc:sldMkLst>
        <pc:spChg chg="del">
          <ac:chgData name="13on PK" userId="d6e4fe2073d7810d" providerId="LiveId" clId="{6AB6299E-CBD5-4B8C-B611-C2153077D877}" dt="2017-08-30T03:08:47.215" v="666" actId="478"/>
          <ac:spMkLst>
            <pc:docMk/>
            <pc:sldMk cId="3933088498" sldId="284"/>
            <ac:spMk id="2" creationId="{508BEFBF-BC09-4FFF-A020-CDE867059578}"/>
          </ac:spMkLst>
        </pc:spChg>
        <pc:spChg chg="del">
          <ac:chgData name="13on PK" userId="d6e4fe2073d7810d" providerId="LiveId" clId="{6AB6299E-CBD5-4B8C-B611-C2153077D877}" dt="2017-08-30T03:08:50.567" v="667" actId="478"/>
          <ac:spMkLst>
            <pc:docMk/>
            <pc:sldMk cId="3933088498" sldId="284"/>
            <ac:spMk id="3" creationId="{02DB8FA2-151B-4293-B646-3487193EC7AD}"/>
          </ac:spMkLst>
        </pc:spChg>
        <pc:spChg chg="add">
          <ac:chgData name="13on PK" userId="d6e4fe2073d7810d" providerId="LiveId" clId="{6AB6299E-CBD5-4B8C-B611-C2153077D877}" dt="2017-08-30T03:08:44.389" v="665" actId="1076"/>
          <ac:spMkLst>
            <pc:docMk/>
            <pc:sldMk cId="3933088498" sldId="284"/>
            <ac:spMk id="4" creationId="{D2AE1BD1-70A5-4FCF-B732-7AA68875958E}"/>
          </ac:spMkLst>
        </pc:spChg>
        <pc:graphicFrameChg chg="add mod modGraphic">
          <ac:chgData name="13on PK" userId="d6e4fe2073d7810d" providerId="LiveId" clId="{6AB6299E-CBD5-4B8C-B611-C2153077D877}" dt="2017-08-30T03:13:33.258" v="743" actId="1076"/>
          <ac:graphicFrameMkLst>
            <pc:docMk/>
            <pc:sldMk cId="3933088498" sldId="284"/>
            <ac:graphicFrameMk id="5" creationId="{EEA84EC8-8571-43A4-A233-E2E3BF094943}"/>
          </ac:graphicFrameMkLst>
        </pc:graphicFrameChg>
        <pc:graphicFrameChg chg="add del mod">
          <ac:chgData name="13on PK" userId="d6e4fe2073d7810d" providerId="LiveId" clId="{6AB6299E-CBD5-4B8C-B611-C2153077D877}" dt="2017-08-30T03:10:56.780" v="707" actId="1076"/>
          <ac:graphicFrameMkLst>
            <pc:docMk/>
            <pc:sldMk cId="3933088498" sldId="284"/>
            <ac:graphicFrameMk id="6" creationId="{214EBC2A-B301-4302-825B-AE724D811CA2}"/>
          </ac:graphicFrameMkLst>
        </pc:graphicFrameChg>
        <pc:graphicFrameChg chg="add del mod">
          <ac:chgData name="13on PK" userId="d6e4fe2073d7810d" providerId="LiveId" clId="{6AB6299E-CBD5-4B8C-B611-C2153077D877}" dt="2017-08-30T03:11:01.113" v="710" actId="1076"/>
          <ac:graphicFrameMkLst>
            <pc:docMk/>
            <pc:sldMk cId="3933088498" sldId="284"/>
            <ac:graphicFrameMk id="7" creationId="{AEFF4E9F-966B-4047-ABA8-4161D64BD17E}"/>
          </ac:graphicFrameMkLst>
        </pc:graphicFrameChg>
        <pc:picChg chg="add">
          <ac:chgData name="13on PK" userId="d6e4fe2073d7810d" providerId="LiveId" clId="{6AB6299E-CBD5-4B8C-B611-C2153077D877}" dt="2017-09-04T15:31:10.873" v="918"/>
          <ac:picMkLst>
            <pc:docMk/>
            <pc:sldMk cId="3933088498" sldId="284"/>
            <ac:picMk id="6" creationId="{1CA83729-FD83-483F-98E4-228197870F65}"/>
          </ac:picMkLst>
        </pc:picChg>
      </pc:sldChg>
    </pc:docChg>
  </pc:docChgLst>
  <pc:docChgLst>
    <pc:chgData name="13on PK" userId="d6e4fe2073d7810d" providerId="LiveId" clId="{BA524FF3-F2CB-44DA-A823-C30B35604B2D}"/>
    <pc:docChg chg="undo custSel addSld delSld modSld sldOrd">
      <pc:chgData name="13on PK" userId="d6e4fe2073d7810d" providerId="LiveId" clId="{BA524FF3-F2CB-44DA-A823-C30B35604B2D}" dt="2017-07-12T17:04:35.624" v="1293" actId="20577"/>
      <pc:docMkLst>
        <pc:docMk/>
      </pc:docMkLst>
      <pc:sldChg chg="addSp delSp modSp">
        <pc:chgData name="13on PK" userId="d6e4fe2073d7810d" providerId="LiveId" clId="{BA524FF3-F2CB-44DA-A823-C30B35604B2D}" dt="2017-07-12T17:04:35.624" v="1293" actId="20577"/>
        <pc:sldMkLst>
          <pc:docMk/>
          <pc:sldMk cId="3254764121" sldId="256"/>
        </pc:sldMkLst>
        <pc:spChg chg="mod">
          <ac:chgData name="13on PK" userId="d6e4fe2073d7810d" providerId="LiveId" clId="{BA524FF3-F2CB-44DA-A823-C30B35604B2D}" dt="2017-07-12T17:01:42.534" v="1222" actId="6549"/>
          <ac:spMkLst>
            <pc:docMk/>
            <pc:sldMk cId="3254764121" sldId="256"/>
            <ac:spMk id="2" creationId="{C80B9C66-7F8F-4F1E-979D-02890E98D2A1}"/>
          </ac:spMkLst>
        </pc:spChg>
        <pc:spChg chg="del">
          <ac:chgData name="13on PK" userId="d6e4fe2073d7810d" providerId="LiveId" clId="{BA524FF3-F2CB-44DA-A823-C30B35604B2D}" dt="2017-07-01T09:41:37.316" v="71" actId="478"/>
          <ac:spMkLst>
            <pc:docMk/>
            <pc:sldMk cId="3254764121" sldId="256"/>
            <ac:spMk id="3" creationId="{6E95CBCE-CC0E-4B94-BB03-D17DC61BC598}"/>
          </ac:spMkLst>
        </pc:spChg>
        <pc:spChg chg="mod">
          <ac:chgData name="13on PK" userId="d6e4fe2073d7810d" providerId="LiveId" clId="{BA524FF3-F2CB-44DA-A823-C30B35604B2D}" dt="2017-07-12T17:04:35.624" v="1293" actId="20577"/>
          <ac:spMkLst>
            <pc:docMk/>
            <pc:sldMk cId="3254764121" sldId="256"/>
            <ac:spMk id="3" creationId="{00000000-0000-0000-0000-000000000000}"/>
          </ac:spMkLst>
        </pc:spChg>
        <pc:picChg chg="add mod">
          <ac:chgData name="13on PK" userId="d6e4fe2073d7810d" providerId="LiveId" clId="{BA524FF3-F2CB-44DA-A823-C30B35604B2D}" dt="2017-07-05T14:38:54.740" v="1110" actId="1076"/>
          <ac:picMkLst>
            <pc:docMk/>
            <pc:sldMk cId="3254764121" sldId="256"/>
            <ac:picMk id="4" creationId="{A1440DDB-5557-4817-95F5-55AA523849E7}"/>
          </ac:picMkLst>
        </pc:picChg>
        <pc:picChg chg="add del mod">
          <ac:chgData name="13on PK" userId="d6e4fe2073d7810d" providerId="LiveId" clId="{BA524FF3-F2CB-44DA-A823-C30B35604B2D}" dt="2017-07-05T14:38:51.996" v="1109" actId="478"/>
          <ac:picMkLst>
            <pc:docMk/>
            <pc:sldMk cId="3254764121" sldId="256"/>
            <ac:picMk id="6" creationId="{A5C97932-EE8F-4733-8367-59FAE8B8CBF0}"/>
          </ac:picMkLst>
        </pc:picChg>
      </pc:sldChg>
      <pc:sldChg chg="addSp delSp modSp add modAnim">
        <pc:chgData name="13on PK" userId="d6e4fe2073d7810d" providerId="LiveId" clId="{BA524FF3-F2CB-44DA-A823-C30B35604B2D}" dt="2017-07-05T04:23:46.250" v="678" actId="1037"/>
        <pc:sldMkLst>
          <pc:docMk/>
          <pc:sldMk cId="2132755894" sldId="257"/>
        </pc:sldMkLst>
        <pc:spChg chg="mod">
          <ac:chgData name="13on PK" userId="d6e4fe2073d7810d" providerId="LiveId" clId="{BA524FF3-F2CB-44DA-A823-C30B35604B2D}" dt="2017-07-05T04:23:46.250" v="678" actId="1037"/>
          <ac:spMkLst>
            <pc:docMk/>
            <pc:sldMk cId="2132755894" sldId="257"/>
            <ac:spMk id="2" creationId="{A288A32E-9828-46F7-9DCC-2C18C51CA39A}"/>
          </ac:spMkLst>
        </pc:spChg>
        <pc:spChg chg="add del">
          <ac:chgData name="13on PK" userId="d6e4fe2073d7810d" providerId="LiveId" clId="{BA524FF3-F2CB-44DA-A823-C30B35604B2D}" dt="2017-07-01T09:34:55.822" v="11" actId="1037"/>
          <ac:spMkLst>
            <pc:docMk/>
            <pc:sldMk cId="2132755894" sldId="257"/>
            <ac:spMk id="3" creationId="{0C1848DD-A6F3-43CF-BAD0-1409577F76C6}"/>
          </ac:spMkLst>
        </pc:spChg>
        <pc:picChg chg="add del mod">
          <ac:chgData name="13on PK" userId="d6e4fe2073d7810d" providerId="LiveId" clId="{BA524FF3-F2CB-44DA-A823-C30B35604B2D}" dt="2017-07-01T09:34:48.495" v="10" actId="1037"/>
          <ac:picMkLst>
            <pc:docMk/>
            <pc:sldMk cId="2132755894" sldId="257"/>
            <ac:picMk id="5" creationId="{E504DA73-4F67-48A9-8851-4C2FBA1DFD58}"/>
          </ac:picMkLst>
        </pc:picChg>
        <pc:picChg chg="add del mod">
          <ac:chgData name="13on PK" userId="d6e4fe2073d7810d" providerId="LiveId" clId="{BA524FF3-F2CB-44DA-A823-C30B35604B2D}" dt="2017-07-01T09:34:48.495" v="10" actId="1037"/>
          <ac:picMkLst>
            <pc:docMk/>
            <pc:sldMk cId="2132755894" sldId="257"/>
            <ac:picMk id="7" creationId="{9C7D3A97-00E4-43D1-9F89-24C1036BF2B0}"/>
          </ac:picMkLst>
        </pc:picChg>
        <pc:picChg chg="add del mod">
          <ac:chgData name="13on PK" userId="d6e4fe2073d7810d" providerId="LiveId" clId="{BA524FF3-F2CB-44DA-A823-C30B35604B2D}" dt="2017-07-01T09:34:48.495" v="10" actId="1037"/>
          <ac:picMkLst>
            <pc:docMk/>
            <pc:sldMk cId="2132755894" sldId="257"/>
            <ac:picMk id="9" creationId="{0DB66A37-A4F5-4848-9236-C00DD8E22E03}"/>
          </ac:picMkLst>
        </pc:picChg>
        <pc:picChg chg="add del mod">
          <ac:chgData name="13on PK" userId="d6e4fe2073d7810d" providerId="LiveId" clId="{BA524FF3-F2CB-44DA-A823-C30B35604B2D}" dt="2017-07-01T09:34:48.495" v="10" actId="1037"/>
          <ac:picMkLst>
            <pc:docMk/>
            <pc:sldMk cId="2132755894" sldId="257"/>
            <ac:picMk id="11" creationId="{F3F047D2-5E34-403D-83CA-5F373B70EAB0}"/>
          </ac:picMkLst>
        </pc:picChg>
        <pc:picChg chg="add mod">
          <ac:chgData name="13on PK" userId="d6e4fe2073d7810d" providerId="LiveId" clId="{BA524FF3-F2CB-44DA-A823-C30B35604B2D}" dt="2017-07-01T09:39:43.471" v="27" actId="1076"/>
          <ac:picMkLst>
            <pc:docMk/>
            <pc:sldMk cId="2132755894" sldId="257"/>
            <ac:picMk id="13" creationId="{5FA75F8D-E956-462E-9A66-27FCA3023048}"/>
          </ac:picMkLst>
        </pc:picChg>
        <pc:picChg chg="add mod">
          <ac:chgData name="13on PK" userId="d6e4fe2073d7810d" providerId="LiveId" clId="{BA524FF3-F2CB-44DA-A823-C30B35604B2D}" dt="2017-07-01T09:39:52.859" v="30" actId="14100"/>
          <ac:picMkLst>
            <pc:docMk/>
            <pc:sldMk cId="2132755894" sldId="257"/>
            <ac:picMk id="15" creationId="{9F0FC43A-71C3-4223-9DD1-43FDBC16FBFD}"/>
          </ac:picMkLst>
        </pc:picChg>
        <pc:picChg chg="add mod">
          <ac:chgData name="13on PK" userId="d6e4fe2073d7810d" providerId="LiveId" clId="{BA524FF3-F2CB-44DA-A823-C30B35604B2D}" dt="2017-07-01T09:39:56.074" v="31" actId="14100"/>
          <ac:picMkLst>
            <pc:docMk/>
            <pc:sldMk cId="2132755894" sldId="257"/>
            <ac:picMk id="17" creationId="{B5363A37-F3F2-4153-B037-8794A046EE8B}"/>
          </ac:picMkLst>
        </pc:picChg>
        <pc:picChg chg="add mod">
          <ac:chgData name="13on PK" userId="d6e4fe2073d7810d" providerId="LiveId" clId="{BA524FF3-F2CB-44DA-A823-C30B35604B2D}" dt="2017-07-01T09:39:47.366" v="29" actId="1076"/>
          <ac:picMkLst>
            <pc:docMk/>
            <pc:sldMk cId="2132755894" sldId="257"/>
            <ac:picMk id="19" creationId="{93702D67-DCBA-4626-8055-2DEE3C3CBAE1}"/>
          </ac:picMkLst>
        </pc:picChg>
      </pc:sldChg>
      <pc:sldChg chg="addSp delSp modSp add modAnim">
        <pc:chgData name="13on PK" userId="d6e4fe2073d7810d" providerId="LiveId" clId="{BA524FF3-F2CB-44DA-A823-C30B35604B2D}" dt="2017-07-05T04:24:06.307" v="680" actId="1037"/>
        <pc:sldMkLst>
          <pc:docMk/>
          <pc:sldMk cId="2426105871" sldId="258"/>
        </pc:sldMkLst>
        <pc:spChg chg="mod">
          <ac:chgData name="13on PK" userId="d6e4fe2073d7810d" providerId="LiveId" clId="{BA524FF3-F2CB-44DA-A823-C30B35604B2D}" dt="2017-07-05T04:24:06.307" v="680" actId="1037"/>
          <ac:spMkLst>
            <pc:docMk/>
            <pc:sldMk cId="2426105871" sldId="258"/>
            <ac:spMk id="2" creationId="{2915E5E8-FEC2-4C3B-9E79-330A9562E886}"/>
          </ac:spMkLst>
        </pc:spChg>
        <pc:spChg chg="del">
          <ac:chgData name="13on PK" userId="d6e4fe2073d7810d" providerId="LiveId" clId="{BA524FF3-F2CB-44DA-A823-C30B35604B2D}" dt="2017-07-01T09:45:20.077" v="79" actId="1037"/>
          <ac:spMkLst>
            <pc:docMk/>
            <pc:sldMk cId="2426105871" sldId="258"/>
            <ac:spMk id="3" creationId="{74772A5B-88F8-485F-B091-393C184A5F29}"/>
          </ac:spMkLst>
        </pc:spChg>
        <pc:spChg chg="add del">
          <ac:chgData name="13on PK" userId="d6e4fe2073d7810d" providerId="LiveId" clId="{BA524FF3-F2CB-44DA-A823-C30B35604B2D}" dt="2017-07-01T09:45:04.958" v="77" actId="1037"/>
          <ac:spMkLst>
            <pc:docMk/>
            <pc:sldMk cId="2426105871" sldId="258"/>
            <ac:spMk id="4" creationId="{10C95DBD-EBB1-4F72-812E-09A89B01BF4D}"/>
          </ac:spMkLst>
        </pc:spChg>
        <pc:spChg chg="add del mod">
          <ac:chgData name="13on PK" userId="d6e4fe2073d7810d" providerId="LiveId" clId="{BA524FF3-F2CB-44DA-A823-C30B35604B2D}" dt="2017-07-01T09:49:11.721" v="128" actId="1037"/>
          <ac:spMkLst>
            <pc:docMk/>
            <pc:sldMk cId="2426105871" sldId="258"/>
            <ac:spMk id="29" creationId="{F6BA9241-BD94-43D7-B57B-BAB38F6DAED9}"/>
          </ac:spMkLst>
        </pc:spChg>
        <pc:picChg chg="add mod">
          <ac:chgData name="13on PK" userId="d6e4fe2073d7810d" providerId="LiveId" clId="{BA524FF3-F2CB-44DA-A823-C30B35604B2D}" dt="2017-07-01T09:45:32.811" v="82" actId="14100"/>
          <ac:picMkLst>
            <pc:docMk/>
            <pc:sldMk cId="2426105871" sldId="258"/>
            <ac:picMk id="6" creationId="{AACB53BD-6395-4D2B-9B62-44615A28532C}"/>
          </ac:picMkLst>
        </pc:picChg>
        <pc:picChg chg="add mod">
          <ac:chgData name="13on PK" userId="d6e4fe2073d7810d" providerId="LiveId" clId="{BA524FF3-F2CB-44DA-A823-C30B35604B2D}" dt="2017-07-01T09:47:12.379" v="97" actId="14100"/>
          <ac:picMkLst>
            <pc:docMk/>
            <pc:sldMk cId="2426105871" sldId="258"/>
            <ac:picMk id="8" creationId="{8FEB9B86-A2D7-4A4B-A12B-77BEA43FE989}"/>
          </ac:picMkLst>
        </pc:picChg>
        <pc:picChg chg="add mod">
          <ac:chgData name="13on PK" userId="d6e4fe2073d7810d" providerId="LiveId" clId="{BA524FF3-F2CB-44DA-A823-C30B35604B2D}" dt="2017-07-01T09:47:10.734" v="96" actId="14100"/>
          <ac:picMkLst>
            <pc:docMk/>
            <pc:sldMk cId="2426105871" sldId="258"/>
            <ac:picMk id="10" creationId="{6CC6665B-C557-4A8B-A770-D84A3D4B2D60}"/>
          </ac:picMkLst>
        </pc:picChg>
        <pc:picChg chg="add mod">
          <ac:chgData name="13on PK" userId="d6e4fe2073d7810d" providerId="LiveId" clId="{BA524FF3-F2CB-44DA-A823-C30B35604B2D}" dt="2017-07-01T09:47:35.756" v="109" actId="1076"/>
          <ac:picMkLst>
            <pc:docMk/>
            <pc:sldMk cId="2426105871" sldId="258"/>
            <ac:picMk id="12" creationId="{E8B687BD-F24D-4964-829D-AAED9722326A}"/>
          </ac:picMkLst>
        </pc:picChg>
        <pc:picChg chg="add mod">
          <ac:chgData name="13on PK" userId="d6e4fe2073d7810d" providerId="LiveId" clId="{BA524FF3-F2CB-44DA-A823-C30B35604B2D}" dt="2017-07-01T09:47:20.824" v="101" actId="1076"/>
          <ac:picMkLst>
            <pc:docMk/>
            <pc:sldMk cId="2426105871" sldId="258"/>
            <ac:picMk id="14" creationId="{9449BB08-BF11-4595-834E-26B40480A495}"/>
          </ac:picMkLst>
        </pc:picChg>
        <pc:picChg chg="add mod">
          <ac:chgData name="13on PK" userId="d6e4fe2073d7810d" providerId="LiveId" clId="{BA524FF3-F2CB-44DA-A823-C30B35604B2D}" dt="2017-07-01T09:47:26.292" v="104" actId="1076"/>
          <ac:picMkLst>
            <pc:docMk/>
            <pc:sldMk cId="2426105871" sldId="258"/>
            <ac:picMk id="16" creationId="{E0CB084E-8371-4FCE-A0B6-2F239B124F11}"/>
          </ac:picMkLst>
        </pc:picChg>
        <pc:picChg chg="add mod">
          <ac:chgData name="13on PK" userId="d6e4fe2073d7810d" providerId="LiveId" clId="{BA524FF3-F2CB-44DA-A823-C30B35604B2D}" dt="2017-07-01T09:47:33.027" v="108" actId="1076"/>
          <ac:picMkLst>
            <pc:docMk/>
            <pc:sldMk cId="2426105871" sldId="258"/>
            <ac:picMk id="18" creationId="{BCC03814-1C2C-4D87-A278-B25B46C2848E}"/>
          </ac:picMkLst>
        </pc:picChg>
        <pc:picChg chg="add mod">
          <ac:chgData name="13on PK" userId="d6e4fe2073d7810d" providerId="LiveId" clId="{BA524FF3-F2CB-44DA-A823-C30B35604B2D}" dt="2017-07-01T09:49:37.644" v="132" actId="1076"/>
          <ac:picMkLst>
            <pc:docMk/>
            <pc:sldMk cId="2426105871" sldId="258"/>
            <ac:picMk id="20" creationId="{6C4BC165-D88C-4AF9-8976-9015A22B3E81}"/>
          </ac:picMkLst>
        </pc:picChg>
        <pc:picChg chg="add mod">
          <ac:chgData name="13on PK" userId="d6e4fe2073d7810d" providerId="LiveId" clId="{BA524FF3-F2CB-44DA-A823-C30B35604B2D}" dt="2017-07-01T09:47:51.434" v="115" actId="1076"/>
          <ac:picMkLst>
            <pc:docMk/>
            <pc:sldMk cId="2426105871" sldId="258"/>
            <ac:picMk id="22" creationId="{B9AD1EE9-BA8C-4668-9A08-B3CF69544880}"/>
          </ac:picMkLst>
        </pc:picChg>
        <pc:picChg chg="add mod">
          <ac:chgData name="13on PK" userId="d6e4fe2073d7810d" providerId="LiveId" clId="{BA524FF3-F2CB-44DA-A823-C30B35604B2D}" dt="2017-07-01T09:48:01.809" v="119" actId="1076"/>
          <ac:picMkLst>
            <pc:docMk/>
            <pc:sldMk cId="2426105871" sldId="258"/>
            <ac:picMk id="24" creationId="{DE935622-CFEE-429D-AFD8-6464D8543E60}"/>
          </ac:picMkLst>
        </pc:picChg>
        <pc:picChg chg="add mod">
          <ac:chgData name="13on PK" userId="d6e4fe2073d7810d" providerId="LiveId" clId="{BA524FF3-F2CB-44DA-A823-C30B35604B2D}" dt="2017-07-01T09:48:10.579" v="123" actId="14100"/>
          <ac:picMkLst>
            <pc:docMk/>
            <pc:sldMk cId="2426105871" sldId="258"/>
            <ac:picMk id="26" creationId="{FC2D935B-E546-496E-AF17-583B42AA3852}"/>
          </ac:picMkLst>
        </pc:picChg>
        <pc:picChg chg="add mod">
          <ac:chgData name="13on PK" userId="d6e4fe2073d7810d" providerId="LiveId" clId="{BA524FF3-F2CB-44DA-A823-C30B35604B2D}" dt="2017-07-01T09:48:17.552" v="126" actId="1076"/>
          <ac:picMkLst>
            <pc:docMk/>
            <pc:sldMk cId="2426105871" sldId="258"/>
            <ac:picMk id="28" creationId="{049C29AB-669E-418A-A827-24B77D72C92A}"/>
          </ac:picMkLst>
        </pc:picChg>
        <pc:picChg chg="add mod">
          <ac:chgData name="13on PK" userId="d6e4fe2073d7810d" providerId="LiveId" clId="{BA524FF3-F2CB-44DA-A823-C30B35604B2D}" dt="2017-07-01T09:49:40.846" v="133" actId="1076"/>
          <ac:picMkLst>
            <pc:docMk/>
            <pc:sldMk cId="2426105871" sldId="258"/>
            <ac:picMk id="31" creationId="{3996F7D3-4481-4846-A278-09A164268F6E}"/>
          </ac:picMkLst>
        </pc:picChg>
      </pc:sldChg>
      <pc:sldChg chg="addSp delSp modSp add modAnim">
        <pc:chgData name="13on PK" userId="d6e4fe2073d7810d" providerId="LiveId" clId="{BA524FF3-F2CB-44DA-A823-C30B35604B2D}" dt="2017-07-05T04:19:28.845" v="622" actId="403"/>
        <pc:sldMkLst>
          <pc:docMk/>
          <pc:sldMk cId="4245826380" sldId="259"/>
        </pc:sldMkLst>
        <pc:spChg chg="mod">
          <ac:chgData name="13on PK" userId="d6e4fe2073d7810d" providerId="LiveId" clId="{BA524FF3-F2CB-44DA-A823-C30B35604B2D}" dt="2017-07-05T04:19:28.845" v="622" actId="403"/>
          <ac:spMkLst>
            <pc:docMk/>
            <pc:sldMk cId="4245826380" sldId="259"/>
            <ac:spMk id="2" creationId="{0602841B-5E0B-4E09-947F-486081A19645}"/>
          </ac:spMkLst>
        </pc:spChg>
        <pc:spChg chg="del">
          <ac:chgData name="13on PK" userId="d6e4fe2073d7810d" providerId="LiveId" clId="{BA524FF3-F2CB-44DA-A823-C30B35604B2D}" dt="2017-07-01T09:54:14.046" v="161" actId="403"/>
          <ac:spMkLst>
            <pc:docMk/>
            <pc:sldMk cId="4245826380" sldId="259"/>
            <ac:spMk id="3" creationId="{01CDF737-F87D-488E-8AED-C2DF494241B4}"/>
          </ac:spMkLst>
        </pc:spChg>
        <pc:spChg chg="add mod">
          <ac:chgData name="13on PK" userId="d6e4fe2073d7810d" providerId="LiveId" clId="{BA524FF3-F2CB-44DA-A823-C30B35604B2D}" dt="2017-07-01T10:01:38.033" v="341" actId="1076"/>
          <ac:spMkLst>
            <pc:docMk/>
            <pc:sldMk cId="4245826380" sldId="259"/>
            <ac:spMk id="28" creationId="{D03AC0A1-0D1A-409B-AB0D-F4AB79A3A044}"/>
          </ac:spMkLst>
        </pc:spChg>
        <pc:spChg chg="add mod">
          <ac:chgData name="13on PK" userId="d6e4fe2073d7810d" providerId="LiveId" clId="{BA524FF3-F2CB-44DA-A823-C30B35604B2D}" dt="2017-07-01T10:43:05.329" v="426" actId="1076"/>
          <ac:spMkLst>
            <pc:docMk/>
            <pc:sldMk cId="4245826380" sldId="259"/>
            <ac:spMk id="31" creationId="{BDE17E68-EA30-4EFE-9FC8-07EC794F683D}"/>
          </ac:spMkLst>
        </pc:spChg>
        <pc:picChg chg="add mod">
          <ac:chgData name="13on PK" userId="d6e4fe2073d7810d" providerId="LiveId" clId="{BA524FF3-F2CB-44DA-A823-C30B35604B2D}" dt="2017-07-01T09:56:00.417" v="205" actId="1076"/>
          <ac:picMkLst>
            <pc:docMk/>
            <pc:sldMk cId="4245826380" sldId="259"/>
            <ac:picMk id="5" creationId="{9FEDF6A0-0AE4-410C-9932-6325CD8D7B26}"/>
          </ac:picMkLst>
        </pc:picChg>
        <pc:picChg chg="add mod">
          <ac:chgData name="13on PK" userId="d6e4fe2073d7810d" providerId="LiveId" clId="{BA524FF3-F2CB-44DA-A823-C30B35604B2D}" dt="2017-07-01T09:57:08.857" v="229" actId="1076"/>
          <ac:picMkLst>
            <pc:docMk/>
            <pc:sldMk cId="4245826380" sldId="259"/>
            <ac:picMk id="7" creationId="{2EE59044-D5B3-4E97-9345-F079B1E65A0D}"/>
          </ac:picMkLst>
        </pc:picChg>
        <pc:picChg chg="add mod">
          <ac:chgData name="13on PK" userId="d6e4fe2073d7810d" providerId="LiveId" clId="{BA524FF3-F2CB-44DA-A823-C30B35604B2D}" dt="2017-07-01T09:56:00.417" v="205" actId="1076"/>
          <ac:picMkLst>
            <pc:docMk/>
            <pc:sldMk cId="4245826380" sldId="259"/>
            <ac:picMk id="9" creationId="{190BC8BC-A000-4A47-BF80-25686553D91F}"/>
          </ac:picMkLst>
        </pc:picChg>
        <pc:picChg chg="add mod">
          <ac:chgData name="13on PK" userId="d6e4fe2073d7810d" providerId="LiveId" clId="{BA524FF3-F2CB-44DA-A823-C30B35604B2D}" dt="2017-07-01T09:57:24.967" v="234" actId="1076"/>
          <ac:picMkLst>
            <pc:docMk/>
            <pc:sldMk cId="4245826380" sldId="259"/>
            <ac:picMk id="11" creationId="{91685C90-9809-4162-BC25-7921A754F793}"/>
          </ac:picMkLst>
        </pc:picChg>
        <pc:picChg chg="add mod">
          <ac:chgData name="13on PK" userId="d6e4fe2073d7810d" providerId="LiveId" clId="{BA524FF3-F2CB-44DA-A823-C30B35604B2D}" dt="2017-07-01T09:59:12.805" v="281" actId="1036"/>
          <ac:picMkLst>
            <pc:docMk/>
            <pc:sldMk cId="4245826380" sldId="259"/>
            <ac:picMk id="13" creationId="{19066AF4-E576-4948-B88A-7D92CB5A229C}"/>
          </ac:picMkLst>
        </pc:picChg>
        <pc:picChg chg="add mod">
          <ac:chgData name="13on PK" userId="d6e4fe2073d7810d" providerId="LiveId" clId="{BA524FF3-F2CB-44DA-A823-C30B35604B2D}" dt="2017-07-01T09:57:21.974" v="233" actId="1076"/>
          <ac:picMkLst>
            <pc:docMk/>
            <pc:sldMk cId="4245826380" sldId="259"/>
            <ac:picMk id="15" creationId="{9FA62FE6-592C-4466-85D0-0F47F2FC484A}"/>
          </ac:picMkLst>
        </pc:picChg>
        <pc:picChg chg="add mod">
          <ac:chgData name="13on PK" userId="d6e4fe2073d7810d" providerId="LiveId" clId="{BA524FF3-F2CB-44DA-A823-C30B35604B2D}" dt="2017-07-01T09:57:14.504" v="231" actId="1076"/>
          <ac:picMkLst>
            <pc:docMk/>
            <pc:sldMk cId="4245826380" sldId="259"/>
            <ac:picMk id="17" creationId="{0B8BE7EB-B534-4BC0-9F3F-C528F92A3A89}"/>
          </ac:picMkLst>
        </pc:picChg>
        <pc:picChg chg="add mod">
          <ac:chgData name="13on PK" userId="d6e4fe2073d7810d" providerId="LiveId" clId="{BA524FF3-F2CB-44DA-A823-C30B35604B2D}" dt="2017-07-01T09:59:18.230" v="288" actId="1035"/>
          <ac:picMkLst>
            <pc:docMk/>
            <pc:sldMk cId="4245826380" sldId="259"/>
            <ac:picMk id="19" creationId="{CB30A09B-275E-4834-8650-5E26902D5897}"/>
          </ac:picMkLst>
        </pc:picChg>
        <pc:picChg chg="add mod">
          <ac:chgData name="13on PK" userId="d6e4fe2073d7810d" providerId="LiveId" clId="{BA524FF3-F2CB-44DA-A823-C30B35604B2D}" dt="2017-07-01T09:57:02.776" v="227" actId="1037"/>
          <ac:picMkLst>
            <pc:docMk/>
            <pc:sldMk cId="4245826380" sldId="259"/>
            <ac:picMk id="21" creationId="{18EEC6E8-22D1-4E45-858D-E3E560E69323}"/>
          </ac:picMkLst>
        </pc:picChg>
        <pc:picChg chg="add mod">
          <ac:chgData name="13on PK" userId="d6e4fe2073d7810d" providerId="LiveId" clId="{BA524FF3-F2CB-44DA-A823-C30B35604B2D}" dt="2017-07-01T09:57:02.776" v="227" actId="1037"/>
          <ac:picMkLst>
            <pc:docMk/>
            <pc:sldMk cId="4245826380" sldId="259"/>
            <ac:picMk id="23" creationId="{94E551D0-75EA-4707-A8DD-58A19D05C589}"/>
          </ac:picMkLst>
        </pc:picChg>
        <pc:picChg chg="add mod">
          <ac:chgData name="13on PK" userId="d6e4fe2073d7810d" providerId="LiveId" clId="{BA524FF3-F2CB-44DA-A823-C30B35604B2D}" dt="2017-07-01T09:57:02.776" v="227" actId="1037"/>
          <ac:picMkLst>
            <pc:docMk/>
            <pc:sldMk cId="4245826380" sldId="259"/>
            <ac:picMk id="25" creationId="{06F9A3C6-10D3-4DCA-AF5A-44584738AD33}"/>
          </ac:picMkLst>
        </pc:picChg>
        <pc:picChg chg="add mod">
          <ac:chgData name="13on PK" userId="d6e4fe2073d7810d" providerId="LiveId" clId="{BA524FF3-F2CB-44DA-A823-C30B35604B2D}" dt="2017-07-01T09:57:02.776" v="227" actId="1037"/>
          <ac:picMkLst>
            <pc:docMk/>
            <pc:sldMk cId="4245826380" sldId="259"/>
            <ac:picMk id="27" creationId="{B64DD0A6-FB18-4B19-A31C-793C9427EC11}"/>
          </ac:picMkLst>
        </pc:picChg>
        <pc:picChg chg="add del mod">
          <ac:chgData name="13on PK" userId="d6e4fe2073d7810d" providerId="LiveId" clId="{BA524FF3-F2CB-44DA-A823-C30B35604B2D}" dt="2017-07-01T10:42:10.087" v="398" actId="478"/>
          <ac:picMkLst>
            <pc:docMk/>
            <pc:sldMk cId="4245826380" sldId="259"/>
            <ac:picMk id="30" creationId="{6C9E849E-E5C3-4CA6-AC6A-7CB169BEE2D3}"/>
          </ac:picMkLst>
        </pc:picChg>
        <pc:picChg chg="add mod">
          <ac:chgData name="13on PK" userId="d6e4fe2073d7810d" providerId="LiveId" clId="{BA524FF3-F2CB-44DA-A823-C30B35604B2D}" dt="2017-07-01T10:46:02.740" v="437" actId="1036"/>
          <ac:picMkLst>
            <pc:docMk/>
            <pc:sldMk cId="4245826380" sldId="259"/>
            <ac:picMk id="33" creationId="{325E32E7-8AA2-489D-938B-AF0123FC06A3}"/>
          </ac:picMkLst>
        </pc:picChg>
      </pc:sldChg>
      <pc:sldChg chg="addSp delSp modSp add ord delAnim modAnim">
        <pc:chgData name="13on PK" userId="d6e4fe2073d7810d" providerId="LiveId" clId="{BA524FF3-F2CB-44DA-A823-C30B35604B2D}" dt="2017-07-05T14:09:23.966" v="1005" actId="20577"/>
        <pc:sldMkLst>
          <pc:docMk/>
          <pc:sldMk cId="2136776563" sldId="260"/>
        </pc:sldMkLst>
        <pc:spChg chg="mod">
          <ac:chgData name="13on PK" userId="d6e4fe2073d7810d" providerId="LiveId" clId="{BA524FF3-F2CB-44DA-A823-C30B35604B2D}" dt="2017-07-05T04:22:50.102" v="646" actId="403"/>
          <ac:spMkLst>
            <pc:docMk/>
            <pc:sldMk cId="2136776563" sldId="260"/>
            <ac:spMk id="2" creationId="{6891C35A-E5EA-49FC-82E0-F403FC858199}"/>
          </ac:spMkLst>
        </pc:spChg>
        <pc:spChg chg="del">
          <ac:chgData name="13on PK" userId="d6e4fe2073d7810d" providerId="LiveId" clId="{BA524FF3-F2CB-44DA-A823-C30B35604B2D}" dt="2017-07-05T04:07:39.299" v="440" actId="20577"/>
          <ac:spMkLst>
            <pc:docMk/>
            <pc:sldMk cId="2136776563" sldId="260"/>
            <ac:spMk id="3" creationId="{B148C844-E880-4522-86DC-9EDE91ACB79D}"/>
          </ac:spMkLst>
        </pc:spChg>
        <pc:spChg chg="add del mod">
          <ac:chgData name="13on PK" userId="d6e4fe2073d7810d" providerId="LiveId" clId="{BA524FF3-F2CB-44DA-A823-C30B35604B2D}" dt="2017-07-05T08:06:30.878" v="813" actId="20577"/>
          <ac:spMkLst>
            <pc:docMk/>
            <pc:sldMk cId="2136776563" sldId="260"/>
            <ac:spMk id="7" creationId="{C794796B-F6F1-4F32-BAAE-4E3ED0F2FB58}"/>
          </ac:spMkLst>
        </pc:spChg>
        <pc:picChg chg="add del mod">
          <ac:chgData name="13on PK" userId="d6e4fe2073d7810d" providerId="LiveId" clId="{BA524FF3-F2CB-44DA-A823-C30B35604B2D}" dt="2017-07-05T08:06:22.788" v="812" actId="478"/>
          <ac:picMkLst>
            <pc:docMk/>
            <pc:sldMk cId="2136776563" sldId="260"/>
            <ac:picMk id="5" creationId="{7D55B80B-74EF-44FB-BA24-F2A247AE4728}"/>
          </ac:picMkLst>
        </pc:picChg>
        <pc:picChg chg="add mod">
          <ac:chgData name="13on PK" userId="d6e4fe2073d7810d" providerId="LiveId" clId="{BA524FF3-F2CB-44DA-A823-C30B35604B2D}" dt="2017-07-05T08:06:40.046" v="817" actId="1076"/>
          <ac:picMkLst>
            <pc:docMk/>
            <pc:sldMk cId="2136776563" sldId="260"/>
            <ac:picMk id="9" creationId="{AFCE9238-16B3-4E09-B357-FF4F5EC7900A}"/>
          </ac:picMkLst>
        </pc:picChg>
      </pc:sldChg>
      <pc:sldChg chg="modSp add modAnim">
        <pc:chgData name="13on PK" userId="d6e4fe2073d7810d" providerId="LiveId" clId="{BA524FF3-F2CB-44DA-A823-C30B35604B2D}" dt="2017-07-05T08:06:58.419" v="823" actId="20577"/>
        <pc:sldMkLst>
          <pc:docMk/>
          <pc:sldMk cId="2030990608" sldId="261"/>
        </pc:sldMkLst>
        <pc:spChg chg="mod">
          <ac:chgData name="13on PK" userId="d6e4fe2073d7810d" providerId="LiveId" clId="{BA524FF3-F2CB-44DA-A823-C30B35604B2D}" dt="2017-07-05T04:19:09.309" v="611" actId="403"/>
          <ac:spMkLst>
            <pc:docMk/>
            <pc:sldMk cId="2030990608" sldId="261"/>
            <ac:spMk id="2" creationId="{9DF25E84-E398-4D0D-A1E2-4F577E00A514}"/>
          </ac:spMkLst>
        </pc:spChg>
        <pc:spChg chg="mod">
          <ac:chgData name="13on PK" userId="d6e4fe2073d7810d" providerId="LiveId" clId="{BA524FF3-F2CB-44DA-A823-C30B35604B2D}" dt="2017-07-05T08:06:58.419" v="823" actId="20577"/>
          <ac:spMkLst>
            <pc:docMk/>
            <pc:sldMk cId="2030990608" sldId="261"/>
            <ac:spMk id="3" creationId="{90DE7066-8073-47B5-BCC7-5D9FA3C0B7DE}"/>
          </ac:spMkLst>
        </pc:spChg>
      </pc:sldChg>
      <pc:sldChg chg="addSp delSp modSp add">
        <pc:chgData name="13on PK" userId="d6e4fe2073d7810d" providerId="LiveId" clId="{BA524FF3-F2CB-44DA-A823-C30B35604B2D}" dt="2017-07-05T07:40:38.274" v="810" actId="1035"/>
        <pc:sldMkLst>
          <pc:docMk/>
          <pc:sldMk cId="2373952590" sldId="262"/>
        </pc:sldMkLst>
        <pc:spChg chg="mod">
          <ac:chgData name="13on PK" userId="d6e4fe2073d7810d" providerId="LiveId" clId="{BA524FF3-F2CB-44DA-A823-C30B35604B2D}" dt="2017-07-05T04:22:49.025" v="645" actId="20577"/>
          <ac:spMkLst>
            <pc:docMk/>
            <pc:sldMk cId="2373952590" sldId="262"/>
            <ac:spMk id="2" creationId="{4E386E0B-4C9F-42AA-A849-4D766EF3F0FE}"/>
          </ac:spMkLst>
        </pc:spChg>
        <pc:spChg chg="del">
          <ac:chgData name="13on PK" userId="d6e4fe2073d7810d" providerId="LiveId" clId="{BA524FF3-F2CB-44DA-A823-C30B35604B2D}" dt="2017-07-05T07:18:16.778" v="698" actId="1035"/>
          <ac:spMkLst>
            <pc:docMk/>
            <pc:sldMk cId="2373952590" sldId="262"/>
            <ac:spMk id="3" creationId="{0F52CD0F-8F89-4A6C-8F82-30793E7B6B78}"/>
          </ac:spMkLst>
        </pc:spChg>
        <pc:spChg chg="add del mod">
          <ac:chgData name="13on PK" userId="d6e4fe2073d7810d" providerId="LiveId" clId="{BA524FF3-F2CB-44DA-A823-C30B35604B2D}" dt="2017-07-05T07:20:01.250" v="713" actId="1035"/>
          <ac:spMkLst>
            <pc:docMk/>
            <pc:sldMk cId="2373952590" sldId="262"/>
            <ac:spMk id="7" creationId="{701389CB-9664-4EB7-AF73-6A4ED3BAF010}"/>
          </ac:spMkLst>
        </pc:spChg>
        <pc:graphicFrameChg chg="add del mod modGraphic">
          <ac:chgData name="13on PK" userId="d6e4fe2073d7810d" providerId="LiveId" clId="{BA524FF3-F2CB-44DA-A823-C30B35604B2D}" dt="2017-07-05T07:19:56.040" v="712" actId="478"/>
          <ac:graphicFrameMkLst>
            <pc:docMk/>
            <pc:sldMk cId="2373952590" sldId="262"/>
            <ac:graphicFrameMk id="4" creationId="{7570909C-D179-4062-880C-5F0A772170EF}"/>
          </ac:graphicFrameMkLst>
        </pc:graphicFrameChg>
        <pc:graphicFrameChg chg="add del modGraphic">
          <ac:chgData name="13on PK" userId="d6e4fe2073d7810d" providerId="LiveId" clId="{BA524FF3-F2CB-44DA-A823-C30B35604B2D}" dt="2017-07-05T07:20:05.522" v="716" actId="478"/>
          <ac:graphicFrameMkLst>
            <pc:docMk/>
            <pc:sldMk cId="2373952590" sldId="262"/>
            <ac:graphicFrameMk id="5" creationId="{B1C6F860-E73C-4A29-8E5A-F9D1406D442C}"/>
          </ac:graphicFrameMkLst>
        </pc:graphicFrameChg>
        <pc:graphicFrameChg chg="add mod modGraphic">
          <ac:chgData name="13on PK" userId="d6e4fe2073d7810d" providerId="LiveId" clId="{BA524FF3-F2CB-44DA-A823-C30B35604B2D}" dt="2017-07-05T07:40:38.274" v="810" actId="1035"/>
          <ac:graphicFrameMkLst>
            <pc:docMk/>
            <pc:sldMk cId="2373952590" sldId="262"/>
            <ac:graphicFrameMk id="8" creationId="{1C82E9B4-4D07-46C8-9B57-72F2A3A6C91D}"/>
          </ac:graphicFrameMkLst>
        </pc:graphicFrameChg>
        <pc:graphicFrameChg chg="add del mod">
          <ac:chgData name="13on PK" userId="d6e4fe2073d7810d" providerId="LiveId" clId="{BA524FF3-F2CB-44DA-A823-C30B35604B2D}" dt="2017-07-05T07:24:40.174" v="748" actId="1035"/>
          <ac:graphicFrameMkLst>
            <pc:docMk/>
            <pc:sldMk cId="2373952590" sldId="262"/>
            <ac:graphicFrameMk id="9" creationId="{EF795925-2A46-46A3-84DD-5D83A95830C4}"/>
          </ac:graphicFrameMkLst>
        </pc:graphicFrameChg>
        <pc:graphicFrameChg chg="add del mod">
          <ac:chgData name="13on PK" userId="d6e4fe2073d7810d" providerId="LiveId" clId="{BA524FF3-F2CB-44DA-A823-C30B35604B2D}" dt="2017-07-05T07:25:21.373" v="754" actId="1035"/>
          <ac:graphicFrameMkLst>
            <pc:docMk/>
            <pc:sldMk cId="2373952590" sldId="262"/>
            <ac:graphicFrameMk id="10" creationId="{CEB7AD0B-034E-4F30-8F7D-1056FF80EBF0}"/>
          </ac:graphicFrameMkLst>
        </pc:graphicFrameChg>
      </pc:sldChg>
      <pc:sldChg chg="addSp delSp modSp add modAnim">
        <pc:chgData name="13on PK" userId="d6e4fe2073d7810d" providerId="LiveId" clId="{BA524FF3-F2CB-44DA-A823-C30B35604B2D}" dt="2017-07-05T04:26:13.363" v="693" actId="20577"/>
        <pc:sldMkLst>
          <pc:docMk/>
          <pc:sldMk cId="573430651" sldId="263"/>
        </pc:sldMkLst>
        <pc:spChg chg="mod">
          <ac:chgData name="13on PK" userId="d6e4fe2073d7810d" providerId="LiveId" clId="{BA524FF3-F2CB-44DA-A823-C30B35604B2D}" dt="2017-07-05T04:24:48.040" v="687" actId="20577"/>
          <ac:spMkLst>
            <pc:docMk/>
            <pc:sldMk cId="573430651" sldId="263"/>
            <ac:spMk id="2" creationId="{310B1351-5D25-46D6-BB20-29B3BB8FFE17}"/>
          </ac:spMkLst>
        </pc:spChg>
        <pc:spChg chg="del">
          <ac:chgData name="13on PK" userId="d6e4fe2073d7810d" providerId="LiveId" clId="{BA524FF3-F2CB-44DA-A823-C30B35604B2D}" dt="2017-07-05T04:25:36.148" v="688" actId="20577"/>
          <ac:spMkLst>
            <pc:docMk/>
            <pc:sldMk cId="573430651" sldId="263"/>
            <ac:spMk id="3" creationId="{A6089651-67EA-4290-ADA2-DDBC23606AE0}"/>
          </ac:spMkLst>
        </pc:spChg>
        <pc:picChg chg="add mod">
          <ac:chgData name="13on PK" userId="d6e4fe2073d7810d" providerId="LiveId" clId="{BA524FF3-F2CB-44DA-A823-C30B35604B2D}" dt="2017-07-05T04:25:46.365" v="692" actId="1076"/>
          <ac:picMkLst>
            <pc:docMk/>
            <pc:sldMk cId="573430651" sldId="263"/>
            <ac:picMk id="5" creationId="{3247A119-35E7-4A15-B56B-F0EE46E1FFE7}"/>
          </ac:picMkLst>
        </pc:picChg>
      </pc:sldChg>
      <pc:sldChg chg="addSp delSp modSp add modAnim">
        <pc:chgData name="13on PK" userId="d6e4fe2073d7810d" providerId="LiveId" clId="{BA524FF3-F2CB-44DA-A823-C30B35604B2D}" dt="2017-07-05T14:28:46.162" v="1077" actId="403"/>
        <pc:sldMkLst>
          <pc:docMk/>
          <pc:sldMk cId="1501135313" sldId="264"/>
        </pc:sldMkLst>
        <pc:spChg chg="mod">
          <ac:chgData name="13on PK" userId="d6e4fe2073d7810d" providerId="LiveId" clId="{BA524FF3-F2CB-44DA-A823-C30B35604B2D}" dt="2017-07-05T08:23:45.126" v="827" actId="403"/>
          <ac:spMkLst>
            <pc:docMk/>
            <pc:sldMk cId="1501135313" sldId="264"/>
            <ac:spMk id="2" creationId="{D491ACDB-34D3-428F-B286-17C2C1B1452B}"/>
          </ac:spMkLst>
        </pc:spChg>
        <pc:spChg chg="del">
          <ac:chgData name="13on PK" userId="d6e4fe2073d7810d" providerId="LiveId" clId="{BA524FF3-F2CB-44DA-A823-C30B35604B2D}" dt="2017-07-05T08:24:40.818" v="831" actId="403"/>
          <ac:spMkLst>
            <pc:docMk/>
            <pc:sldMk cId="1501135313" sldId="264"/>
            <ac:spMk id="3" creationId="{D7AA55A6-6C3E-4B20-A7BE-A1BD295B2E50}"/>
          </ac:spMkLst>
        </pc:spChg>
        <pc:spChg chg="add">
          <ac:chgData name="13on PK" userId="d6e4fe2073d7810d" providerId="LiveId" clId="{BA524FF3-F2CB-44DA-A823-C30B35604B2D}" dt="2017-07-05T08:25:15.170" v="834" actId="403"/>
          <ac:spMkLst>
            <pc:docMk/>
            <pc:sldMk cId="1501135313" sldId="264"/>
            <ac:spMk id="7" creationId="{173C3E06-4C10-4763-9AE2-CE3559095617}"/>
          </ac:spMkLst>
        </pc:spChg>
        <pc:spChg chg="add">
          <ac:chgData name="13on PK" userId="d6e4fe2073d7810d" providerId="LiveId" clId="{BA524FF3-F2CB-44DA-A823-C30B35604B2D}" dt="2017-07-05T08:25:15.170" v="834" actId="403"/>
          <ac:spMkLst>
            <pc:docMk/>
            <pc:sldMk cId="1501135313" sldId="264"/>
            <ac:spMk id="9" creationId="{7047986F-C4BD-4557-A1BC-9E00E8834101}"/>
          </ac:spMkLst>
        </pc:spChg>
        <pc:spChg chg="add">
          <ac:chgData name="13on PK" userId="d6e4fe2073d7810d" providerId="LiveId" clId="{BA524FF3-F2CB-44DA-A823-C30B35604B2D}" dt="2017-07-05T08:25:15.170" v="834" actId="403"/>
          <ac:spMkLst>
            <pc:docMk/>
            <pc:sldMk cId="1501135313" sldId="264"/>
            <ac:spMk id="10" creationId="{A398F39A-E6FA-4CA4-87A9-B563579BCF5E}"/>
          </ac:spMkLst>
        </pc:spChg>
        <pc:spChg chg="add">
          <ac:chgData name="13on PK" userId="d6e4fe2073d7810d" providerId="LiveId" clId="{BA524FF3-F2CB-44DA-A823-C30B35604B2D}" dt="2017-07-05T08:25:15.170" v="834" actId="403"/>
          <ac:spMkLst>
            <pc:docMk/>
            <pc:sldMk cId="1501135313" sldId="264"/>
            <ac:spMk id="12" creationId="{DEC11E6E-628C-4866-A221-6D393F35282E}"/>
          </ac:spMkLst>
        </pc:spChg>
        <pc:spChg chg="add">
          <ac:chgData name="13on PK" userId="d6e4fe2073d7810d" providerId="LiveId" clId="{BA524FF3-F2CB-44DA-A823-C30B35604B2D}" dt="2017-07-05T08:25:15.170" v="834" actId="403"/>
          <ac:spMkLst>
            <pc:docMk/>
            <pc:sldMk cId="1501135313" sldId="264"/>
            <ac:spMk id="16" creationId="{7F124C2F-B23A-412C-A083-0914A8B36365}"/>
          </ac:spMkLst>
        </pc:spChg>
        <pc:spChg chg="add">
          <ac:chgData name="13on PK" userId="d6e4fe2073d7810d" providerId="LiveId" clId="{BA524FF3-F2CB-44DA-A823-C30B35604B2D}" dt="2017-07-05T08:25:15.170" v="834" actId="403"/>
          <ac:spMkLst>
            <pc:docMk/>
            <pc:sldMk cId="1501135313" sldId="264"/>
            <ac:spMk id="17" creationId="{E36754A8-CF65-4AC5-A2E3-98681BD2F87E}"/>
          </ac:spMkLst>
        </pc:spChg>
        <pc:spChg chg="add">
          <ac:chgData name="13on PK" userId="d6e4fe2073d7810d" providerId="LiveId" clId="{BA524FF3-F2CB-44DA-A823-C30B35604B2D}" dt="2017-07-05T08:25:15.170" v="834" actId="403"/>
          <ac:spMkLst>
            <pc:docMk/>
            <pc:sldMk cId="1501135313" sldId="264"/>
            <ac:spMk id="19" creationId="{1A2D6A59-4C52-4CBA-A7FE-43B678E0100A}"/>
          </ac:spMkLst>
        </pc:spChg>
        <pc:spChg chg="add">
          <ac:chgData name="13on PK" userId="d6e4fe2073d7810d" providerId="LiveId" clId="{BA524FF3-F2CB-44DA-A823-C30B35604B2D}" dt="2017-07-05T08:25:15.170" v="834" actId="403"/>
          <ac:spMkLst>
            <pc:docMk/>
            <pc:sldMk cId="1501135313" sldId="264"/>
            <ac:spMk id="20" creationId="{D00AE457-62DD-4758-88AE-AD2B32824C08}"/>
          </ac:spMkLst>
        </pc:spChg>
        <pc:spChg chg="add">
          <ac:chgData name="13on PK" userId="d6e4fe2073d7810d" providerId="LiveId" clId="{BA524FF3-F2CB-44DA-A823-C30B35604B2D}" dt="2017-07-05T08:25:15.170" v="834" actId="403"/>
          <ac:spMkLst>
            <pc:docMk/>
            <pc:sldMk cId="1501135313" sldId="264"/>
            <ac:spMk id="21" creationId="{1CAFBED0-2A1F-4258-92DE-3D1DBE1AFB3C}"/>
          </ac:spMkLst>
        </pc:spChg>
        <pc:spChg chg="add">
          <ac:chgData name="13on PK" userId="d6e4fe2073d7810d" providerId="LiveId" clId="{BA524FF3-F2CB-44DA-A823-C30B35604B2D}" dt="2017-07-05T08:25:15.170" v="834" actId="403"/>
          <ac:spMkLst>
            <pc:docMk/>
            <pc:sldMk cId="1501135313" sldId="264"/>
            <ac:spMk id="24" creationId="{A8AFA743-87F6-48D8-BA93-1ECE69C7E32F}"/>
          </ac:spMkLst>
        </pc:spChg>
        <pc:spChg chg="add">
          <ac:chgData name="13on PK" userId="d6e4fe2073d7810d" providerId="LiveId" clId="{BA524FF3-F2CB-44DA-A823-C30B35604B2D}" dt="2017-07-05T08:25:15.170" v="834" actId="403"/>
          <ac:spMkLst>
            <pc:docMk/>
            <pc:sldMk cId="1501135313" sldId="264"/>
            <ac:spMk id="25" creationId="{9F9CE831-0D65-4F2E-A5DC-4E0F70324EA2}"/>
          </ac:spMkLst>
        </pc:spChg>
        <pc:spChg chg="add">
          <ac:chgData name="13on PK" userId="d6e4fe2073d7810d" providerId="LiveId" clId="{BA524FF3-F2CB-44DA-A823-C30B35604B2D}" dt="2017-07-05T08:25:15.170" v="834" actId="403"/>
          <ac:spMkLst>
            <pc:docMk/>
            <pc:sldMk cId="1501135313" sldId="264"/>
            <ac:spMk id="26" creationId="{ACCC8AE2-068E-480B-B052-6C1FD5CEEB4A}"/>
          </ac:spMkLst>
        </pc:spChg>
        <pc:spChg chg="add">
          <ac:chgData name="13on PK" userId="d6e4fe2073d7810d" providerId="LiveId" clId="{BA524FF3-F2CB-44DA-A823-C30B35604B2D}" dt="2017-07-05T08:25:15.170" v="834" actId="403"/>
          <ac:spMkLst>
            <pc:docMk/>
            <pc:sldMk cId="1501135313" sldId="264"/>
            <ac:spMk id="28" creationId="{94F4B53A-B095-4E6E-A216-0F0547275612}"/>
          </ac:spMkLst>
        </pc:spChg>
        <pc:spChg chg="add">
          <ac:chgData name="13on PK" userId="d6e4fe2073d7810d" providerId="LiveId" clId="{BA524FF3-F2CB-44DA-A823-C30B35604B2D}" dt="2017-07-05T08:25:15.170" v="834" actId="403"/>
          <ac:spMkLst>
            <pc:docMk/>
            <pc:sldMk cId="1501135313" sldId="264"/>
            <ac:spMk id="29" creationId="{E39DB478-9CDC-46E0-8FBE-03778325D2CB}"/>
          </ac:spMkLst>
        </pc:spChg>
        <pc:spChg chg="add">
          <ac:chgData name="13on PK" userId="d6e4fe2073d7810d" providerId="LiveId" clId="{BA524FF3-F2CB-44DA-A823-C30B35604B2D}" dt="2017-07-05T08:25:15.170" v="834" actId="403"/>
          <ac:spMkLst>
            <pc:docMk/>
            <pc:sldMk cId="1501135313" sldId="264"/>
            <ac:spMk id="30" creationId="{DCCB94F4-5841-4618-8F28-A5A7229E93E5}"/>
          </ac:spMkLst>
        </pc:spChg>
        <pc:spChg chg="add">
          <ac:chgData name="13on PK" userId="d6e4fe2073d7810d" providerId="LiveId" clId="{BA524FF3-F2CB-44DA-A823-C30B35604B2D}" dt="2017-07-05T08:25:15.170" v="834" actId="403"/>
          <ac:spMkLst>
            <pc:docMk/>
            <pc:sldMk cId="1501135313" sldId="264"/>
            <ac:spMk id="32" creationId="{12413438-D849-4ED5-943E-BC6C1841D4AF}"/>
          </ac:spMkLst>
        </pc:spChg>
        <pc:spChg chg="add">
          <ac:chgData name="13on PK" userId="d6e4fe2073d7810d" providerId="LiveId" clId="{BA524FF3-F2CB-44DA-A823-C30B35604B2D}" dt="2017-07-05T08:25:15.170" v="834" actId="403"/>
          <ac:spMkLst>
            <pc:docMk/>
            <pc:sldMk cId="1501135313" sldId="264"/>
            <ac:spMk id="33" creationId="{A2CE1A4D-1C12-465D-BFC3-397507E504BA}"/>
          </ac:spMkLst>
        </pc:spChg>
        <pc:spChg chg="add">
          <ac:chgData name="13on PK" userId="d6e4fe2073d7810d" providerId="LiveId" clId="{BA524FF3-F2CB-44DA-A823-C30B35604B2D}" dt="2017-07-05T08:25:15.170" v="834" actId="403"/>
          <ac:spMkLst>
            <pc:docMk/>
            <pc:sldMk cId="1501135313" sldId="264"/>
            <ac:spMk id="35" creationId="{C2CB7EBF-81C0-4C80-9D9F-3F43199EB46A}"/>
          </ac:spMkLst>
        </pc:spChg>
        <pc:spChg chg="add">
          <ac:chgData name="13on PK" userId="d6e4fe2073d7810d" providerId="LiveId" clId="{BA524FF3-F2CB-44DA-A823-C30B35604B2D}" dt="2017-07-05T08:25:15.170" v="834" actId="403"/>
          <ac:spMkLst>
            <pc:docMk/>
            <pc:sldMk cId="1501135313" sldId="264"/>
            <ac:spMk id="36" creationId="{1EAF50CD-56BD-4139-9F65-5CA800145CDB}"/>
          </ac:spMkLst>
        </pc:spChg>
        <pc:spChg chg="add">
          <ac:chgData name="13on PK" userId="d6e4fe2073d7810d" providerId="LiveId" clId="{BA524FF3-F2CB-44DA-A823-C30B35604B2D}" dt="2017-07-05T08:25:15.170" v="834" actId="403"/>
          <ac:spMkLst>
            <pc:docMk/>
            <pc:sldMk cId="1501135313" sldId="264"/>
            <ac:spMk id="37" creationId="{73828C96-FDA9-41FE-8FAE-6D6F0FE9BF17}"/>
          </ac:spMkLst>
        </pc:spChg>
        <pc:spChg chg="add">
          <ac:chgData name="13on PK" userId="d6e4fe2073d7810d" providerId="LiveId" clId="{BA524FF3-F2CB-44DA-A823-C30B35604B2D}" dt="2017-07-05T08:25:15.170" v="834" actId="403"/>
          <ac:spMkLst>
            <pc:docMk/>
            <pc:sldMk cId="1501135313" sldId="264"/>
            <ac:spMk id="38" creationId="{0DCA3147-B593-4F81-BFF0-A855489E8C25}"/>
          </ac:spMkLst>
        </pc:spChg>
        <pc:spChg chg="add del mod">
          <ac:chgData name="13on PK" userId="d6e4fe2073d7810d" providerId="LiveId" clId="{BA524FF3-F2CB-44DA-A823-C30B35604B2D}" dt="2017-07-05T08:25:36.066" v="842" actId="478"/>
          <ac:spMkLst>
            <pc:docMk/>
            <pc:sldMk cId="1501135313" sldId="264"/>
            <ac:spMk id="39" creationId="{60F4CDBD-736F-4E10-908B-07AC2F00BC07}"/>
          </ac:spMkLst>
        </pc:spChg>
        <pc:spChg chg="mod">
          <ac:chgData name="13on PK" userId="d6e4fe2073d7810d" providerId="LiveId" clId="{BA524FF3-F2CB-44DA-A823-C30B35604B2D}" dt="2017-07-05T08:26:59.478" v="916" actId="403"/>
          <ac:spMkLst>
            <pc:docMk/>
            <pc:sldMk cId="1501135313" sldId="264"/>
            <ac:spMk id="74" creationId="{F406680E-2BB1-4840-A784-A7AE5B96DA9B}"/>
          </ac:spMkLst>
        </pc:spChg>
        <pc:spChg chg="mod">
          <ac:chgData name="13on PK" userId="d6e4fe2073d7810d" providerId="LiveId" clId="{BA524FF3-F2CB-44DA-A823-C30B35604B2D}" dt="2017-07-05T08:26:14.961" v="873" actId="404"/>
          <ac:spMkLst>
            <pc:docMk/>
            <pc:sldMk cId="1501135313" sldId="264"/>
            <ac:spMk id="76" creationId="{F0755217-2613-4619-9F24-0F00050839CC}"/>
          </ac:spMkLst>
        </pc:spChg>
        <pc:spChg chg="mod">
          <ac:chgData name="13on PK" userId="d6e4fe2073d7810d" providerId="LiveId" clId="{BA524FF3-F2CB-44DA-A823-C30B35604B2D}" dt="2017-07-05T08:26:31.637" v="891" actId="403"/>
          <ac:spMkLst>
            <pc:docMk/>
            <pc:sldMk cId="1501135313" sldId="264"/>
            <ac:spMk id="86" creationId="{549CD34A-9C20-4D1D-9138-4C0BF847CC6F}"/>
          </ac:spMkLst>
        </pc:spChg>
        <pc:spChg chg="mod">
          <ac:chgData name="13on PK" userId="d6e4fe2073d7810d" providerId="LiveId" clId="{BA524FF3-F2CB-44DA-A823-C30B35604B2D}" dt="2017-07-05T08:26:37.215" v="899" actId="403"/>
          <ac:spMkLst>
            <pc:docMk/>
            <pc:sldMk cId="1501135313" sldId="264"/>
            <ac:spMk id="87" creationId="{E43CE4A0-D48F-4872-9A8A-7499A2405999}"/>
          </ac:spMkLst>
        </pc:spChg>
        <pc:spChg chg="mod">
          <ac:chgData name="13on PK" userId="d6e4fe2073d7810d" providerId="LiveId" clId="{BA524FF3-F2CB-44DA-A823-C30B35604B2D}" dt="2017-07-05T08:26:26.407" v="883" actId="403"/>
          <ac:spMkLst>
            <pc:docMk/>
            <pc:sldMk cId="1501135313" sldId="264"/>
            <ac:spMk id="88" creationId="{CC648969-C49C-4273-BAF5-4695DB19689D}"/>
          </ac:spMkLst>
        </pc:spChg>
        <pc:spChg chg="mod">
          <ac:chgData name="13on PK" userId="d6e4fe2073d7810d" providerId="LiveId" clId="{BA524FF3-F2CB-44DA-A823-C30B35604B2D}" dt="2017-07-05T08:26:05.971" v="863" actId="403"/>
          <ac:spMkLst>
            <pc:docMk/>
            <pc:sldMk cId="1501135313" sldId="264"/>
            <ac:spMk id="93" creationId="{4991B574-D52C-4AB6-A4E7-DE4AA1EE924D}"/>
          </ac:spMkLst>
        </pc:spChg>
        <pc:spChg chg="mod">
          <ac:chgData name="13on PK" userId="d6e4fe2073d7810d" providerId="LiveId" clId="{BA524FF3-F2CB-44DA-A823-C30B35604B2D}" dt="2017-07-05T08:25:47.612" v="853" actId="403"/>
          <ac:spMkLst>
            <pc:docMk/>
            <pc:sldMk cId="1501135313" sldId="264"/>
            <ac:spMk id="97" creationId="{C1DF3593-C83A-4924-A81D-B00701D78AFE}"/>
          </ac:spMkLst>
        </pc:spChg>
        <pc:spChg chg="mod">
          <ac:chgData name="13on PK" userId="d6e4fe2073d7810d" providerId="LiveId" clId="{BA524FF3-F2CB-44DA-A823-C30B35604B2D}" dt="2017-07-05T08:26:45.516" v="907" actId="403"/>
          <ac:spMkLst>
            <pc:docMk/>
            <pc:sldMk cId="1501135313" sldId="264"/>
            <ac:spMk id="100" creationId="{0A9C6B5E-3473-4799-9F8F-9ED92DDDC3C7}"/>
          </ac:spMkLst>
        </pc:spChg>
        <pc:spChg chg="mod">
          <ac:chgData name="13on PK" userId="d6e4fe2073d7810d" providerId="LiveId" clId="{BA524FF3-F2CB-44DA-A823-C30B35604B2D}" dt="2017-07-05T08:27:05.847" v="924" actId="403"/>
          <ac:spMkLst>
            <pc:docMk/>
            <pc:sldMk cId="1501135313" sldId="264"/>
            <ac:spMk id="102" creationId="{AEB4B65D-A399-49C4-92C8-08253D6D422B}"/>
          </ac:spMkLst>
        </pc:spChg>
        <pc:spChg chg="mod">
          <ac:chgData name="13on PK" userId="d6e4fe2073d7810d" providerId="LiveId" clId="{BA524FF3-F2CB-44DA-A823-C30B35604B2D}" dt="2017-07-05T08:27:11.287" v="932" actId="403"/>
          <ac:spMkLst>
            <pc:docMk/>
            <pc:sldMk cId="1501135313" sldId="264"/>
            <ac:spMk id="105" creationId="{72FEBB27-AF97-4550-AC28-24A7200CB192}"/>
          </ac:spMkLst>
        </pc:spChg>
        <pc:spChg chg="add mod">
          <ac:chgData name="13on PK" userId="d6e4fe2073d7810d" providerId="LiveId" clId="{BA524FF3-F2CB-44DA-A823-C30B35604B2D}" dt="2017-07-05T14:28:46.162" v="1077" actId="403"/>
          <ac:spMkLst>
            <pc:docMk/>
            <pc:sldMk cId="1501135313" sldId="264"/>
            <ac:spMk id="139" creationId="{05EB706B-39F0-408D-9CCD-B4170596BEFA}"/>
          </ac:spMkLst>
        </pc:spChg>
        <pc:grpChg chg="add del mod">
          <ac:chgData name="13on PK" userId="d6e4fe2073d7810d" providerId="LiveId" clId="{BA524FF3-F2CB-44DA-A823-C30B35604B2D}" dt="2017-07-05T08:25:28.130" v="838" actId="403"/>
          <ac:grpSpMkLst>
            <pc:docMk/>
            <pc:sldMk cId="1501135313" sldId="264"/>
            <ac:grpSpMk id="6" creationId="{962CBF27-A952-4FCD-B34A-53CC44CF05F0}"/>
          </ac:grpSpMkLst>
        </pc:grpChg>
        <pc:grpChg chg="add mod">
          <ac:chgData name="13on PK" userId="d6e4fe2073d7810d" providerId="LiveId" clId="{BA524FF3-F2CB-44DA-A823-C30B35604B2D}" dt="2017-07-05T08:25:15.170" v="834" actId="403"/>
          <ac:grpSpMkLst>
            <pc:docMk/>
            <pc:sldMk cId="1501135313" sldId="264"/>
            <ac:grpSpMk id="8" creationId="{EA7470E7-26AA-4B7B-B556-490E817A6186}"/>
          </ac:grpSpMkLst>
        </pc:grpChg>
        <pc:grpChg chg="add mod">
          <ac:chgData name="13on PK" userId="d6e4fe2073d7810d" providerId="LiveId" clId="{BA524FF3-F2CB-44DA-A823-C30B35604B2D}" dt="2017-07-05T08:25:15.170" v="834" actId="403"/>
          <ac:grpSpMkLst>
            <pc:docMk/>
            <pc:sldMk cId="1501135313" sldId="264"/>
            <ac:grpSpMk id="11" creationId="{E89CD8B9-F98F-42C2-9393-DD7FFC1A92B3}"/>
          </ac:grpSpMkLst>
        </pc:grpChg>
        <pc:grpChg chg="add mod">
          <ac:chgData name="13on PK" userId="d6e4fe2073d7810d" providerId="LiveId" clId="{BA524FF3-F2CB-44DA-A823-C30B35604B2D}" dt="2017-07-05T08:25:15.170" v="834" actId="403"/>
          <ac:grpSpMkLst>
            <pc:docMk/>
            <pc:sldMk cId="1501135313" sldId="264"/>
            <ac:grpSpMk id="13" creationId="{46CD6CE3-3FF6-4A5C-A028-F201F8D66D7F}"/>
          </ac:grpSpMkLst>
        </pc:grpChg>
        <pc:grpChg chg="add mod">
          <ac:chgData name="13on PK" userId="d6e4fe2073d7810d" providerId="LiveId" clId="{BA524FF3-F2CB-44DA-A823-C30B35604B2D}" dt="2017-07-05T08:25:15.170" v="834" actId="403"/>
          <ac:grpSpMkLst>
            <pc:docMk/>
            <pc:sldMk cId="1501135313" sldId="264"/>
            <ac:grpSpMk id="14" creationId="{DC3E3895-98FF-42F5-BCB8-AA6969771ED2}"/>
          </ac:grpSpMkLst>
        </pc:grpChg>
        <pc:grpChg chg="add mod">
          <ac:chgData name="13on PK" userId="d6e4fe2073d7810d" providerId="LiveId" clId="{BA524FF3-F2CB-44DA-A823-C30B35604B2D}" dt="2017-07-05T08:25:15.170" v="834" actId="403"/>
          <ac:grpSpMkLst>
            <pc:docMk/>
            <pc:sldMk cId="1501135313" sldId="264"/>
            <ac:grpSpMk id="15" creationId="{41D7CD7A-A351-489C-B048-83DA7D9EA29A}"/>
          </ac:grpSpMkLst>
        </pc:grpChg>
        <pc:grpChg chg="add mod">
          <ac:chgData name="13on PK" userId="d6e4fe2073d7810d" providerId="LiveId" clId="{BA524FF3-F2CB-44DA-A823-C30B35604B2D}" dt="2017-07-05T08:25:15.170" v="834" actId="403"/>
          <ac:grpSpMkLst>
            <pc:docMk/>
            <pc:sldMk cId="1501135313" sldId="264"/>
            <ac:grpSpMk id="18" creationId="{94E009B5-55C2-488B-BA06-87E123BBBE49}"/>
          </ac:grpSpMkLst>
        </pc:grpChg>
        <pc:grpChg chg="add mod">
          <ac:chgData name="13on PK" userId="d6e4fe2073d7810d" providerId="LiveId" clId="{BA524FF3-F2CB-44DA-A823-C30B35604B2D}" dt="2017-07-05T08:25:15.170" v="834" actId="403"/>
          <ac:grpSpMkLst>
            <pc:docMk/>
            <pc:sldMk cId="1501135313" sldId="264"/>
            <ac:grpSpMk id="23" creationId="{21BD0E90-28C5-4699-93FF-2BDCB7D880B0}"/>
          </ac:grpSpMkLst>
        </pc:grpChg>
        <pc:grpChg chg="add mod">
          <ac:chgData name="13on PK" userId="d6e4fe2073d7810d" providerId="LiveId" clId="{BA524FF3-F2CB-44DA-A823-C30B35604B2D}" dt="2017-07-05T08:25:15.170" v="834" actId="403"/>
          <ac:grpSpMkLst>
            <pc:docMk/>
            <pc:sldMk cId="1501135313" sldId="264"/>
            <ac:grpSpMk id="27" creationId="{2EAF78E6-599D-4E38-9A13-81CF4EF27BAE}"/>
          </ac:grpSpMkLst>
        </pc:grpChg>
        <pc:grpChg chg="add mod">
          <ac:chgData name="13on PK" userId="d6e4fe2073d7810d" providerId="LiveId" clId="{BA524FF3-F2CB-44DA-A823-C30B35604B2D}" dt="2017-07-05T08:25:15.170" v="834" actId="403"/>
          <ac:grpSpMkLst>
            <pc:docMk/>
            <pc:sldMk cId="1501135313" sldId="264"/>
            <ac:grpSpMk id="31" creationId="{C0B9D6C6-116C-4802-80CA-59662EC02A89}"/>
          </ac:grpSpMkLst>
        </pc:grpChg>
        <pc:grpChg chg="add del">
          <ac:chgData name="13on PK" userId="d6e4fe2073d7810d" providerId="LiveId" clId="{BA524FF3-F2CB-44DA-A823-C30B35604B2D}" dt="2017-07-05T08:25:31.797" v="840" actId="403"/>
          <ac:grpSpMkLst>
            <pc:docMk/>
            <pc:sldMk cId="1501135313" sldId="264"/>
            <ac:grpSpMk id="40" creationId="{B95B72F4-0B25-4AD9-B204-905999646753}"/>
          </ac:grpSpMkLst>
        </pc:grpChg>
        <pc:grpChg chg="mod">
          <ac:chgData name="13on PK" userId="d6e4fe2073d7810d" providerId="LiveId" clId="{BA524FF3-F2CB-44DA-A823-C30B35604B2D}" dt="2017-07-05T08:25:30.576" v="839" actId="403"/>
          <ac:grpSpMkLst>
            <pc:docMk/>
            <pc:sldMk cId="1501135313" sldId="264"/>
            <ac:grpSpMk id="42" creationId="{C7AB6C3A-8125-40FF-B64A-0A52BFC84B9B}"/>
          </ac:grpSpMkLst>
        </pc:grpChg>
        <pc:grpChg chg="mod">
          <ac:chgData name="13on PK" userId="d6e4fe2073d7810d" providerId="LiveId" clId="{BA524FF3-F2CB-44DA-A823-C30B35604B2D}" dt="2017-07-05T08:25:30.576" v="839" actId="403"/>
          <ac:grpSpMkLst>
            <pc:docMk/>
            <pc:sldMk cId="1501135313" sldId="264"/>
            <ac:grpSpMk id="45" creationId="{E8320FD8-4460-4446-BC8A-CD14D0E05CFD}"/>
          </ac:grpSpMkLst>
        </pc:grpChg>
        <pc:grpChg chg="mod">
          <ac:chgData name="13on PK" userId="d6e4fe2073d7810d" providerId="LiveId" clId="{BA524FF3-F2CB-44DA-A823-C30B35604B2D}" dt="2017-07-05T08:25:30.576" v="839" actId="403"/>
          <ac:grpSpMkLst>
            <pc:docMk/>
            <pc:sldMk cId="1501135313" sldId="264"/>
            <ac:grpSpMk id="47" creationId="{9ABA5ECF-04F0-491B-BC38-9C19E279366B}"/>
          </ac:grpSpMkLst>
        </pc:grpChg>
        <pc:grpChg chg="mod">
          <ac:chgData name="13on PK" userId="d6e4fe2073d7810d" providerId="LiveId" clId="{BA524FF3-F2CB-44DA-A823-C30B35604B2D}" dt="2017-07-05T08:25:30.576" v="839" actId="403"/>
          <ac:grpSpMkLst>
            <pc:docMk/>
            <pc:sldMk cId="1501135313" sldId="264"/>
            <ac:grpSpMk id="48" creationId="{B9EF274B-0E5D-4611-99B3-7A395020218D}"/>
          </ac:grpSpMkLst>
        </pc:grpChg>
        <pc:grpChg chg="mod">
          <ac:chgData name="13on PK" userId="d6e4fe2073d7810d" providerId="LiveId" clId="{BA524FF3-F2CB-44DA-A823-C30B35604B2D}" dt="2017-07-05T08:25:30.576" v="839" actId="403"/>
          <ac:grpSpMkLst>
            <pc:docMk/>
            <pc:sldMk cId="1501135313" sldId="264"/>
            <ac:grpSpMk id="49" creationId="{1F74A969-AE5F-4848-B7D9-ADF09D11AB5A}"/>
          </ac:grpSpMkLst>
        </pc:grpChg>
        <pc:grpChg chg="mod">
          <ac:chgData name="13on PK" userId="d6e4fe2073d7810d" providerId="LiveId" clId="{BA524FF3-F2CB-44DA-A823-C30B35604B2D}" dt="2017-07-05T08:25:30.576" v="839" actId="403"/>
          <ac:grpSpMkLst>
            <pc:docMk/>
            <pc:sldMk cId="1501135313" sldId="264"/>
            <ac:grpSpMk id="52" creationId="{3688E98E-52EE-4F1E-8211-3D1DA1108C02}"/>
          </ac:grpSpMkLst>
        </pc:grpChg>
        <pc:grpChg chg="mod">
          <ac:chgData name="13on PK" userId="d6e4fe2073d7810d" providerId="LiveId" clId="{BA524FF3-F2CB-44DA-A823-C30B35604B2D}" dt="2017-07-05T08:25:30.576" v="839" actId="403"/>
          <ac:grpSpMkLst>
            <pc:docMk/>
            <pc:sldMk cId="1501135313" sldId="264"/>
            <ac:grpSpMk id="57" creationId="{C2540542-A4D9-4EEC-B64F-796405E9C1B3}"/>
          </ac:grpSpMkLst>
        </pc:grpChg>
        <pc:grpChg chg="mod">
          <ac:chgData name="13on PK" userId="d6e4fe2073d7810d" providerId="LiveId" clId="{BA524FF3-F2CB-44DA-A823-C30B35604B2D}" dt="2017-07-05T08:25:30.576" v="839" actId="403"/>
          <ac:grpSpMkLst>
            <pc:docMk/>
            <pc:sldMk cId="1501135313" sldId="264"/>
            <ac:grpSpMk id="61" creationId="{CC204739-36BE-4741-8888-F26F4CB6204E}"/>
          </ac:grpSpMkLst>
        </pc:grpChg>
        <pc:grpChg chg="mod">
          <ac:chgData name="13on PK" userId="d6e4fe2073d7810d" providerId="LiveId" clId="{BA524FF3-F2CB-44DA-A823-C30B35604B2D}" dt="2017-07-05T08:25:30.576" v="839" actId="403"/>
          <ac:grpSpMkLst>
            <pc:docMk/>
            <pc:sldMk cId="1501135313" sldId="264"/>
            <ac:grpSpMk id="65" creationId="{A372020C-A5E2-4A19-AEEC-48484F714DD3}"/>
          </ac:grpSpMkLst>
        </pc:grpChg>
        <pc:grpChg chg="add mod">
          <ac:chgData name="13on PK" userId="d6e4fe2073d7810d" providerId="LiveId" clId="{BA524FF3-F2CB-44DA-A823-C30B35604B2D}" dt="2017-07-05T08:25:41.413" v="844" actId="1076"/>
          <ac:grpSpMkLst>
            <pc:docMk/>
            <pc:sldMk cId="1501135313" sldId="264"/>
            <ac:grpSpMk id="73" creationId="{C2DACAB0-95DE-401C-8879-C5B670754CC5}"/>
          </ac:grpSpMkLst>
        </pc:grpChg>
        <pc:grpChg chg="mod">
          <ac:chgData name="13on PK" userId="d6e4fe2073d7810d" providerId="LiveId" clId="{BA524FF3-F2CB-44DA-A823-C30B35604B2D}" dt="2017-07-05T08:25:32.910" v="841" actId="403"/>
          <ac:grpSpMkLst>
            <pc:docMk/>
            <pc:sldMk cId="1501135313" sldId="264"/>
            <ac:grpSpMk id="75" creationId="{757AAEC8-F558-47FB-B02D-D502CAECEE7A}"/>
          </ac:grpSpMkLst>
        </pc:grpChg>
        <pc:grpChg chg="mod">
          <ac:chgData name="13on PK" userId="d6e4fe2073d7810d" providerId="LiveId" clId="{BA524FF3-F2CB-44DA-A823-C30B35604B2D}" dt="2017-07-05T08:25:32.910" v="841" actId="403"/>
          <ac:grpSpMkLst>
            <pc:docMk/>
            <pc:sldMk cId="1501135313" sldId="264"/>
            <ac:grpSpMk id="78" creationId="{726CCA29-0DFB-4613-99C9-2C5623769439}"/>
          </ac:grpSpMkLst>
        </pc:grpChg>
        <pc:grpChg chg="mod">
          <ac:chgData name="13on PK" userId="d6e4fe2073d7810d" providerId="LiveId" clId="{BA524FF3-F2CB-44DA-A823-C30B35604B2D}" dt="2017-07-05T08:25:32.910" v="841" actId="403"/>
          <ac:grpSpMkLst>
            <pc:docMk/>
            <pc:sldMk cId="1501135313" sldId="264"/>
            <ac:grpSpMk id="80" creationId="{A9FB4A72-0A56-4BDA-9AA1-77D5A2AE8110}"/>
          </ac:grpSpMkLst>
        </pc:grpChg>
        <pc:grpChg chg="mod">
          <ac:chgData name="13on PK" userId="d6e4fe2073d7810d" providerId="LiveId" clId="{BA524FF3-F2CB-44DA-A823-C30B35604B2D}" dt="2017-07-05T08:25:32.910" v="841" actId="403"/>
          <ac:grpSpMkLst>
            <pc:docMk/>
            <pc:sldMk cId="1501135313" sldId="264"/>
            <ac:grpSpMk id="81" creationId="{5C7A5CC5-F807-4876-ACB1-E95D9CC15073}"/>
          </ac:grpSpMkLst>
        </pc:grpChg>
        <pc:grpChg chg="mod">
          <ac:chgData name="13on PK" userId="d6e4fe2073d7810d" providerId="LiveId" clId="{BA524FF3-F2CB-44DA-A823-C30B35604B2D}" dt="2017-07-05T08:25:32.910" v="841" actId="403"/>
          <ac:grpSpMkLst>
            <pc:docMk/>
            <pc:sldMk cId="1501135313" sldId="264"/>
            <ac:grpSpMk id="82" creationId="{2B9322CA-B010-4547-B7D6-49360256BB58}"/>
          </ac:grpSpMkLst>
        </pc:grpChg>
        <pc:grpChg chg="mod">
          <ac:chgData name="13on PK" userId="d6e4fe2073d7810d" providerId="LiveId" clId="{BA524FF3-F2CB-44DA-A823-C30B35604B2D}" dt="2017-07-05T08:25:32.910" v="841" actId="403"/>
          <ac:grpSpMkLst>
            <pc:docMk/>
            <pc:sldMk cId="1501135313" sldId="264"/>
            <ac:grpSpMk id="85" creationId="{84CE232C-C7AE-43AF-8FD6-5A3EE6F08D0D}"/>
          </ac:grpSpMkLst>
        </pc:grpChg>
        <pc:grpChg chg="mod">
          <ac:chgData name="13on PK" userId="d6e4fe2073d7810d" providerId="LiveId" clId="{BA524FF3-F2CB-44DA-A823-C30B35604B2D}" dt="2017-07-05T08:25:32.910" v="841" actId="403"/>
          <ac:grpSpMkLst>
            <pc:docMk/>
            <pc:sldMk cId="1501135313" sldId="264"/>
            <ac:grpSpMk id="90" creationId="{E289B47D-F2F5-4499-B6F1-CBB05BFEFCD5}"/>
          </ac:grpSpMkLst>
        </pc:grpChg>
        <pc:grpChg chg="mod">
          <ac:chgData name="13on PK" userId="d6e4fe2073d7810d" providerId="LiveId" clId="{BA524FF3-F2CB-44DA-A823-C30B35604B2D}" dt="2017-07-05T08:25:32.910" v="841" actId="403"/>
          <ac:grpSpMkLst>
            <pc:docMk/>
            <pc:sldMk cId="1501135313" sldId="264"/>
            <ac:grpSpMk id="94" creationId="{99C7ACD6-6AEF-4284-A680-83316238EAF6}"/>
          </ac:grpSpMkLst>
        </pc:grpChg>
        <pc:grpChg chg="mod">
          <ac:chgData name="13on PK" userId="d6e4fe2073d7810d" providerId="LiveId" clId="{BA524FF3-F2CB-44DA-A823-C30B35604B2D}" dt="2017-07-05T08:25:32.910" v="841" actId="403"/>
          <ac:grpSpMkLst>
            <pc:docMk/>
            <pc:sldMk cId="1501135313" sldId="264"/>
            <ac:grpSpMk id="98" creationId="{9D77BD15-7673-43C9-AA25-D455C48B8A31}"/>
          </ac:grpSpMkLst>
        </pc:grpChg>
        <pc:grpChg chg="add del">
          <ac:chgData name="13on PK" userId="d6e4fe2073d7810d" providerId="LiveId" clId="{BA524FF3-F2CB-44DA-A823-C30B35604B2D}" dt="2017-07-05T08:27:24.977" v="934" actId="403"/>
          <ac:grpSpMkLst>
            <pc:docMk/>
            <pc:sldMk cId="1501135313" sldId="264"/>
            <ac:grpSpMk id="106" creationId="{3218B4DD-3A84-4EBB-AEB5-FBCF9052FE28}"/>
          </ac:grpSpMkLst>
        </pc:grpChg>
        <pc:grpChg chg="mod">
          <ac:chgData name="13on PK" userId="d6e4fe2073d7810d" providerId="LiveId" clId="{BA524FF3-F2CB-44DA-A823-C30B35604B2D}" dt="2017-07-05T08:27:24.382" v="933" actId="403"/>
          <ac:grpSpMkLst>
            <pc:docMk/>
            <pc:sldMk cId="1501135313" sldId="264"/>
            <ac:grpSpMk id="108" creationId="{4BCFBFD5-2907-4A1A-8205-5529C34F793F}"/>
          </ac:grpSpMkLst>
        </pc:grpChg>
        <pc:grpChg chg="mod">
          <ac:chgData name="13on PK" userId="d6e4fe2073d7810d" providerId="LiveId" clId="{BA524FF3-F2CB-44DA-A823-C30B35604B2D}" dt="2017-07-05T08:27:24.382" v="933" actId="403"/>
          <ac:grpSpMkLst>
            <pc:docMk/>
            <pc:sldMk cId="1501135313" sldId="264"/>
            <ac:grpSpMk id="111" creationId="{FED92880-57E8-4A67-9548-468712898F27}"/>
          </ac:grpSpMkLst>
        </pc:grpChg>
        <pc:grpChg chg="mod">
          <ac:chgData name="13on PK" userId="d6e4fe2073d7810d" providerId="LiveId" clId="{BA524FF3-F2CB-44DA-A823-C30B35604B2D}" dt="2017-07-05T08:27:24.382" v="933" actId="403"/>
          <ac:grpSpMkLst>
            <pc:docMk/>
            <pc:sldMk cId="1501135313" sldId="264"/>
            <ac:grpSpMk id="113" creationId="{CEBFE680-CD80-4541-9C21-4D5D5FB369F5}"/>
          </ac:grpSpMkLst>
        </pc:grpChg>
        <pc:grpChg chg="mod">
          <ac:chgData name="13on PK" userId="d6e4fe2073d7810d" providerId="LiveId" clId="{BA524FF3-F2CB-44DA-A823-C30B35604B2D}" dt="2017-07-05T08:27:24.382" v="933" actId="403"/>
          <ac:grpSpMkLst>
            <pc:docMk/>
            <pc:sldMk cId="1501135313" sldId="264"/>
            <ac:grpSpMk id="114" creationId="{E304FA8E-BBA9-40B8-B51E-A0DA6BB356EB}"/>
          </ac:grpSpMkLst>
        </pc:grpChg>
        <pc:grpChg chg="mod">
          <ac:chgData name="13on PK" userId="d6e4fe2073d7810d" providerId="LiveId" clId="{BA524FF3-F2CB-44DA-A823-C30B35604B2D}" dt="2017-07-05T08:27:24.382" v="933" actId="403"/>
          <ac:grpSpMkLst>
            <pc:docMk/>
            <pc:sldMk cId="1501135313" sldId="264"/>
            <ac:grpSpMk id="115" creationId="{6E01DE0B-5512-474F-906C-33FD3503A298}"/>
          </ac:grpSpMkLst>
        </pc:grpChg>
        <pc:grpChg chg="mod">
          <ac:chgData name="13on PK" userId="d6e4fe2073d7810d" providerId="LiveId" clId="{BA524FF3-F2CB-44DA-A823-C30B35604B2D}" dt="2017-07-05T08:27:24.382" v="933" actId="403"/>
          <ac:grpSpMkLst>
            <pc:docMk/>
            <pc:sldMk cId="1501135313" sldId="264"/>
            <ac:grpSpMk id="118" creationId="{9515E9E4-D6A4-4290-BEA6-8061B32F5454}"/>
          </ac:grpSpMkLst>
        </pc:grpChg>
        <pc:grpChg chg="mod">
          <ac:chgData name="13on PK" userId="d6e4fe2073d7810d" providerId="LiveId" clId="{BA524FF3-F2CB-44DA-A823-C30B35604B2D}" dt="2017-07-05T08:27:24.382" v="933" actId="403"/>
          <ac:grpSpMkLst>
            <pc:docMk/>
            <pc:sldMk cId="1501135313" sldId="264"/>
            <ac:grpSpMk id="123" creationId="{F1C8BB1D-F966-4E3E-955A-E82A88B6C986}"/>
          </ac:grpSpMkLst>
        </pc:grpChg>
        <pc:grpChg chg="mod">
          <ac:chgData name="13on PK" userId="d6e4fe2073d7810d" providerId="LiveId" clId="{BA524FF3-F2CB-44DA-A823-C30B35604B2D}" dt="2017-07-05T08:27:24.382" v="933" actId="403"/>
          <ac:grpSpMkLst>
            <pc:docMk/>
            <pc:sldMk cId="1501135313" sldId="264"/>
            <ac:grpSpMk id="127" creationId="{F4749797-55DC-4E6A-8B5A-038DD8A80A21}"/>
          </ac:grpSpMkLst>
        </pc:grpChg>
        <pc:grpChg chg="mod">
          <ac:chgData name="13on PK" userId="d6e4fe2073d7810d" providerId="LiveId" clId="{BA524FF3-F2CB-44DA-A823-C30B35604B2D}" dt="2017-07-05T08:27:24.382" v="933" actId="403"/>
          <ac:grpSpMkLst>
            <pc:docMk/>
            <pc:sldMk cId="1501135313" sldId="264"/>
            <ac:grpSpMk id="131" creationId="{83209639-6682-4DDB-8E6A-9A4A7147F3B5}"/>
          </ac:grpSpMkLst>
        </pc:grpChg>
        <pc:picChg chg="add del mod">
          <ac:chgData name="13on PK" userId="d6e4fe2073d7810d" providerId="LiveId" clId="{BA524FF3-F2CB-44DA-A823-C30B35604B2D}" dt="2017-07-05T08:24:40.262" v="830" actId="403"/>
          <ac:picMkLst>
            <pc:docMk/>
            <pc:sldMk cId="1501135313" sldId="264"/>
            <ac:picMk id="4" creationId="{CF1F8ADD-E791-4D90-8A1E-37F09FD50DAC}"/>
          </ac:picMkLst>
        </pc:picChg>
        <pc:picChg chg="add del mod">
          <ac:chgData name="13on PK" userId="d6e4fe2073d7810d" providerId="LiveId" clId="{BA524FF3-F2CB-44DA-A823-C30B35604B2D}" dt="2017-07-05T08:25:23.015" v="837" actId="403"/>
          <ac:picMkLst>
            <pc:docMk/>
            <pc:sldMk cId="1501135313" sldId="264"/>
            <ac:picMk id="5" creationId="{B5AE26EB-9EBD-4FF7-886A-B97C58389B6C}"/>
          </ac:picMkLst>
        </pc:picChg>
        <pc:cxnChg chg="add">
          <ac:chgData name="13on PK" userId="d6e4fe2073d7810d" providerId="LiveId" clId="{BA524FF3-F2CB-44DA-A823-C30B35604B2D}" dt="2017-07-05T08:25:15.170" v="834" actId="403"/>
          <ac:cxnSpMkLst>
            <pc:docMk/>
            <pc:sldMk cId="1501135313" sldId="264"/>
            <ac:cxnSpMk id="22" creationId="{AF53B5A0-241B-4C74-BC4F-D906D9692333}"/>
          </ac:cxnSpMkLst>
        </pc:cxnChg>
        <pc:cxnChg chg="add">
          <ac:chgData name="13on PK" userId="d6e4fe2073d7810d" providerId="LiveId" clId="{BA524FF3-F2CB-44DA-A823-C30B35604B2D}" dt="2017-07-05T08:25:15.170" v="834" actId="403"/>
          <ac:cxnSpMkLst>
            <pc:docMk/>
            <pc:sldMk cId="1501135313" sldId="264"/>
            <ac:cxnSpMk id="34" creationId="{F82E9778-04D8-47A0-BCE7-27FB15EA4D33}"/>
          </ac:cxnSpMkLst>
        </pc:cxnChg>
      </pc:sldChg>
      <pc:sldChg chg="addSp delSp modSp add">
        <pc:chgData name="13on PK" userId="d6e4fe2073d7810d" providerId="LiveId" clId="{BA524FF3-F2CB-44DA-A823-C30B35604B2D}" dt="2017-07-05T07:40:47.941" v="811" actId="20577"/>
        <pc:sldMkLst>
          <pc:docMk/>
          <pc:sldMk cId="1703944306" sldId="265"/>
        </pc:sldMkLst>
        <pc:spChg chg="mod">
          <ac:chgData name="13on PK" userId="d6e4fe2073d7810d" providerId="LiveId" clId="{BA524FF3-F2CB-44DA-A823-C30B35604B2D}" dt="2017-07-05T07:37:25.346" v="764" actId="1036"/>
          <ac:spMkLst>
            <pc:docMk/>
            <pc:sldMk cId="1703944306" sldId="265"/>
            <ac:spMk id="2" creationId="{A3768F57-A2D3-4F37-A91B-6FB44018798E}"/>
          </ac:spMkLst>
        </pc:spChg>
        <pc:spChg chg="del mod">
          <ac:chgData name="13on PK" userId="d6e4fe2073d7810d" providerId="LiveId" clId="{BA524FF3-F2CB-44DA-A823-C30B35604B2D}" dt="2017-07-05T07:37:48.629" v="772" actId="478"/>
          <ac:spMkLst>
            <pc:docMk/>
            <pc:sldMk cId="1703944306" sldId="265"/>
            <ac:spMk id="3" creationId="{CEBB83C5-AA3C-456E-AB3C-4967E0E4991B}"/>
          </ac:spMkLst>
        </pc:spChg>
        <pc:graphicFrameChg chg="add del">
          <ac:chgData name="13on PK" userId="d6e4fe2073d7810d" providerId="LiveId" clId="{BA524FF3-F2CB-44DA-A823-C30B35604B2D}" dt="2017-07-05T07:37:43.427" v="767" actId="20577"/>
          <ac:graphicFrameMkLst>
            <pc:docMk/>
            <pc:sldMk cId="1703944306" sldId="265"/>
            <ac:graphicFrameMk id="4" creationId="{546C2C52-AFCF-4371-AD8E-FF800AE9DCE6}"/>
          </ac:graphicFrameMkLst>
        </pc:graphicFrameChg>
        <pc:graphicFrameChg chg="add mod modGraphic">
          <ac:chgData name="13on PK" userId="d6e4fe2073d7810d" providerId="LiveId" clId="{BA524FF3-F2CB-44DA-A823-C30B35604B2D}" dt="2017-07-05T07:40:47.941" v="811" actId="20577"/>
          <ac:graphicFrameMkLst>
            <pc:docMk/>
            <pc:sldMk cId="1703944306" sldId="265"/>
            <ac:graphicFrameMk id="5" creationId="{99859FF0-ADA9-465B-BA92-63F36C250631}"/>
          </ac:graphicFrameMkLst>
        </pc:graphicFrameChg>
      </pc:sldChg>
      <pc:sldChg chg="addSp delSp modSp add modAnim">
        <pc:chgData name="13on PK" userId="d6e4fe2073d7810d" providerId="LiveId" clId="{BA524FF3-F2CB-44DA-A823-C30B35604B2D}" dt="2017-07-05T08:29:55.002" v="999" actId="20577"/>
        <pc:sldMkLst>
          <pc:docMk/>
          <pc:sldMk cId="628627270" sldId="266"/>
        </pc:sldMkLst>
        <pc:spChg chg="mod">
          <ac:chgData name="13on PK" userId="d6e4fe2073d7810d" providerId="LiveId" clId="{BA524FF3-F2CB-44DA-A823-C30B35604B2D}" dt="2017-07-05T08:28:22.407" v="967" actId="20577"/>
          <ac:spMkLst>
            <pc:docMk/>
            <pc:sldMk cId="628627270" sldId="266"/>
            <ac:spMk id="2" creationId="{994F55C2-EC4B-4F37-AFF8-D20EA9422373}"/>
          </ac:spMkLst>
        </pc:spChg>
        <pc:spChg chg="del">
          <ac:chgData name="13on PK" userId="d6e4fe2073d7810d" providerId="LiveId" clId="{BA524FF3-F2CB-44DA-A823-C30B35604B2D}" dt="2017-07-05T08:28:31.942" v="968" actId="20577"/>
          <ac:spMkLst>
            <pc:docMk/>
            <pc:sldMk cId="628627270" sldId="266"/>
            <ac:spMk id="3" creationId="{25E6DA5F-5D56-4BB5-AD39-BA395E0707DE}"/>
          </ac:spMkLst>
        </pc:spChg>
        <pc:picChg chg="add mod">
          <ac:chgData name="13on PK" userId="d6e4fe2073d7810d" providerId="LiveId" clId="{BA524FF3-F2CB-44DA-A823-C30B35604B2D}" dt="2017-07-05T08:29:10.025" v="977" actId="1076"/>
          <ac:picMkLst>
            <pc:docMk/>
            <pc:sldMk cId="628627270" sldId="266"/>
            <ac:picMk id="4" creationId="{80BA21A3-2E41-4C19-8626-CFA3A04C35B4}"/>
          </ac:picMkLst>
        </pc:picChg>
        <pc:picChg chg="add mod">
          <ac:chgData name="13on PK" userId="d6e4fe2073d7810d" providerId="LiveId" clId="{BA524FF3-F2CB-44DA-A823-C30B35604B2D}" dt="2017-07-05T08:28:52.823" v="975" actId="1076"/>
          <ac:picMkLst>
            <pc:docMk/>
            <pc:sldMk cId="628627270" sldId="266"/>
            <ac:picMk id="5" creationId="{00F1CDF5-A1AF-4FF7-99F6-5B673B23E7F1}"/>
          </ac:picMkLst>
        </pc:picChg>
        <pc:picChg chg="add mod">
          <ac:chgData name="13on PK" userId="d6e4fe2073d7810d" providerId="LiveId" clId="{BA524FF3-F2CB-44DA-A823-C30B35604B2D}" dt="2017-07-05T08:29:24.318" v="991" actId="1036"/>
          <ac:picMkLst>
            <pc:docMk/>
            <pc:sldMk cId="628627270" sldId="266"/>
            <ac:picMk id="6" creationId="{AD9FA328-5E26-486B-97AE-E882F7D8EAA0}"/>
          </ac:picMkLst>
        </pc:picChg>
      </pc:sldChg>
      <pc:sldChg chg="addSp modSp add modAnim">
        <pc:chgData name="13on PK" userId="d6e4fe2073d7810d" providerId="LiveId" clId="{BA524FF3-F2CB-44DA-A823-C30B35604B2D}" dt="2017-07-05T14:26:15.915" v="1067" actId="20577"/>
        <pc:sldMkLst>
          <pc:docMk/>
          <pc:sldMk cId="15044246" sldId="267"/>
        </pc:sldMkLst>
        <pc:spChg chg="mod">
          <ac:chgData name="13on PK" userId="d6e4fe2073d7810d" providerId="LiveId" clId="{BA524FF3-F2CB-44DA-A823-C30B35604B2D}" dt="2017-07-05T08:30:45.442" v="1004" actId="403"/>
          <ac:spMkLst>
            <pc:docMk/>
            <pc:sldMk cId="15044246" sldId="267"/>
            <ac:spMk id="2" creationId="{2A27512C-C7C6-49B9-8B51-97520B2EAD70}"/>
          </ac:spMkLst>
        </pc:spChg>
        <pc:spChg chg="mod">
          <ac:chgData name="13on PK" userId="d6e4fe2073d7810d" providerId="LiveId" clId="{BA524FF3-F2CB-44DA-A823-C30B35604B2D}" dt="2017-07-05T14:25:35.511" v="1058" actId="20577"/>
          <ac:spMkLst>
            <pc:docMk/>
            <pc:sldMk cId="15044246" sldId="267"/>
            <ac:spMk id="3" creationId="{B1B6A372-CAF0-4156-B658-89159AB4F601}"/>
          </ac:spMkLst>
        </pc:spChg>
        <pc:spChg chg="add mod">
          <ac:chgData name="13on PK" userId="d6e4fe2073d7810d" providerId="LiveId" clId="{BA524FF3-F2CB-44DA-A823-C30B35604B2D}" dt="2017-07-05T14:13:36.419" v="1041" actId="1076"/>
          <ac:spMkLst>
            <pc:docMk/>
            <pc:sldMk cId="15044246" sldId="267"/>
            <ac:spMk id="4" creationId="{E38645C5-E8BC-45EE-B0C2-6D52E86EE55B}"/>
          </ac:spMkLst>
        </pc:spChg>
        <pc:picChg chg="add mod">
          <ac:chgData name="13on PK" userId="d6e4fe2073d7810d" providerId="LiveId" clId="{BA524FF3-F2CB-44DA-A823-C30B35604B2D}" dt="2017-07-05T14:15:45.989" v="1055" actId="14100"/>
          <ac:picMkLst>
            <pc:docMk/>
            <pc:sldMk cId="15044246" sldId="267"/>
            <ac:picMk id="6" creationId="{4E18D994-7E3A-416D-8789-9E774EC03ED4}"/>
          </ac:picMkLst>
        </pc:picChg>
        <pc:picChg chg="add mod">
          <ac:chgData name="13on PK" userId="d6e4fe2073d7810d" providerId="LiveId" clId="{BA524FF3-F2CB-44DA-A823-C30B35604B2D}" dt="2017-07-05T14:15:43.683" v="1054" actId="1076"/>
          <ac:picMkLst>
            <pc:docMk/>
            <pc:sldMk cId="15044246" sldId="267"/>
            <ac:picMk id="8" creationId="{8CA6A278-2606-442D-8403-91EBFA348C2A}"/>
          </ac:picMkLst>
        </pc:picChg>
      </pc:sldChg>
      <pc:sldChg chg="addSp delSp modSp add modAnim">
        <pc:chgData name="13on PK" userId="d6e4fe2073d7810d" providerId="LiveId" clId="{BA524FF3-F2CB-44DA-A823-C30B35604B2D}" dt="2017-07-05T14:29:28.252" v="1099" actId="20577"/>
        <pc:sldMkLst>
          <pc:docMk/>
          <pc:sldMk cId="3242178143" sldId="268"/>
        </pc:sldMkLst>
        <pc:spChg chg="mod">
          <ac:chgData name="13on PK" userId="d6e4fe2073d7810d" providerId="LiveId" clId="{BA524FF3-F2CB-44DA-A823-C30B35604B2D}" dt="2017-07-05T14:26:41.970" v="1072" actId="403"/>
          <ac:spMkLst>
            <pc:docMk/>
            <pc:sldMk cId="3242178143" sldId="268"/>
            <ac:spMk id="2" creationId="{6001B31E-59B9-4D9F-B84B-2B14CAD6A507}"/>
          </ac:spMkLst>
        </pc:spChg>
        <pc:spChg chg="del">
          <ac:chgData name="13on PK" userId="d6e4fe2073d7810d" providerId="LiveId" clId="{BA524FF3-F2CB-44DA-A823-C30B35604B2D}" dt="2017-07-05T14:28:26.025" v="1073" actId="20577"/>
          <ac:spMkLst>
            <pc:docMk/>
            <pc:sldMk cId="3242178143" sldId="268"/>
            <ac:spMk id="3" creationId="{FCA39205-5C91-4DAB-B5B9-C3A86D1F2C04}"/>
          </ac:spMkLst>
        </pc:spChg>
        <pc:spChg chg="add mod">
          <ac:chgData name="13on PK" userId="d6e4fe2073d7810d" providerId="LiveId" clId="{BA524FF3-F2CB-44DA-A823-C30B35604B2D}" dt="2017-07-05T14:29:14.275" v="1089" actId="1076"/>
          <ac:spMkLst>
            <pc:docMk/>
            <pc:sldMk cId="3242178143" sldId="268"/>
            <ac:spMk id="5" creationId="{BF919E7A-C5A2-4429-9089-4B0666F0CAF9}"/>
          </ac:spMkLst>
        </pc:spChg>
        <pc:picChg chg="add mod">
          <ac:chgData name="13on PK" userId="d6e4fe2073d7810d" providerId="LiveId" clId="{BA524FF3-F2CB-44DA-A823-C30B35604B2D}" dt="2017-07-05T14:29:19.798" v="1098" actId="1036"/>
          <ac:picMkLst>
            <pc:docMk/>
            <pc:sldMk cId="3242178143" sldId="268"/>
            <ac:picMk id="4" creationId="{8D2D8DE6-9B16-44CB-B626-08E4F8A5DF53}"/>
          </ac:picMkLst>
        </pc:picChg>
      </pc:sldChg>
      <pc:sldChg chg="modSp add">
        <pc:chgData name="13on PK" userId="d6e4fe2073d7810d" providerId="LiveId" clId="{BA524FF3-F2CB-44DA-A823-C30B35604B2D}" dt="2017-07-05T16:05:06.432" v="1141" actId="20577"/>
        <pc:sldMkLst>
          <pc:docMk/>
          <pc:sldMk cId="1210248844" sldId="269"/>
        </pc:sldMkLst>
        <pc:spChg chg="mod">
          <ac:chgData name="13on PK" userId="d6e4fe2073d7810d" providerId="LiveId" clId="{BA524FF3-F2CB-44DA-A823-C30B35604B2D}" dt="2017-07-05T16:01:50.302" v="1126" actId="403"/>
          <ac:spMkLst>
            <pc:docMk/>
            <pc:sldMk cId="1210248844" sldId="269"/>
            <ac:spMk id="2" creationId="{5AE4E7F6-BAAA-4E97-B710-AB6CA13C7179}"/>
          </ac:spMkLst>
        </pc:spChg>
        <pc:spChg chg="mod">
          <ac:chgData name="13on PK" userId="d6e4fe2073d7810d" providerId="LiveId" clId="{BA524FF3-F2CB-44DA-A823-C30B35604B2D}" dt="2017-07-05T16:05:06.432" v="1141" actId="20577"/>
          <ac:spMkLst>
            <pc:docMk/>
            <pc:sldMk cId="1210248844" sldId="269"/>
            <ac:spMk id="3" creationId="{EC9142EC-E307-4D0A-9B46-482E1D9E2157}"/>
          </ac:spMkLst>
        </pc:spChg>
      </pc:sldChg>
      <pc:sldChg chg="add del">
        <pc:chgData name="13on PK" userId="d6e4fe2073d7810d" providerId="LiveId" clId="{BA524FF3-F2CB-44DA-A823-C30B35604B2D}" dt="2017-07-05T16:00:26.236" v="1112" actId="20577"/>
        <pc:sldMkLst>
          <pc:docMk/>
          <pc:sldMk cId="1542491807" sldId="269"/>
        </pc:sldMkLst>
      </pc:sldChg>
      <pc:sldChg chg="addSp delSp modSp add">
        <pc:chgData name="13on PK" userId="d6e4fe2073d7810d" providerId="LiveId" clId="{BA524FF3-F2CB-44DA-A823-C30B35604B2D}" dt="2017-07-05T16:06:25.895" v="1175" actId="1076"/>
        <pc:sldMkLst>
          <pc:docMk/>
          <pc:sldMk cId="4248356010" sldId="270"/>
        </pc:sldMkLst>
        <pc:spChg chg="mod">
          <ac:chgData name="13on PK" userId="d6e4fe2073d7810d" providerId="LiveId" clId="{BA524FF3-F2CB-44DA-A823-C30B35604B2D}" dt="2017-07-05T16:06:25.895" v="1175" actId="1076"/>
          <ac:spMkLst>
            <pc:docMk/>
            <pc:sldMk cId="4248356010" sldId="270"/>
            <ac:spMk id="2" creationId="{A898E0D5-D1EB-49FB-9490-996C5A8A76A0}"/>
          </ac:spMkLst>
        </pc:spChg>
        <pc:spChg chg="del">
          <ac:chgData name="13on PK" userId="d6e4fe2073d7810d" providerId="LiveId" clId="{BA524FF3-F2CB-44DA-A823-C30B35604B2D}" dt="2017-07-05T16:05:32.639" v="1154" actId="478"/>
          <ac:spMkLst>
            <pc:docMk/>
            <pc:sldMk cId="4248356010" sldId="270"/>
            <ac:spMk id="3" creationId="{15927239-91F0-4F46-954E-AEA2F7025741}"/>
          </ac:spMkLst>
        </pc:spChg>
        <pc:spChg chg="add mod">
          <ac:chgData name="13on PK" userId="d6e4fe2073d7810d" providerId="LiveId" clId="{BA524FF3-F2CB-44DA-A823-C30B35604B2D}" dt="2017-07-05T16:06:16.912" v="1170" actId="404"/>
          <ac:spMkLst>
            <pc:docMk/>
            <pc:sldMk cId="4248356010" sldId="270"/>
            <ac:spMk id="4" creationId="{17AC5F5B-FC24-4FD5-B51A-8944B8EBC45C}"/>
          </ac:spMkLst>
        </pc:spChg>
        <pc:picChg chg="add mod">
          <ac:chgData name="13on PK" userId="d6e4fe2073d7810d" providerId="LiveId" clId="{BA524FF3-F2CB-44DA-A823-C30B35604B2D}" dt="2017-07-05T16:06:09.509" v="1165" actId="1076"/>
          <ac:picMkLst>
            <pc:docMk/>
            <pc:sldMk cId="4248356010" sldId="270"/>
            <ac:picMk id="5" creationId="{8BC33099-9905-417F-970F-E21103C03AA5}"/>
          </ac:picMkLst>
        </pc:picChg>
      </pc:sldChg>
      <pc:sldChg chg="modSp add">
        <pc:chgData name="13on PK" userId="d6e4fe2073d7810d" providerId="LiveId" clId="{BA524FF3-F2CB-44DA-A823-C30B35604B2D}" dt="2017-07-12T16:59:20.546" v="1221" actId="20577"/>
        <pc:sldMkLst>
          <pc:docMk/>
          <pc:sldMk cId="2778701455" sldId="276"/>
        </pc:sldMkLst>
        <pc:spChg chg="mod">
          <ac:chgData name="13on PK" userId="d6e4fe2073d7810d" providerId="LiveId" clId="{BA524FF3-F2CB-44DA-A823-C30B35604B2D}" dt="2017-07-12T16:59:20.546" v="1221" actId="20577"/>
          <ac:spMkLst>
            <pc:docMk/>
            <pc:sldMk cId="2778701455" sldId="276"/>
            <ac:spMk id="2" creationId="{1FC324F6-1F13-4ACD-8072-0F479D268C1A}"/>
          </ac:spMkLst>
        </pc:spChg>
        <pc:spChg chg="mod">
          <ac:chgData name="13on PK" userId="d6e4fe2073d7810d" providerId="LiveId" clId="{BA524FF3-F2CB-44DA-A823-C30B35604B2D}" dt="2017-07-12T16:59:13.253" v="1220" actId="114"/>
          <ac:spMkLst>
            <pc:docMk/>
            <pc:sldMk cId="2778701455" sldId="276"/>
            <ac:spMk id="3" creationId="{F4C56ACB-E47F-4F4F-BAB3-214332C8320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5E61D-BC27-40C7-85EE-6F84EEFAD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DAEDD-E612-4A77-BE9D-0F6E3E353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8A9E8-F676-43B3-B0C2-B7459200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E2EB-0CCB-4E38-B9E0-54EF3866394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283E3-45D6-4629-A77B-6E8F04917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C98F3-011E-4994-A194-2D2AB1E78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877D-5503-4813-9B7E-AD3AF6390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2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106AD-571F-4F9B-ACBB-8C9558A4E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42186-BC59-4E7E-B5E3-F54937BC0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41607-397B-49D0-AA38-DBCAF6624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E2EB-0CCB-4E38-B9E0-54EF3866394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7F87C-B187-4800-A951-FAAFA9045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CC4DF-3B63-4774-84D3-498AF788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877D-5503-4813-9B7E-AD3AF6390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9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FDED0B-EF27-4194-8DED-0C055EE22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F44A5-DFE5-4D7C-AAD7-BF8ADB702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0E4EC-7506-41A4-81BD-7845D1EB7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E2EB-0CCB-4E38-B9E0-54EF3866394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C2F60-1FDC-4648-AD73-93225F19E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96981-C1F0-4332-9FAF-361CCD9A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877D-5503-4813-9B7E-AD3AF6390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1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06E64-D44F-44F6-A7E6-7C2232BC4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867E3-C233-46D6-A4B4-00495702D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1CD32-0A1A-432D-B86D-17DEA1AB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E2EB-0CCB-4E38-B9E0-54EF3866394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1C6A7-5857-46AA-8D6C-0C541674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0B93-E528-4CAD-829C-100BC9E4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877D-5503-4813-9B7E-AD3AF6390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1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CA0C-E039-4DFC-BF24-A80794727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ECD6-16CC-425A-A18F-3848E562E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4F6D0-C364-4CB3-9A8F-3263A3A23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E2EB-0CCB-4E38-B9E0-54EF3866394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A1C3D-48EC-41C5-A4C2-07512A40E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B879-5BFA-4FDA-AE31-B32EEA20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877D-5503-4813-9B7E-AD3AF6390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4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2FD0-DD4F-4BF0-A953-18C8B4C34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40DA4-0CE1-4BA6-ACF2-0D58CB868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4BAD9-6E80-4656-8A6A-487E51B2D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C6EE5-BEE0-4FB3-A376-3AC75BCE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E2EB-0CCB-4E38-B9E0-54EF3866394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AFAF4-3B2A-4837-8C11-482B71C6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45C6F-931C-4030-BFFB-1D715EE9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877D-5503-4813-9B7E-AD3AF6390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CDFE-04FF-47BE-B328-4997B31B6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B051B-5328-47F0-9EC9-D304AF892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79E01-80A1-4B6B-9E23-FDAF4C365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573F3C-6350-4A3E-92B7-6C9B0C114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028AB-3D19-490F-9947-7B704567B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D95E34-B9BA-493C-9F3F-D7522334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E2EB-0CCB-4E38-B9E0-54EF3866394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D88255-DDE0-4095-B122-BE95A8D3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FB946-4EB0-4BE9-BFF9-7F76FF63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877D-5503-4813-9B7E-AD3AF6390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A7F46-D65D-40F4-ABC2-100DD67E0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383046-DCD9-4CDC-A64D-AC5738FA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E2EB-0CCB-4E38-B9E0-54EF3866394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9185A-23E6-4919-979E-6D1559C5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5947C5-EE5F-40B5-ADE8-12A506EA3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877D-5503-4813-9B7E-AD3AF6390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9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772D2B-AED7-4D62-A199-7BB2A44B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E2EB-0CCB-4E38-B9E0-54EF3866394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4E2C5-33A0-416F-B640-FD2BAAB03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10713-785D-43D3-81E5-A82A1F2F8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877D-5503-4813-9B7E-AD3AF6390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08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6692F-8130-4BBE-863F-E09254F1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E9113-D684-4014-BE9B-6B34718FD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B9262-2624-480E-9FF5-5FEF1E4F9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A32B5-15F6-4308-ADA3-186877F3A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E2EB-0CCB-4E38-B9E0-54EF3866394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2CB73-F678-4A17-AD1F-BDDFA27E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B0045-28C4-4288-8153-5363721CD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877D-5503-4813-9B7E-AD3AF6390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0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1AF7-F078-478F-8AB4-F07873594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90F493-B7E8-48DE-8383-F34A409C0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7BEDE-8E01-49D1-B28F-A398F3897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6E373-99D5-47AF-8C0C-081BFE15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E2EB-0CCB-4E38-B9E0-54EF3866394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56D9D-4BEE-4E2B-8AB9-7DEFDE9F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4E494-63E3-4EC1-A7BC-0FCD39EF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877D-5503-4813-9B7E-AD3AF6390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7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B7FFC-FBF5-49E6-B998-ADF772B1A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1FBC0-C205-482C-B7AF-63E083494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3B81C-4BD6-4E70-9455-C3A38A2C19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4E2EB-0CCB-4E38-B9E0-54EF3866394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82079-1CCE-4E89-BFB3-6C6DFD8C7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3180D-3B44-4130-8322-A024D3EC7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F877D-5503-4813-9B7E-AD3AF6390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3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1.jpg"/><Relationship Id="rId7" Type="http://schemas.openxmlformats.org/officeDocument/2006/relationships/image" Target="../media/image36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jpg"/><Relationship Id="rId10" Type="http://schemas.openxmlformats.org/officeDocument/2006/relationships/image" Target="../media/image1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lantplan.azurewebsites.ne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17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12" Type="http://schemas.openxmlformats.org/officeDocument/2006/relationships/image" Target="../media/image16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11" Type="http://schemas.openxmlformats.org/officeDocument/2006/relationships/image" Target="../media/image15.jpg"/><Relationship Id="rId5" Type="http://schemas.openxmlformats.org/officeDocument/2006/relationships/image" Target="../media/image9.jpg"/><Relationship Id="rId10" Type="http://schemas.openxmlformats.org/officeDocument/2006/relationships/image" Target="../media/image14.jpg"/><Relationship Id="rId4" Type="http://schemas.openxmlformats.org/officeDocument/2006/relationships/image" Target="../media/image8.jpg"/><Relationship Id="rId9" Type="http://schemas.openxmlformats.org/officeDocument/2006/relationships/image" Target="../media/image13.jpg"/><Relationship Id="rId14" Type="http://schemas.openxmlformats.org/officeDocument/2006/relationships/image" Target="../media/image18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13" Type="http://schemas.openxmlformats.org/officeDocument/2006/relationships/image" Target="../media/image18.jpg"/><Relationship Id="rId3" Type="http://schemas.openxmlformats.org/officeDocument/2006/relationships/image" Target="../media/image19.jpeg"/><Relationship Id="rId7" Type="http://schemas.openxmlformats.org/officeDocument/2006/relationships/image" Target="../media/image12.jpg"/><Relationship Id="rId12" Type="http://schemas.openxmlformats.org/officeDocument/2006/relationships/image" Target="../media/image17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11" Type="http://schemas.openxmlformats.org/officeDocument/2006/relationships/image" Target="../media/image21.jpeg"/><Relationship Id="rId5" Type="http://schemas.openxmlformats.org/officeDocument/2006/relationships/image" Target="../media/image20.jpeg"/><Relationship Id="rId10" Type="http://schemas.openxmlformats.org/officeDocument/2006/relationships/image" Target="../media/image15.jpg"/><Relationship Id="rId4" Type="http://schemas.openxmlformats.org/officeDocument/2006/relationships/image" Target="../media/image9.jpg"/><Relationship Id="rId9" Type="http://schemas.openxmlformats.org/officeDocument/2006/relationships/image" Target="../media/image14.jpg"/><Relationship Id="rId1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9C66-7F8F-4F1E-979D-02890E98D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6931" y="1190506"/>
            <a:ext cx="8670878" cy="2183642"/>
          </a:xfrm>
        </p:spPr>
        <p:txBody>
          <a:bodyPr>
            <a:normAutofit fontScale="90000"/>
          </a:bodyPr>
          <a:lstStyle/>
          <a:p>
            <a:br>
              <a:rPr lang="en-US" sz="8000" dirty="0">
                <a:latin typeface="Arial Rounded MT Bold" panose="020F0704030504030204" pitchFamily="34" charset="0"/>
              </a:rPr>
            </a:br>
            <a:r>
              <a:rPr lang="en-US" sz="8000" dirty="0">
                <a:latin typeface="Arial Rounded MT Bold" panose="020F0704030504030204" pitchFamily="34" charset="0"/>
              </a:rPr>
              <a:t>Crop Planning System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12191" y="4162567"/>
            <a:ext cx="65682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By</a:t>
            </a:r>
            <a:r>
              <a:rPr lang="en-US" sz="2000" dirty="0">
                <a:latin typeface="Arial Rounded MT Bold" panose="020F0704030504030204" pitchFamily="34" charset="0"/>
              </a:rPr>
              <a:t>…</a:t>
            </a:r>
            <a:r>
              <a:rPr lang="en-US" sz="2400" dirty="0" err="1">
                <a:latin typeface="Arial Rounded MT Bold" panose="020F0704030504030204" pitchFamily="34" charset="0"/>
              </a:rPr>
              <a:t>Peerapat</a:t>
            </a: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latin typeface="Arial Rounded MT Bold" panose="020F0704030504030204" pitchFamily="34" charset="0"/>
              </a:rPr>
              <a:t>Kaewjinda</a:t>
            </a:r>
            <a:endParaRPr lang="en-US" sz="2000" dirty="0">
              <a:latin typeface="Arial Rounded MT Bold" panose="020F0704030504030204" pitchFamily="34" charset="0"/>
            </a:endParaRP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Adviser</a:t>
            </a:r>
            <a:r>
              <a:rPr lang="en-US" sz="2000" dirty="0">
                <a:latin typeface="Arial Rounded MT Bold" panose="020F0704030504030204" pitchFamily="34" charset="0"/>
              </a:rPr>
              <a:t>…</a:t>
            </a:r>
            <a:r>
              <a:rPr lang="en-US" sz="2400" dirty="0" err="1">
                <a:latin typeface="Arial Rounded MT Bold" panose="020F0704030504030204" pitchFamily="34" charset="0"/>
              </a:rPr>
              <a:t>Assoc.Prof.Dr.Rapepun</a:t>
            </a: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latin typeface="Arial Rounded MT Bold" panose="020F0704030504030204" pitchFamily="34" charset="0"/>
              </a:rPr>
              <a:t>Piriyakul</a:t>
            </a:r>
            <a:endParaRPr lang="en-US" sz="2000" dirty="0">
              <a:latin typeface="Arial Rounded MT Bold" panose="020F0704030504030204" pitchFamily="34" charset="0"/>
            </a:endParaRP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Co-adviser</a:t>
            </a:r>
            <a:r>
              <a:rPr lang="en-US" sz="2400" dirty="0">
                <a:latin typeface="Arial Rounded MT Bold" panose="020F0704030504030204" pitchFamily="34" charset="0"/>
              </a:rPr>
              <a:t>…</a:t>
            </a:r>
            <a:r>
              <a:rPr lang="en-US" sz="2400" dirty="0" err="1">
                <a:latin typeface="Arial Rounded MT Bold" panose="020F0704030504030204" pitchFamily="34" charset="0"/>
              </a:rPr>
              <a:t>Assoc.Prof.Dr.Montree</a:t>
            </a: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latin typeface="Arial Rounded MT Bold" panose="020F0704030504030204" pitchFamily="34" charset="0"/>
              </a:rPr>
              <a:t>Piriyakul</a:t>
            </a:r>
            <a:endParaRPr lang="th-TH" sz="2000" dirty="0">
              <a:latin typeface="Arial Rounded MT Bold" panose="020F07040305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866D0E-9856-4DBB-B49F-DA189422E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6" y="1487622"/>
            <a:ext cx="1589409" cy="158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6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8F57-A2D3-4F37-A91B-6FB44018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4153"/>
            <a:ext cx="10515600" cy="1325563"/>
          </a:xfrm>
        </p:spPr>
        <p:txBody>
          <a:bodyPr/>
          <a:lstStyle/>
          <a:p>
            <a:r>
              <a:rPr lang="en-US" sz="6000" dirty="0">
                <a:latin typeface="Arial Rounded MT Bold" panose="020F0704030504030204" pitchFamily="34" charset="0"/>
              </a:rPr>
              <a:t>Why</a:t>
            </a:r>
            <a:endParaRPr lang="en-US" dirty="0"/>
          </a:p>
        </p:txBody>
      </p:sp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99859FF0-ADA9-465B-BA92-63F36C2506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9907680"/>
              </p:ext>
            </p:extLst>
          </p:nvPr>
        </p:nvGraphicFramePr>
        <p:xfrm>
          <a:off x="768803" y="1502006"/>
          <a:ext cx="10654393" cy="5226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53763">
                  <a:extLst>
                    <a:ext uri="{9D8B030D-6E8A-4147-A177-3AD203B41FA5}">
                      <a16:colId xmlns:a16="http://schemas.microsoft.com/office/drawing/2014/main" val="3359868324"/>
                    </a:ext>
                  </a:extLst>
                </a:gridCol>
                <a:gridCol w="1167315">
                  <a:extLst>
                    <a:ext uri="{9D8B030D-6E8A-4147-A177-3AD203B41FA5}">
                      <a16:colId xmlns:a16="http://schemas.microsoft.com/office/drawing/2014/main" val="2227330765"/>
                    </a:ext>
                  </a:extLst>
                </a:gridCol>
                <a:gridCol w="5433315">
                  <a:extLst>
                    <a:ext uri="{9D8B030D-6E8A-4147-A177-3AD203B41FA5}">
                      <a16:colId xmlns:a16="http://schemas.microsoft.com/office/drawing/2014/main" val="563666665"/>
                    </a:ext>
                  </a:extLst>
                </a:gridCol>
              </a:tblGrid>
              <a:tr h="6627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u="none" strike="noStrike" dirty="0">
                          <a:effectLst/>
                          <a:latin typeface="Arial Rounded MT Bold" panose="020F0704030504030204" pitchFamily="34" charset="0"/>
                        </a:rPr>
                        <a:t>Factor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18936" marR="18936" marT="18936" marB="9089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Webdings" panose="05030102010509060703" pitchFamily="18" charset="2"/>
                        <a:cs typeface="Angsana New" panose="02020603050405020304" pitchFamily="18" charset="-34"/>
                      </a:endParaRPr>
                    </a:p>
                  </a:txBody>
                  <a:tcPr marL="18936" marR="18936" marT="18936" marB="908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u="none" strike="noStrike" dirty="0">
                          <a:effectLst/>
                          <a:latin typeface="Arial Rounded MT Bold" panose="020F0704030504030204" pitchFamily="34" charset="0"/>
                        </a:rPr>
                        <a:t>Reason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18936" marR="18936" marT="18936" marB="908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239985"/>
                  </a:ext>
                </a:extLst>
              </a:tr>
              <a:tr h="11361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 dirty="0">
                          <a:effectLst/>
                          <a:latin typeface="Arial Rounded MT Bold" panose="020F0704030504030204" pitchFamily="34" charset="0"/>
                        </a:rPr>
                        <a:t>5. Knowledge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18936" marR="18936" marT="18936" marB="9089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 dirty="0">
                          <a:effectLst/>
                          <a:latin typeface="Webdings" panose="05030102010509060703" pitchFamily="18" charset="2"/>
                        </a:rPr>
                        <a:t>r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Webdings" panose="05030102010509060703" pitchFamily="18" charset="2"/>
                      </a:endParaRPr>
                    </a:p>
                  </a:txBody>
                  <a:tcPr marL="18936" marR="18936" marT="18936" marB="908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  <a:latin typeface="Arial Rounded MT Bold" panose="020F0704030504030204" pitchFamily="34" charset="0"/>
                        </a:rPr>
                        <a:t>Everyone can learn new thing and develop potential.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18936" marR="18936" marT="18936" marB="908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087469"/>
                  </a:ext>
                </a:extLst>
              </a:tr>
              <a:tr h="8007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 dirty="0">
                          <a:effectLst/>
                          <a:latin typeface="Arial Rounded MT Bold" panose="020F0704030504030204" pitchFamily="34" charset="0"/>
                        </a:rPr>
                        <a:t>6. Water usage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18936" marR="18936" marT="18936" marB="9089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 dirty="0">
                          <a:effectLst/>
                          <a:latin typeface="Webdings" panose="05030102010509060703" pitchFamily="18" charset="2"/>
                        </a:rPr>
                        <a:t>a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Webdings" panose="05030102010509060703" pitchFamily="18" charset="2"/>
                      </a:endParaRPr>
                    </a:p>
                  </a:txBody>
                  <a:tcPr marL="18936" marR="18936" marT="18936" marB="908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  <a:latin typeface="Arial Rounded MT Bold" panose="020F0704030504030204" pitchFamily="34" charset="0"/>
                        </a:rPr>
                        <a:t>We calculate and compare between water usage of the crop and remain water in the near irrigation.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18936" marR="18936" marT="18936" marB="908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9363173"/>
                  </a:ext>
                </a:extLst>
              </a:tr>
              <a:tr h="12005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 dirty="0">
                          <a:effectLst/>
                          <a:latin typeface="Arial Rounded MT Bold" panose="020F0704030504030204" pitchFamily="34" charset="0"/>
                        </a:rPr>
                        <a:t>7. Demand or derivatives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18936" marR="18936" marT="18936" marB="9089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 dirty="0">
                          <a:effectLst/>
                          <a:latin typeface="Webdings" panose="05030102010509060703" pitchFamily="18" charset="2"/>
                        </a:rPr>
                        <a:t>a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Webdings" panose="05030102010509060703" pitchFamily="18" charset="2"/>
                      </a:endParaRPr>
                    </a:p>
                  </a:txBody>
                  <a:tcPr marL="18936" marR="18936" marT="18936" marB="908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  <a:latin typeface="Arial Rounded MT Bold" panose="020F0704030504030204" pitchFamily="34" charset="0"/>
                        </a:rPr>
                        <a:t>The factor that affects the sale of the crop.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18936" marR="18936" marT="18936" marB="908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5103164"/>
                  </a:ext>
                </a:extLst>
              </a:tr>
              <a:tr h="8369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 dirty="0">
                          <a:effectLst/>
                          <a:latin typeface="Arial Rounded MT Bold" panose="020F0704030504030204" pitchFamily="34" charset="0"/>
                        </a:rPr>
                        <a:t>8. Suitability of crop each area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18936" marR="18936" marT="18936" marB="9089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 dirty="0">
                          <a:effectLst/>
                          <a:latin typeface="Webdings" panose="05030102010509060703" pitchFamily="18" charset="2"/>
                        </a:rPr>
                        <a:t>a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Webdings" panose="05030102010509060703" pitchFamily="18" charset="2"/>
                      </a:endParaRPr>
                    </a:p>
                  </a:txBody>
                  <a:tcPr marL="18936" marR="18936" marT="18936" marB="908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  <a:latin typeface="Arial Rounded MT Bold" panose="020F0704030504030204" pitchFamily="34" charset="0"/>
                        </a:rPr>
                        <a:t>The factor that affects the product.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18936" marR="18936" marT="18936" marB="908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44909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E1638DB-3726-4FA7-8E5A-29F380215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015265"/>
            <a:ext cx="777968" cy="77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44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1351-5D25-46D6-BB20-29B3BB8FF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rial Rounded MT Bold" panose="020F0704030504030204" pitchFamily="34" charset="0"/>
              </a:rPr>
              <a:t>How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47A119-35E7-4A15-B56B-F0EE46E1F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2" y="365125"/>
            <a:ext cx="9680968" cy="596216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ED54D8-E4C2-4A4C-BC4B-AB4DBA78F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015265"/>
            <a:ext cx="777968" cy="77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3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1EFF8-1561-43D5-913E-93CAB86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latin typeface="Arial Rounded MT Bold" panose="020F0704030504030204" pitchFamily="34" charset="0"/>
              </a:rPr>
              <a:t>Data Sources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22911-38D0-4C13-A987-761BD8BFD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4891" y="1690688"/>
            <a:ext cx="8655797" cy="44862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NECTEC</a:t>
            </a:r>
          </a:p>
          <a:p>
            <a:pPr lvl="1"/>
            <a:r>
              <a:rPr lang="en-US" sz="2800" dirty="0">
                <a:latin typeface="Arial Rounded MT Bold" panose="020F0704030504030204" pitchFamily="34" charset="0"/>
              </a:rPr>
              <a:t>Suitable areas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Water Watch and Monitoring System for Warning Center</a:t>
            </a:r>
          </a:p>
          <a:p>
            <a:pPr lvl="1"/>
            <a:r>
              <a:rPr lang="en-US" sz="2800" dirty="0">
                <a:latin typeface="Arial Rounded MT Bold" panose="020F0704030504030204" pitchFamily="34" charset="0"/>
              </a:rPr>
              <a:t>Water in irrigation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Office of Agricultural Economics</a:t>
            </a:r>
          </a:p>
          <a:p>
            <a:pPr lvl="1"/>
            <a:r>
              <a:rPr lang="en-US" sz="2800" dirty="0">
                <a:latin typeface="Arial Rounded MT Bold" panose="020F0704030504030204" pitchFamily="34" charset="0"/>
              </a:rPr>
              <a:t>Price of each crops</a:t>
            </a:r>
          </a:p>
          <a:p>
            <a:pPr lvl="1"/>
            <a:r>
              <a:rPr lang="en-US" sz="2800" dirty="0">
                <a:latin typeface="Arial Rounded MT Bold" panose="020F0704030504030204" pitchFamily="34" charset="0"/>
              </a:rPr>
              <a:t>Cost of each crops</a:t>
            </a:r>
          </a:p>
          <a:p>
            <a:pPr lvl="1"/>
            <a:r>
              <a:rPr lang="en-US" sz="2800" dirty="0">
                <a:latin typeface="Arial Rounded MT Bold" panose="020F0704030504030204" pitchFamily="34" charset="0"/>
              </a:rPr>
              <a:t>Water usage of each crops</a:t>
            </a:r>
          </a:p>
          <a:p>
            <a:pPr lvl="1"/>
            <a:r>
              <a:rPr lang="en-US" sz="2800" dirty="0">
                <a:latin typeface="Arial Rounded MT Bold" panose="020F0704030504030204" pitchFamily="34" charset="0"/>
              </a:rPr>
              <a:t>Demand of each crops</a:t>
            </a:r>
          </a:p>
          <a:p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AA39F-0122-4485-BC18-3CE32120F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287" y="2766884"/>
            <a:ext cx="1266092" cy="12660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0C2533-183B-44A2-BE64-D2024D40F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98" y="1401268"/>
            <a:ext cx="2164373" cy="13656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C72450-4752-43D6-A755-A2476E7961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48" y="4167913"/>
            <a:ext cx="2324100" cy="1371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189194-4A50-49DF-92B8-676366F916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015265"/>
            <a:ext cx="777968" cy="77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1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C2DACAB0-95DE-401C-8879-C5B670754CC5}"/>
              </a:ext>
            </a:extLst>
          </p:cNvPr>
          <p:cNvGrpSpPr>
            <a:grpSpLocks/>
          </p:cNvGrpSpPr>
          <p:nvPr/>
        </p:nvGrpSpPr>
        <p:grpSpPr bwMode="auto">
          <a:xfrm>
            <a:off x="3487783" y="962444"/>
            <a:ext cx="7702732" cy="5085481"/>
            <a:chOff x="1050" y="7967"/>
            <a:chExt cx="10065" cy="6375"/>
          </a:xfrm>
        </p:grpSpPr>
        <p:sp>
          <p:nvSpPr>
            <p:cNvPr id="74" name="AutoShape 3">
              <a:extLst>
                <a:ext uri="{FF2B5EF4-FFF2-40B4-BE49-F238E27FC236}">
                  <a16:creationId xmlns:a16="http://schemas.microsoft.com/office/drawing/2014/main" id="{F406680E-2BB1-4840-A784-A7AE5B96D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5" y="10728"/>
              <a:ext cx="1560" cy="1590"/>
            </a:xfrm>
            <a:prstGeom prst="flowChartMagneticDisk">
              <a:avLst/>
            </a:prstGeom>
            <a:gradFill rotWithShape="1">
              <a:gsLst>
                <a:gs pos="0">
                  <a:srgbClr val="FCF2B4"/>
                </a:gs>
                <a:gs pos="100000">
                  <a:srgbClr val="FFFF00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 dirty="0">
                  <a:effectLst/>
                  <a:latin typeface="Angsana New" panose="02020603050405020304" pitchFamily="18" charset="-34"/>
                  <a:ea typeface="Calibri" panose="020F0502020204030204" pitchFamily="34" charset="0"/>
                  <a:cs typeface="Angsana New" panose="02020603050405020304" pitchFamily="18" charset="-34"/>
                </a:rPr>
                <a:t> </a:t>
              </a:r>
              <a:r>
                <a:rPr lang="en-US" sz="2000" b="1" dirty="0">
                  <a:effectLst/>
                  <a:latin typeface="Angsana New" panose="02020603050405020304" pitchFamily="18" charset="-34"/>
                  <a:ea typeface="Calibri" panose="020F0502020204030204" pitchFamily="34" charset="0"/>
                  <a:cs typeface="Angsana New" panose="02020603050405020304" pitchFamily="18" charset="-34"/>
                </a:rPr>
                <a:t>Data Mart</a:t>
              </a:r>
              <a:endParaRPr lang="en-US" sz="4400" dirty="0">
                <a:effectLst/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 dirty="0">
                  <a:effectLst/>
                  <a:latin typeface="Angsana New" panose="02020603050405020304" pitchFamily="18" charset="-34"/>
                  <a:ea typeface="Calibri" panose="020F0502020204030204" pitchFamily="34" charset="0"/>
                  <a:cs typeface="Angsana New" panose="02020603050405020304" pitchFamily="18" charset="-34"/>
                </a:rPr>
                <a:t> </a:t>
              </a:r>
              <a:endParaRPr lang="en-US" sz="4400" dirty="0">
                <a:effectLst/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57AAEC8-F558-47FB-B02D-D502CAECEE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4" y="12557"/>
              <a:ext cx="3848" cy="1785"/>
              <a:chOff x="4754" y="12557"/>
              <a:chExt cx="3848" cy="1785"/>
            </a:xfrm>
          </p:grpSpPr>
          <p:sp>
            <p:nvSpPr>
              <p:cNvPr id="102" name="AutoShape 5">
                <a:extLst>
                  <a:ext uri="{FF2B5EF4-FFF2-40B4-BE49-F238E27FC236}">
                    <a16:creationId xmlns:a16="http://schemas.microsoft.com/office/drawing/2014/main" id="{AEB4B65D-A399-49C4-92C8-08253D6D4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4" y="13142"/>
                <a:ext cx="1928" cy="1200"/>
              </a:xfrm>
              <a:prstGeom prst="parallelogram">
                <a:avLst>
                  <a:gd name="adj" fmla="val 40167"/>
                </a:avLst>
              </a:prstGeom>
              <a:gradFill rotWithShape="1">
                <a:gsLst>
                  <a:gs pos="0">
                    <a:schemeClr val="accent6">
                      <a:lumMod val="60000"/>
                      <a:lumOff val="40000"/>
                      <a:alpha val="50000"/>
                    </a:schemeClr>
                  </a:gs>
                  <a:gs pos="100000">
                    <a:schemeClr val="accent6">
                      <a:lumMod val="75000"/>
                      <a:lumOff val="0"/>
                    </a:scheme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Angsana New" panose="02020603050405020304" pitchFamily="18" charset="-34"/>
                    <a:ea typeface="Calibri" panose="020F0502020204030204" pitchFamily="34" charset="0"/>
                    <a:cs typeface="Angsana New" panose="02020603050405020304" pitchFamily="18" charset="-34"/>
                  </a:rPr>
                  <a:t>Reject</a:t>
                </a:r>
                <a:endParaRPr lang="en-US" sz="4400" dirty="0">
                  <a:effectLst/>
                  <a:latin typeface="Angsana New" panose="02020603050405020304" pitchFamily="18" charset="-34"/>
                  <a:ea typeface="Calibri" panose="020F0502020204030204" pitchFamily="34" charset="0"/>
                  <a:cs typeface="Angsana New" panose="02020603050405020304" pitchFamily="18" charset="-34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Angsana New" panose="02020603050405020304" pitchFamily="18" charset="-34"/>
                    <a:ea typeface="Calibri" panose="020F0502020204030204" pitchFamily="34" charset="0"/>
                    <a:cs typeface="Angsana New" panose="02020603050405020304" pitchFamily="18" charset="-34"/>
                  </a:rPr>
                  <a:t>Exception</a:t>
                </a:r>
                <a:endParaRPr lang="en-US" sz="4400" dirty="0">
                  <a:effectLst/>
                  <a:latin typeface="Angsana New" panose="02020603050405020304" pitchFamily="18" charset="-34"/>
                  <a:ea typeface="Calibri" panose="020F0502020204030204" pitchFamily="34" charset="0"/>
                  <a:cs typeface="Angsana New" panose="02020603050405020304" pitchFamily="18" charset="-34"/>
                </a:endParaRPr>
              </a:p>
            </p:txBody>
          </p:sp>
          <p:sp>
            <p:nvSpPr>
              <p:cNvPr id="103" name="AutoShape 6">
                <a:extLst>
                  <a:ext uri="{FF2B5EF4-FFF2-40B4-BE49-F238E27FC236}">
                    <a16:creationId xmlns:a16="http://schemas.microsoft.com/office/drawing/2014/main" id="{0EB12C7B-F863-4AAB-A767-FFE2B7E62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7" y="12557"/>
                <a:ext cx="225" cy="405"/>
              </a:xfrm>
              <a:prstGeom prst="upDownArrow">
                <a:avLst>
                  <a:gd name="adj1" fmla="val 50000"/>
                  <a:gd name="adj2" fmla="val 36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eaVert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4" name="AutoShape 7">
                <a:extLst>
                  <a:ext uri="{FF2B5EF4-FFF2-40B4-BE49-F238E27FC236}">
                    <a16:creationId xmlns:a16="http://schemas.microsoft.com/office/drawing/2014/main" id="{17674CD9-D8BE-41B1-98C1-95E323D88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93" y="12557"/>
                <a:ext cx="225" cy="405"/>
              </a:xfrm>
              <a:prstGeom prst="upDownArrow">
                <a:avLst>
                  <a:gd name="adj1" fmla="val 50000"/>
                  <a:gd name="adj2" fmla="val 36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eaVert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5" name="AutoShape 8">
                <a:extLst>
                  <a:ext uri="{FF2B5EF4-FFF2-40B4-BE49-F238E27FC236}">
                    <a16:creationId xmlns:a16="http://schemas.microsoft.com/office/drawing/2014/main" id="{72FEBB27-AF97-4550-AC28-24A7200CB1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4" y="13142"/>
                <a:ext cx="1928" cy="1200"/>
              </a:xfrm>
              <a:prstGeom prst="parallelogram">
                <a:avLst>
                  <a:gd name="adj" fmla="val 40167"/>
                </a:avLst>
              </a:prstGeom>
              <a:gradFill rotWithShape="1">
                <a:gsLst>
                  <a:gs pos="0">
                    <a:srgbClr val="FABF8F">
                      <a:alpha val="50000"/>
                    </a:srgbClr>
                  </a:gs>
                  <a:gs pos="100000">
                    <a:srgbClr val="E36C0A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Angsana New" panose="02020603050405020304" pitchFamily="18" charset="-34"/>
                    <a:ea typeface="Calibri" panose="020F0502020204030204" pitchFamily="34" charset="0"/>
                    <a:cs typeface="Angsana New" panose="02020603050405020304" pitchFamily="18" charset="-34"/>
                  </a:rPr>
                  <a:t>Data Cleansing</a:t>
                </a:r>
                <a:endParaRPr lang="en-US" sz="4400" dirty="0">
                  <a:effectLst/>
                  <a:latin typeface="Angsana New" panose="02020603050405020304" pitchFamily="18" charset="-34"/>
                  <a:ea typeface="Calibri" panose="020F0502020204030204" pitchFamily="34" charset="0"/>
                  <a:cs typeface="Angsana New" panose="02020603050405020304" pitchFamily="18" charset="-34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Angsana New" panose="02020603050405020304" pitchFamily="18" charset="-34"/>
                    <a:ea typeface="Calibri" panose="020F0502020204030204" pitchFamily="34" charset="0"/>
                    <a:cs typeface="Angsana New" panose="02020603050405020304" pitchFamily="18" charset="-34"/>
                  </a:rPr>
                  <a:t> </a:t>
                </a:r>
                <a:endParaRPr lang="en-US" sz="4400" dirty="0">
                  <a:effectLst/>
                  <a:latin typeface="Angsana New" panose="02020603050405020304" pitchFamily="18" charset="-34"/>
                  <a:ea typeface="Calibri" panose="020F0502020204030204" pitchFamily="34" charset="0"/>
                  <a:cs typeface="Angsana New" panose="02020603050405020304" pitchFamily="18" charset="-34"/>
                </a:endParaRPr>
              </a:p>
            </p:txBody>
          </p:sp>
        </p:grpSp>
        <p:sp>
          <p:nvSpPr>
            <p:cNvPr id="76" name="AutoShape 9">
              <a:extLst>
                <a:ext uri="{FF2B5EF4-FFF2-40B4-BE49-F238E27FC236}">
                  <a16:creationId xmlns:a16="http://schemas.microsoft.com/office/drawing/2014/main" id="{F0755217-2613-4619-9F24-0F0005083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1" y="8327"/>
              <a:ext cx="1233" cy="522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rgbClr val="92D050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 dirty="0">
                  <a:effectLst/>
                  <a:latin typeface="Angsana New" panose="02020603050405020304" pitchFamily="18" charset="-34"/>
                  <a:ea typeface="Calibri" panose="020F0502020204030204" pitchFamily="34" charset="0"/>
                  <a:cs typeface="Angsana New" panose="02020603050405020304" pitchFamily="18" charset="-34"/>
                </a:rPr>
                <a:t>RDBMS</a:t>
              </a:r>
              <a:endParaRPr lang="en-US" sz="4400" dirty="0">
                <a:effectLst/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 dirty="0">
                  <a:effectLst/>
                  <a:latin typeface="Angsana New" panose="02020603050405020304" pitchFamily="18" charset="-34"/>
                  <a:ea typeface="Calibri" panose="020F0502020204030204" pitchFamily="34" charset="0"/>
                  <a:cs typeface="Angsana New" panose="02020603050405020304" pitchFamily="18" charset="-34"/>
                </a:rPr>
                <a:t>EBCDIC</a:t>
              </a:r>
              <a:endParaRPr lang="en-US" sz="4400" dirty="0">
                <a:effectLst/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 dirty="0">
                  <a:effectLst/>
                  <a:latin typeface="Angsana New" panose="02020603050405020304" pitchFamily="18" charset="-34"/>
                  <a:ea typeface="Calibri" panose="020F0502020204030204" pitchFamily="34" charset="0"/>
                  <a:cs typeface="Angsana New" panose="02020603050405020304" pitchFamily="18" charset="-34"/>
                </a:rPr>
                <a:t>Flat files</a:t>
              </a:r>
              <a:endParaRPr lang="en-US" sz="4400" dirty="0">
                <a:effectLst/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 dirty="0">
                  <a:effectLst/>
                  <a:latin typeface="Angsana New" panose="02020603050405020304" pitchFamily="18" charset="-34"/>
                  <a:ea typeface="Calibri" panose="020F0502020204030204" pitchFamily="34" charset="0"/>
                  <a:cs typeface="Angsana New" panose="02020603050405020304" pitchFamily="18" charset="-34"/>
                </a:rPr>
                <a:t>XML</a:t>
              </a:r>
              <a:endParaRPr lang="en-US" sz="4400" dirty="0">
                <a:effectLst/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 dirty="0">
                  <a:effectLst/>
                  <a:latin typeface="Angsana New" panose="02020603050405020304" pitchFamily="18" charset="-34"/>
                  <a:ea typeface="Calibri" panose="020F0502020204030204" pitchFamily="34" charset="0"/>
                  <a:cs typeface="Angsana New" panose="02020603050405020304" pitchFamily="18" charset="-34"/>
                </a:rPr>
                <a:t>Spread sheets</a:t>
              </a:r>
              <a:endParaRPr lang="en-US" sz="4400" dirty="0">
                <a:effectLst/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 dirty="0">
                  <a:effectLst/>
                  <a:latin typeface="Angsana New" panose="02020603050405020304" pitchFamily="18" charset="-34"/>
                  <a:ea typeface="Calibri" panose="020F0502020204030204" pitchFamily="34" charset="0"/>
                  <a:cs typeface="Angsana New" panose="02020603050405020304" pitchFamily="18" charset="-34"/>
                </a:rPr>
                <a:t>Legacy</a:t>
              </a:r>
              <a:endParaRPr lang="en-US" sz="1600" dirty="0">
                <a:effectLst/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endParaRPr>
            </a:p>
          </p:txBody>
        </p:sp>
        <p:sp>
          <p:nvSpPr>
            <p:cNvPr id="77" name="AutoShape 10">
              <a:extLst>
                <a:ext uri="{FF2B5EF4-FFF2-40B4-BE49-F238E27FC236}">
                  <a16:creationId xmlns:a16="http://schemas.microsoft.com/office/drawing/2014/main" id="{4B7AB6E8-F0BE-40FE-AB2E-572916985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" y="11201"/>
              <a:ext cx="1230" cy="604"/>
            </a:xfrm>
            <a:prstGeom prst="rightArrow">
              <a:avLst>
                <a:gd name="adj1" fmla="val 50000"/>
                <a:gd name="adj2" fmla="val 50911"/>
              </a:avLst>
            </a:prstGeom>
            <a:solidFill>
              <a:srgbClr val="0D0D0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900">
                  <a:effectLst/>
                  <a:latin typeface="Angsana New" panose="02020603050405020304" pitchFamily="18" charset="-34"/>
                  <a:ea typeface="Calibri" panose="020F0502020204030204" pitchFamily="34" charset="0"/>
                  <a:cs typeface="Angsana New" panose="02020603050405020304" pitchFamily="18" charset="-34"/>
                </a:rPr>
                <a:t>Load</a:t>
              </a:r>
              <a:endParaRPr lang="en-US" sz="1600">
                <a:effectLst/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endParaRP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26CCA29-0DFB-4613-99C9-2C56237694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6" y="10803"/>
              <a:ext cx="3034" cy="1515"/>
              <a:chOff x="5376" y="10803"/>
              <a:chExt cx="3034" cy="1515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9D77BD15-7673-43C9-AA25-D455C48B8A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76" y="10803"/>
                <a:ext cx="3034" cy="1515"/>
                <a:chOff x="6030" y="6574"/>
                <a:chExt cx="2625" cy="1635"/>
              </a:xfrm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0A9C6B5E-3473-4799-9F8F-9ED92DDDC3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30" y="6574"/>
                  <a:ext cx="2625" cy="163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2000" b="1" dirty="0">
                      <a:effectLst/>
                      <a:latin typeface="Angsana New" panose="02020603050405020304" pitchFamily="18" charset="-34"/>
                      <a:ea typeface="Calibri" panose="020F0502020204030204" pitchFamily="34" charset="0"/>
                      <a:cs typeface="Angsana New" panose="02020603050405020304" pitchFamily="18" charset="-34"/>
                    </a:rPr>
                    <a:t>Stringing Area</a:t>
                  </a:r>
                  <a:endParaRPr lang="en-US" sz="4400" dirty="0">
                    <a:effectLst/>
                    <a:latin typeface="Angsana New" panose="02020603050405020304" pitchFamily="18" charset="-34"/>
                    <a:ea typeface="Calibri" panose="020F0502020204030204" pitchFamily="34" charset="0"/>
                    <a:cs typeface="Angsana New" panose="02020603050405020304" pitchFamily="18" charset="-34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0" dirty="0">
                      <a:effectLst/>
                      <a:latin typeface="Angsana New" panose="02020603050405020304" pitchFamily="18" charset="-34"/>
                      <a:ea typeface="Calibri" panose="020F0502020204030204" pitchFamily="34" charset="0"/>
                      <a:cs typeface="Angsana New" panose="02020603050405020304" pitchFamily="18" charset="-34"/>
                    </a:rPr>
                    <a:t>Working storage</a:t>
                  </a:r>
                  <a:endParaRPr lang="en-US" sz="4400" dirty="0">
                    <a:effectLst/>
                    <a:latin typeface="Angsana New" panose="02020603050405020304" pitchFamily="18" charset="-34"/>
                    <a:ea typeface="Calibri" panose="020F0502020204030204" pitchFamily="34" charset="0"/>
                    <a:cs typeface="Angsana New" panose="02020603050405020304" pitchFamily="18" charset="-34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0" dirty="0">
                      <a:effectLst/>
                      <a:latin typeface="Angsana New" panose="02020603050405020304" pitchFamily="18" charset="-34"/>
                      <a:ea typeface="Calibri" panose="020F0502020204030204" pitchFamily="34" charset="0"/>
                      <a:cs typeface="Angsana New" panose="02020603050405020304" pitchFamily="18" charset="-34"/>
                    </a:rPr>
                    <a:t>Reject data storage</a:t>
                  </a:r>
                  <a:endParaRPr lang="en-US" sz="4400" dirty="0">
                    <a:effectLst/>
                    <a:latin typeface="Angsana New" panose="02020603050405020304" pitchFamily="18" charset="-34"/>
                    <a:ea typeface="Calibri" panose="020F0502020204030204" pitchFamily="34" charset="0"/>
                    <a:cs typeface="Angsana New" panose="02020603050405020304" pitchFamily="18" charset="-34"/>
                  </a:endParaRPr>
                </a:p>
              </p:txBody>
            </p:sp>
            <p:cxnSp>
              <p:nvCxnSpPr>
                <p:cNvPr id="101" name="AutoShape 14">
                  <a:extLst>
                    <a:ext uri="{FF2B5EF4-FFF2-40B4-BE49-F238E27FC236}">
                      <a16:creationId xmlns:a16="http://schemas.microsoft.com/office/drawing/2014/main" id="{6134C3BA-AB9D-44BE-98AE-408A7BC6860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6030" y="7069"/>
                  <a:ext cx="262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99" name="AutoShape 15">
                <a:extLst>
                  <a:ext uri="{FF2B5EF4-FFF2-40B4-BE49-F238E27FC236}">
                    <a16:creationId xmlns:a16="http://schemas.microsoft.com/office/drawing/2014/main" id="{FDC998F5-046C-4B66-9AD1-2C5D0456C9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75" y="11433"/>
                <a:ext cx="911" cy="585"/>
              </a:xfrm>
              <a:prstGeom prst="flowChartMagneticDisk">
                <a:avLst/>
              </a:prstGeom>
              <a:gradFill rotWithShape="1">
                <a:gsLst>
                  <a:gs pos="0">
                    <a:srgbClr val="FCF2B4"/>
                  </a:gs>
                  <a:gs pos="100000">
                    <a:srgbClr val="FFFF00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79" name="AutoShape 16">
              <a:extLst>
                <a:ext uri="{FF2B5EF4-FFF2-40B4-BE49-F238E27FC236}">
                  <a16:creationId xmlns:a16="http://schemas.microsoft.com/office/drawing/2014/main" id="{90660838-1A59-4579-AC13-0CB041083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" y="11201"/>
              <a:ext cx="1226" cy="604"/>
            </a:xfrm>
            <a:prstGeom prst="rightArrow">
              <a:avLst>
                <a:gd name="adj1" fmla="val 50000"/>
                <a:gd name="adj2" fmla="val 50745"/>
              </a:avLst>
            </a:prstGeom>
            <a:solidFill>
              <a:srgbClr val="0D0D0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900">
                  <a:effectLst/>
                  <a:latin typeface="Angsana New" panose="02020603050405020304" pitchFamily="18" charset="-34"/>
                  <a:ea typeface="Calibri" panose="020F0502020204030204" pitchFamily="34" charset="0"/>
                  <a:cs typeface="Angsana New" panose="02020603050405020304" pitchFamily="18" charset="-34"/>
                </a:rPr>
                <a:t>Transfer</a:t>
              </a:r>
              <a:endParaRPr lang="en-US" sz="1600">
                <a:effectLst/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9FB4A72-0A56-4BDA-9AA1-77D5A2AE81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0" y="8327"/>
              <a:ext cx="1981" cy="2775"/>
              <a:chOff x="1050" y="8327"/>
              <a:chExt cx="1981" cy="2775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99C7ACD6-6AEF-4284-A680-83316238EA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0" y="8327"/>
                <a:ext cx="1479" cy="2775"/>
                <a:chOff x="1065" y="7890"/>
                <a:chExt cx="1635" cy="1560"/>
              </a:xfrm>
            </p:grpSpPr>
            <p:sp>
              <p:nvSpPr>
                <p:cNvPr id="96" name="AutoShape 19">
                  <a:extLst>
                    <a:ext uri="{FF2B5EF4-FFF2-40B4-BE49-F238E27FC236}">
                      <a16:creationId xmlns:a16="http://schemas.microsoft.com/office/drawing/2014/main" id="{B45E82A8-0E6F-4B4C-8F46-3C6862D641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5" y="7890"/>
                  <a:ext cx="1635" cy="156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66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AutoShape 20">
                  <a:extLst>
                    <a:ext uri="{FF2B5EF4-FFF2-40B4-BE49-F238E27FC236}">
                      <a16:creationId xmlns:a16="http://schemas.microsoft.com/office/drawing/2014/main" id="{C1DF3593-C83A-4924-A81D-B00701D78A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1276" y="8040"/>
                  <a:ext cx="1198" cy="1200"/>
                </a:xfrm>
                <a:prstGeom prst="foldedCorner">
                  <a:avLst>
                    <a:gd name="adj" fmla="val 27157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2400" dirty="0">
                      <a:effectLst/>
                      <a:latin typeface="Angsana New" panose="02020603050405020304" pitchFamily="18" charset="-34"/>
                      <a:ea typeface="Calibri" panose="020F0502020204030204" pitchFamily="34" charset="0"/>
                      <a:cs typeface="Angsana New" panose="02020603050405020304" pitchFamily="18" charset="-34"/>
                    </a:rPr>
                    <a:t>Internal</a:t>
                  </a:r>
                  <a:endParaRPr lang="en-US" sz="4800" dirty="0">
                    <a:effectLst/>
                    <a:latin typeface="Angsana New" panose="02020603050405020304" pitchFamily="18" charset="-34"/>
                    <a:ea typeface="Calibri" panose="020F0502020204030204" pitchFamily="34" charset="0"/>
                    <a:cs typeface="Angsana New" panose="02020603050405020304" pitchFamily="18" charset="-34"/>
                  </a:endParaRPr>
                </a:p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2400" dirty="0">
                      <a:effectLst/>
                      <a:latin typeface="Angsana New" panose="02020603050405020304" pitchFamily="18" charset="-34"/>
                      <a:ea typeface="Calibri" panose="020F0502020204030204" pitchFamily="34" charset="0"/>
                      <a:cs typeface="Angsana New" panose="02020603050405020304" pitchFamily="18" charset="-34"/>
                    </a:rPr>
                    <a:t>Data</a:t>
                  </a:r>
                  <a:endParaRPr lang="en-US" sz="4800" dirty="0">
                    <a:effectLst/>
                    <a:latin typeface="Angsana New" panose="02020603050405020304" pitchFamily="18" charset="-34"/>
                    <a:ea typeface="Calibri" panose="020F0502020204030204" pitchFamily="34" charset="0"/>
                    <a:cs typeface="Angsana New" panose="02020603050405020304" pitchFamily="18" charset="-34"/>
                  </a:endParaRPr>
                </a:p>
              </p:txBody>
            </p:sp>
          </p:grpSp>
          <p:sp>
            <p:nvSpPr>
              <p:cNvPr id="95" name="AutoShape 21">
                <a:extLst>
                  <a:ext uri="{FF2B5EF4-FFF2-40B4-BE49-F238E27FC236}">
                    <a16:creationId xmlns:a16="http://schemas.microsoft.com/office/drawing/2014/main" id="{3908F235-FB14-4624-88BD-A63ED29D9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9" y="9567"/>
                <a:ext cx="502" cy="238"/>
              </a:xfrm>
              <a:prstGeom prst="rightArrow">
                <a:avLst>
                  <a:gd name="adj1" fmla="val 50000"/>
                  <a:gd name="adj2" fmla="val 52731"/>
                </a:avLst>
              </a:prstGeom>
              <a:solidFill>
                <a:schemeClr val="tx1">
                  <a:lumMod val="100000"/>
                  <a:lumOff val="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5C7A5CC5-F807-4876-ACB1-E95D9CC150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0" y="11987"/>
              <a:ext cx="1981" cy="1560"/>
              <a:chOff x="1050" y="11987"/>
              <a:chExt cx="1981" cy="1560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E289B47D-F2F5-4499-B6F1-CBB05BFEFC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0" y="11987"/>
                <a:ext cx="1479" cy="1560"/>
                <a:chOff x="960" y="9949"/>
                <a:chExt cx="1635" cy="1560"/>
              </a:xfrm>
            </p:grpSpPr>
            <p:sp>
              <p:nvSpPr>
                <p:cNvPr id="92" name="AutoShape 24">
                  <a:extLst>
                    <a:ext uri="{FF2B5EF4-FFF2-40B4-BE49-F238E27FC236}">
                      <a16:creationId xmlns:a16="http://schemas.microsoft.com/office/drawing/2014/main" id="{BA2AA7A7-931B-456D-8B71-6BA0556CAC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9949"/>
                  <a:ext cx="1635" cy="156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66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AutoShape 25">
                  <a:extLst>
                    <a:ext uri="{FF2B5EF4-FFF2-40B4-BE49-F238E27FC236}">
                      <a16:creationId xmlns:a16="http://schemas.microsoft.com/office/drawing/2014/main" id="{4991B574-D52C-4AB6-A4E7-DE4AA1EE92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1171" y="10099"/>
                  <a:ext cx="1198" cy="1200"/>
                </a:xfrm>
                <a:prstGeom prst="foldedCorner">
                  <a:avLst>
                    <a:gd name="adj" fmla="val 27157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2000" dirty="0">
                      <a:effectLst/>
                      <a:latin typeface="Angsana New" panose="02020603050405020304" pitchFamily="18" charset="-34"/>
                      <a:ea typeface="Calibri" panose="020F0502020204030204" pitchFamily="34" charset="0"/>
                      <a:cs typeface="Angsana New" panose="02020603050405020304" pitchFamily="18" charset="-34"/>
                    </a:rPr>
                    <a:t>External Data</a:t>
                  </a:r>
                  <a:endParaRPr lang="en-US" sz="4400" dirty="0">
                    <a:effectLst/>
                    <a:latin typeface="Angsana New" panose="02020603050405020304" pitchFamily="18" charset="-34"/>
                    <a:ea typeface="Calibri" panose="020F0502020204030204" pitchFamily="34" charset="0"/>
                    <a:cs typeface="Angsana New" panose="02020603050405020304" pitchFamily="18" charset="-34"/>
                  </a:endParaRPr>
                </a:p>
              </p:txBody>
            </p:sp>
          </p:grpSp>
          <p:sp>
            <p:nvSpPr>
              <p:cNvPr id="91" name="AutoShape 26">
                <a:extLst>
                  <a:ext uri="{FF2B5EF4-FFF2-40B4-BE49-F238E27FC236}">
                    <a16:creationId xmlns:a16="http://schemas.microsoft.com/office/drawing/2014/main" id="{93112CAD-15CD-4F27-B17D-253BF02482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9" y="12724"/>
                <a:ext cx="502" cy="238"/>
              </a:xfrm>
              <a:prstGeom prst="rightArrow">
                <a:avLst>
                  <a:gd name="adj1" fmla="val 50000"/>
                  <a:gd name="adj2" fmla="val 52731"/>
                </a:avLst>
              </a:prstGeom>
              <a:solidFill>
                <a:schemeClr val="tx1">
                  <a:lumMod val="100000"/>
                  <a:lumOff val="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B9322CA-B010-4547-B7D6-49360256BB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54" y="7967"/>
              <a:ext cx="4213" cy="2550"/>
              <a:chOff x="4854" y="7967"/>
              <a:chExt cx="4213" cy="2550"/>
            </a:xfrm>
          </p:grpSpPr>
          <p:sp>
            <p:nvSpPr>
              <p:cNvPr id="83" name="AutoShape 28">
                <a:extLst>
                  <a:ext uri="{FF2B5EF4-FFF2-40B4-BE49-F238E27FC236}">
                    <a16:creationId xmlns:a16="http://schemas.microsoft.com/office/drawing/2014/main" id="{4A13120E-D0A1-4E6A-96B4-E85EDB1CE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0" y="10112"/>
                <a:ext cx="225" cy="405"/>
              </a:xfrm>
              <a:prstGeom prst="upDownArrow">
                <a:avLst>
                  <a:gd name="adj1" fmla="val 50000"/>
                  <a:gd name="adj2" fmla="val 36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eaVert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4" name="AutoShape 29">
                <a:extLst>
                  <a:ext uri="{FF2B5EF4-FFF2-40B4-BE49-F238E27FC236}">
                    <a16:creationId xmlns:a16="http://schemas.microsoft.com/office/drawing/2014/main" id="{AEC5CB50-F692-4635-B16C-91899253E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8" y="10112"/>
                <a:ext cx="225" cy="405"/>
              </a:xfrm>
              <a:prstGeom prst="upDownArrow">
                <a:avLst>
                  <a:gd name="adj1" fmla="val 50000"/>
                  <a:gd name="adj2" fmla="val 36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eaVert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84CE232C-C7AE-43AF-8FD6-5A3EE6F08D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54" y="7967"/>
                <a:ext cx="4213" cy="1980"/>
                <a:chOff x="6030" y="6574"/>
                <a:chExt cx="2625" cy="1635"/>
              </a:xfrm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CC648969-C49C-4273-BAF5-4695DB1968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30" y="6574"/>
                  <a:ext cx="2625" cy="163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2000" b="1" dirty="0">
                      <a:effectLst/>
                      <a:latin typeface="Angsana New" panose="02020603050405020304" pitchFamily="18" charset="-34"/>
                      <a:ea typeface="Calibri" panose="020F0502020204030204" pitchFamily="34" charset="0"/>
                      <a:cs typeface="Angsana New" panose="02020603050405020304" pitchFamily="18" charset="-34"/>
                    </a:rPr>
                    <a:t>Data Transformation</a:t>
                  </a:r>
                  <a:endParaRPr lang="en-US" sz="4400" dirty="0">
                    <a:effectLst/>
                    <a:latin typeface="Angsana New" panose="02020603050405020304" pitchFamily="18" charset="-34"/>
                    <a:ea typeface="Calibri" panose="020F0502020204030204" pitchFamily="34" charset="0"/>
                    <a:cs typeface="Angsana New" panose="02020603050405020304" pitchFamily="18" charset="-34"/>
                  </a:endParaRPr>
                </a:p>
              </p:txBody>
            </p:sp>
            <p:cxnSp>
              <p:nvCxnSpPr>
                <p:cNvPr id="89" name="AutoShape 32">
                  <a:extLst>
                    <a:ext uri="{FF2B5EF4-FFF2-40B4-BE49-F238E27FC236}">
                      <a16:creationId xmlns:a16="http://schemas.microsoft.com/office/drawing/2014/main" id="{BFF873F7-2763-4524-AA6B-C0E957CC756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6030" y="7069"/>
                  <a:ext cx="262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86" name="AutoShape 33">
                <a:extLst>
                  <a:ext uri="{FF2B5EF4-FFF2-40B4-BE49-F238E27FC236}">
                    <a16:creationId xmlns:a16="http://schemas.microsoft.com/office/drawing/2014/main" id="{549CD34A-9C20-4D1D-9138-4C0BF847C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1" y="8672"/>
                <a:ext cx="2099" cy="1200"/>
              </a:xfrm>
              <a:prstGeom prst="parallelogram">
                <a:avLst>
                  <a:gd name="adj" fmla="val 43729"/>
                </a:avLst>
              </a:prstGeom>
              <a:gradFill rotWithShape="1">
                <a:gsLst>
                  <a:gs pos="0">
                    <a:schemeClr val="accent1">
                      <a:lumMod val="100000"/>
                      <a:lumOff val="0"/>
                      <a:alpha val="50000"/>
                    </a:schemeClr>
                  </a:gs>
                  <a:gs pos="100000">
                    <a:schemeClr val="accent1">
                      <a:lumMod val="100000"/>
                      <a:lumOff val="0"/>
                    </a:scheme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Angsana New" panose="02020603050405020304" pitchFamily="18" charset="-34"/>
                    <a:ea typeface="Calibri" panose="020F0502020204030204" pitchFamily="34" charset="0"/>
                    <a:cs typeface="Angsana New" panose="02020603050405020304" pitchFamily="18" charset="-34"/>
                  </a:rPr>
                  <a:t>Dimension table Build</a:t>
                </a:r>
                <a:endParaRPr lang="en-US" sz="4400" dirty="0">
                  <a:effectLst/>
                  <a:latin typeface="Angsana New" panose="02020603050405020304" pitchFamily="18" charset="-34"/>
                  <a:ea typeface="Calibri" panose="020F0502020204030204" pitchFamily="34" charset="0"/>
                  <a:cs typeface="Angsana New" panose="02020603050405020304" pitchFamily="18" charset="-34"/>
                </a:endParaRPr>
              </a:p>
            </p:txBody>
          </p:sp>
          <p:sp>
            <p:nvSpPr>
              <p:cNvPr id="87" name="AutoShape 34">
                <a:extLst>
                  <a:ext uri="{FF2B5EF4-FFF2-40B4-BE49-F238E27FC236}">
                    <a16:creationId xmlns:a16="http://schemas.microsoft.com/office/drawing/2014/main" id="{E43CE4A0-D48F-4872-9A8A-7499A2405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6" y="8672"/>
                <a:ext cx="2100" cy="1200"/>
              </a:xfrm>
              <a:prstGeom prst="parallelogram">
                <a:avLst>
                  <a:gd name="adj" fmla="val 43750"/>
                </a:avLst>
              </a:prstGeom>
              <a:gradFill rotWithShape="1">
                <a:gsLst>
                  <a:gs pos="0">
                    <a:srgbClr val="4F81BD">
                      <a:alpha val="50000"/>
                    </a:srgbClr>
                  </a:gs>
                  <a:gs pos="100000">
                    <a:srgbClr val="4F81BD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Angsana New" panose="02020603050405020304" pitchFamily="18" charset="-34"/>
                    <a:ea typeface="Calibri" panose="020F0502020204030204" pitchFamily="34" charset="0"/>
                    <a:cs typeface="Angsana New" panose="02020603050405020304" pitchFamily="18" charset="-34"/>
                  </a:rPr>
                  <a:t>Fact table Build</a:t>
                </a:r>
                <a:endParaRPr lang="en-US" sz="4400" dirty="0">
                  <a:effectLst/>
                  <a:latin typeface="Angsana New" panose="02020603050405020304" pitchFamily="18" charset="-34"/>
                  <a:ea typeface="Calibri" panose="020F0502020204030204" pitchFamily="34" charset="0"/>
                  <a:cs typeface="Angsana New" panose="02020603050405020304" pitchFamily="18" charset="-34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Angsana New" panose="02020603050405020304" pitchFamily="18" charset="-34"/>
                    <a:ea typeface="Calibri" panose="020F0502020204030204" pitchFamily="34" charset="0"/>
                    <a:cs typeface="Angsana New" panose="02020603050405020304" pitchFamily="18" charset="-34"/>
                  </a:rPr>
                  <a:t> </a:t>
                </a:r>
                <a:endParaRPr lang="en-US" sz="4400" dirty="0">
                  <a:effectLst/>
                  <a:latin typeface="Angsana New" panose="02020603050405020304" pitchFamily="18" charset="-34"/>
                  <a:ea typeface="Calibri" panose="020F0502020204030204" pitchFamily="34" charset="0"/>
                  <a:cs typeface="Angsana New" panose="02020603050405020304" pitchFamily="18" charset="-34"/>
                </a:endParaRPr>
              </a:p>
            </p:txBody>
          </p:sp>
        </p:grpSp>
      </p:grp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5EB706B-39F0-408D-9CCD-B4170596BEFA}"/>
              </a:ext>
            </a:extLst>
          </p:cNvPr>
          <p:cNvSpPr/>
          <p:nvPr/>
        </p:nvSpPr>
        <p:spPr>
          <a:xfrm>
            <a:off x="949611" y="3156518"/>
            <a:ext cx="14975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latin typeface="Arial Rounded MT Bold" panose="020F0704030504030204" pitchFamily="34" charset="0"/>
              </a:rPr>
              <a:t>ETL</a:t>
            </a:r>
            <a:endParaRPr lang="en-US" sz="4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391BB0-F789-4730-8AED-81FCC7B3D9C3}"/>
              </a:ext>
            </a:extLst>
          </p:cNvPr>
          <p:cNvSpPr/>
          <p:nvPr/>
        </p:nvSpPr>
        <p:spPr>
          <a:xfrm>
            <a:off x="1253197" y="220718"/>
            <a:ext cx="446917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atin typeface="Arial Rounded MT Bold" panose="020F0704030504030204" pitchFamily="34" charset="0"/>
              </a:rPr>
              <a:t>Techniques</a:t>
            </a:r>
            <a:endParaRPr lang="en-US" sz="6000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50E717A-C014-4EA0-B30C-850906CB7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015265"/>
            <a:ext cx="777968" cy="77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3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55C2-EC4B-4F37-AFF8-D20EA942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latin typeface="Arial Rounded MT Bold" panose="020F0704030504030204" pitchFamily="34" charset="0"/>
              </a:rPr>
              <a:t>Example Data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BA21A3-2E41-4C19-8626-CFA3A04C35B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7073"/>
            <a:ext cx="5069114" cy="2420812"/>
          </a:xfrm>
          <a:prstGeom prst="rect">
            <a:avLst/>
          </a:prstGeom>
        </p:spPr>
      </p:pic>
      <p:pic>
        <p:nvPicPr>
          <p:cNvPr id="5" name="Picture 4" descr="C:\Users\DELL\AppData\Local\Temp\SNAGHTML12694c2f.PNG">
            <a:extLst>
              <a:ext uri="{FF2B5EF4-FFF2-40B4-BE49-F238E27FC236}">
                <a16:creationId xmlns:a16="http://schemas.microsoft.com/office/drawing/2014/main" id="{00F1CDF5-A1AF-4FF7-99F6-5B673B23E7F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456" y="365125"/>
            <a:ext cx="5604402" cy="6162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9FA328-5E26-486B-97AE-E882F7D8EAA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94000" y="4107539"/>
            <a:ext cx="5357513" cy="26512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D021C2-7751-46C5-8DA9-2243C85401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015265"/>
            <a:ext cx="777968" cy="77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2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6A372-CAF0-4156-B658-89159AB4F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b="1" dirty="0">
              <a:latin typeface="Arial Rounded MT Bold" panose="020F0704030504030204" pitchFamily="34" charset="0"/>
            </a:endParaRPr>
          </a:p>
          <a:p>
            <a:r>
              <a:rPr lang="en-US" sz="4000" b="1" dirty="0">
                <a:latin typeface="Arial Rounded MT Bold" panose="020F0704030504030204" pitchFamily="34" charset="0"/>
              </a:rPr>
              <a:t>Artificial Neural Network</a:t>
            </a:r>
          </a:p>
          <a:p>
            <a:endParaRPr lang="en-US" sz="4000" b="1" dirty="0">
              <a:latin typeface="Arial Rounded MT Bold" panose="020F0704030504030204" pitchFamily="34" charset="0"/>
            </a:endParaRPr>
          </a:p>
          <a:p>
            <a:endParaRPr lang="en-US" sz="4000" b="1" dirty="0">
              <a:latin typeface="Arial Rounded MT Bold" panose="020F0704030504030204" pitchFamily="34" charset="0"/>
            </a:endParaRPr>
          </a:p>
          <a:p>
            <a:r>
              <a:rPr lang="en-US" sz="4000" b="1" dirty="0">
                <a:latin typeface="Arial Rounded MT Bold" panose="020F0704030504030204" pitchFamily="34" charset="0"/>
              </a:rPr>
              <a:t>ARIMA (Autoregressive Integrated Moving Average Model)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8645C5-E8BC-45EE-B0C2-6D52E86EE55B}"/>
              </a:ext>
            </a:extLst>
          </p:cNvPr>
          <p:cNvSpPr/>
          <p:nvPr/>
        </p:nvSpPr>
        <p:spPr>
          <a:xfrm>
            <a:off x="4008088" y="1285214"/>
            <a:ext cx="41758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latin typeface="Arial Rounded MT Bold" panose="020F0704030504030204" pitchFamily="34" charset="0"/>
              </a:rPr>
              <a:t>Forecasting</a:t>
            </a:r>
            <a:endParaRPr lang="en-US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18D994-7E3A-416D-8789-9E774EC03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919" y="2170573"/>
            <a:ext cx="1773460" cy="1773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5C9FD5-B1D6-410F-8EF6-5042BC85F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238" y="4288981"/>
            <a:ext cx="2036141" cy="158100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9FD427-EB4B-4426-829D-39E77887D931}"/>
              </a:ext>
            </a:extLst>
          </p:cNvPr>
          <p:cNvSpPr/>
          <p:nvPr/>
        </p:nvSpPr>
        <p:spPr>
          <a:xfrm>
            <a:off x="1123398" y="286133"/>
            <a:ext cx="446917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atin typeface="Arial Rounded MT Bold" panose="020F0704030504030204" pitchFamily="34" charset="0"/>
              </a:rPr>
              <a:t>Techniques</a:t>
            </a:r>
            <a:endParaRPr lang="en-US" sz="6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62C623-DE03-49F1-8873-024AD7680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015265"/>
            <a:ext cx="777968" cy="77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2D8DE6-9B16-44CB-B626-08E4F8A5DF5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458" y="1861240"/>
            <a:ext cx="8809082" cy="49967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F919E7A-C5A2-4429-9089-4B0666F0CAF9}"/>
              </a:ext>
            </a:extLst>
          </p:cNvPr>
          <p:cNvSpPr/>
          <p:nvPr/>
        </p:nvSpPr>
        <p:spPr>
          <a:xfrm>
            <a:off x="5260674" y="1154930"/>
            <a:ext cx="16706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latin typeface="Arial Rounded MT Bold" panose="020F0704030504030204" pitchFamily="34" charset="0"/>
              </a:rPr>
              <a:t>AHP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AB531F-AD95-4481-BCB9-AC4644E45515}"/>
              </a:ext>
            </a:extLst>
          </p:cNvPr>
          <p:cNvSpPr/>
          <p:nvPr/>
        </p:nvSpPr>
        <p:spPr>
          <a:xfrm>
            <a:off x="1123398" y="286133"/>
            <a:ext cx="446917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atin typeface="Arial Rounded MT Bold" panose="020F0704030504030204" pitchFamily="34" charset="0"/>
              </a:rPr>
              <a:t>Techniques</a:t>
            </a:r>
            <a:endParaRPr lang="en-US" sz="6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472387-A5C5-4C60-9DCD-21AC5394A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015265"/>
            <a:ext cx="777968" cy="77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7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756BC-651A-4916-9999-17A1D3779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rial Rounded MT Bold" panose="020F0704030504030204" pitchFamily="34" charset="0"/>
              </a:rPr>
              <a:t>Tools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B00ADD-D3E4-46DA-B9D5-D404F00A6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121" y="2829695"/>
            <a:ext cx="1679063" cy="16790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0409FB-BBE3-442B-A9D4-E5A063C8B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99" y="609026"/>
            <a:ext cx="1878743" cy="14587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339AC5-5075-4515-9819-E3E001314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560" y="4443758"/>
            <a:ext cx="3013219" cy="18551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CADB1F-AF12-42C6-9B41-112A4D1D34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905" y="4669793"/>
            <a:ext cx="4101332" cy="8596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0BE358-C6B2-45B9-AE7B-12A78FB4CF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648" y="444572"/>
            <a:ext cx="2871252" cy="17842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5EAA10-9445-41FA-BF89-1EBEDD2C8B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85" y="3728005"/>
            <a:ext cx="2657475" cy="1371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0853B2D-C09B-478C-B2EE-B4EFC7BA8E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3777"/>
            <a:ext cx="3276599" cy="12777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CDA7F32-B9C2-49C7-AA8B-C95B0CC008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602" y="2617025"/>
            <a:ext cx="1387938" cy="13879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FA74629-CA58-4526-AB2A-4E6AE2CD34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015265"/>
            <a:ext cx="777968" cy="77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9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4E7F6-BAAA-4E97-B710-AB6CA13C7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rial Rounded MT Bold" panose="020F0704030504030204" pitchFamily="34" charset="0"/>
              </a:rPr>
              <a:t>Expected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142EC-E307-4D0A-9B46-482E1D9E2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>
              <a:latin typeface="Arial Rounded MT Bold" panose="020F0704030504030204" pitchFamily="34" charset="0"/>
            </a:endParaRPr>
          </a:p>
          <a:p>
            <a:pPr marL="514350" indent="-514350">
              <a:buAutoNum type="arabicPeriod"/>
            </a:pPr>
            <a:r>
              <a:rPr lang="en-US" sz="3600" dirty="0">
                <a:latin typeface="Arial Rounded MT Bold" panose="020F0704030504030204" pitchFamily="34" charset="0"/>
              </a:rPr>
              <a:t>To manage the cultivating agricultural crops for both farmers and exporters.</a:t>
            </a:r>
          </a:p>
          <a:p>
            <a:pPr marL="0" indent="0">
              <a:buNone/>
            </a:pPr>
            <a:endParaRPr lang="en-US" sz="36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3600" dirty="0">
                <a:latin typeface="Arial Rounded MT Bold" panose="020F0704030504030204" pitchFamily="34" charset="0"/>
              </a:rPr>
              <a:t>2. Have a database of agricultural crops available in real time (Online Real Time)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A4104-0FE7-486A-AAEC-01904A8BA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015265"/>
            <a:ext cx="777968" cy="77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4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11BAB6-454E-4272-ACD7-B0B1F508A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015265"/>
            <a:ext cx="777968" cy="77796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F473436-0A57-4992-9C38-C32FDACFD8E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latin typeface="Arial Rounded MT Bold" panose="020F0704030504030204" pitchFamily="34" charset="0"/>
              </a:rPr>
              <a:t>Overall result</a:t>
            </a:r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EC019884-C1FD-4F8C-A82C-AA5F1CB418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40" r="12032" b="13040"/>
          <a:stretch/>
        </p:blipFill>
        <p:spPr>
          <a:xfrm>
            <a:off x="1860730" y="1310465"/>
            <a:ext cx="8759373" cy="535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4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latin typeface="Arial Rounded MT Bold" panose="020F0704030504030204" pitchFamily="34" charset="0"/>
              </a:rPr>
              <a:t>Agenda</a:t>
            </a:r>
            <a:r>
              <a:rPr lang="en-US" dirty="0">
                <a:latin typeface="Arial Rounded MT Bold" panose="020F0704030504030204" pitchFamily="34" charset="0"/>
              </a:rPr>
              <a:t>  </a:t>
            </a:r>
            <a:endParaRPr lang="th-T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547D6-A09F-438C-85AA-86D982BA0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Problem 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Objectives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Propose Framework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Methodology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Data Sources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Techniques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Tools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Overall result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Conclusion and Recommendation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B4C792-EC15-4995-ACB7-7C8768F37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015265"/>
            <a:ext cx="777968" cy="77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74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F7FD9-4220-415F-82C9-BF1090B2A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614"/>
            <a:ext cx="10515600" cy="5209132"/>
          </a:xfrm>
        </p:spPr>
        <p:txBody>
          <a:bodyPr numCol="2"/>
          <a:lstStyle/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ANN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Learning Rate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Momentum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Hidden Layer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Training Time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Lag 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Data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150 Monthly price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139 Monthly export price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ARIMA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P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d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 q</a:t>
            </a:r>
            <a:r>
              <a:rPr lang="th-TH" dirty="0">
                <a:latin typeface="Arial Rounded MT Bold" panose="020F0704030504030204" pitchFamily="34" charset="0"/>
              </a:rPr>
              <a:t> </a:t>
            </a:r>
            <a:endParaRPr lang="en-US" dirty="0">
              <a:latin typeface="Arial Rounded MT Bold" panose="020F0704030504030204" pitchFamily="34" charset="0"/>
            </a:endParaRPr>
          </a:p>
          <a:p>
            <a:pPr lvl="8"/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4A9A01-D594-4A85-82A6-75E3E44CBD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latin typeface="Arial Rounded MT Bold" panose="020F0704030504030204" pitchFamily="34" charset="0"/>
              </a:rPr>
              <a:t>Price forecast of agricultural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56C714-8BB3-441A-8118-287923C70A31}"/>
              </a:ext>
            </a:extLst>
          </p:cNvPr>
          <p:cNvSpPr txBox="1">
            <a:spLocks/>
          </p:cNvSpPr>
          <p:nvPr/>
        </p:nvSpPr>
        <p:spPr>
          <a:xfrm>
            <a:off x="838200" y="4571999"/>
            <a:ext cx="10515600" cy="2044747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4ED4BC-AB45-40D8-B86C-593484F88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015265"/>
            <a:ext cx="777968" cy="77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5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AED3916-87CE-441D-BA18-C5C18FE33E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680289"/>
              </p:ext>
            </p:extLst>
          </p:nvPr>
        </p:nvGraphicFramePr>
        <p:xfrm>
          <a:off x="624840" y="2403261"/>
          <a:ext cx="10974978" cy="3563392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375283">
                  <a:extLst>
                    <a:ext uri="{9D8B030D-6E8A-4147-A177-3AD203B41FA5}">
                      <a16:colId xmlns:a16="http://schemas.microsoft.com/office/drawing/2014/main" val="85025176"/>
                    </a:ext>
                  </a:extLst>
                </a:gridCol>
                <a:gridCol w="1403472">
                  <a:extLst>
                    <a:ext uri="{9D8B030D-6E8A-4147-A177-3AD203B41FA5}">
                      <a16:colId xmlns:a16="http://schemas.microsoft.com/office/drawing/2014/main" val="2708369866"/>
                    </a:ext>
                  </a:extLst>
                </a:gridCol>
                <a:gridCol w="1513320">
                  <a:extLst>
                    <a:ext uri="{9D8B030D-6E8A-4147-A177-3AD203B41FA5}">
                      <a16:colId xmlns:a16="http://schemas.microsoft.com/office/drawing/2014/main" val="3925390979"/>
                    </a:ext>
                  </a:extLst>
                </a:gridCol>
                <a:gridCol w="1019092">
                  <a:extLst>
                    <a:ext uri="{9D8B030D-6E8A-4147-A177-3AD203B41FA5}">
                      <a16:colId xmlns:a16="http://schemas.microsoft.com/office/drawing/2014/main" val="92715617"/>
                    </a:ext>
                  </a:extLst>
                </a:gridCol>
                <a:gridCol w="1301381">
                  <a:extLst>
                    <a:ext uri="{9D8B030D-6E8A-4147-A177-3AD203B41FA5}">
                      <a16:colId xmlns:a16="http://schemas.microsoft.com/office/drawing/2014/main" val="1896968864"/>
                    </a:ext>
                  </a:extLst>
                </a:gridCol>
                <a:gridCol w="932738">
                  <a:extLst>
                    <a:ext uri="{9D8B030D-6E8A-4147-A177-3AD203B41FA5}">
                      <a16:colId xmlns:a16="http://schemas.microsoft.com/office/drawing/2014/main" val="750220782"/>
                    </a:ext>
                  </a:extLst>
                </a:gridCol>
                <a:gridCol w="1413980">
                  <a:extLst>
                    <a:ext uri="{9D8B030D-6E8A-4147-A177-3AD203B41FA5}">
                      <a16:colId xmlns:a16="http://schemas.microsoft.com/office/drawing/2014/main" val="2800851099"/>
                    </a:ext>
                  </a:extLst>
                </a:gridCol>
                <a:gridCol w="1015712">
                  <a:extLst>
                    <a:ext uri="{9D8B030D-6E8A-4147-A177-3AD203B41FA5}">
                      <a16:colId xmlns:a16="http://schemas.microsoft.com/office/drawing/2014/main" val="1023986217"/>
                    </a:ext>
                  </a:extLst>
                </a:gridCol>
              </a:tblGrid>
              <a:tr h="10181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18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 Rounded MT Bold" panose="020F0704030504030204" pitchFamily="34" charset="0"/>
                        </a:rPr>
                        <a:t>Learning Rate</a:t>
                      </a:r>
                      <a:endParaRPr lang="en-US" sz="18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 Rounded MT Bold" panose="020F0704030504030204" pitchFamily="34" charset="0"/>
                        </a:rPr>
                        <a:t>Momentum</a:t>
                      </a:r>
                      <a:endParaRPr lang="en-US" sz="18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 Rounded MT Bold" panose="020F0704030504030204" pitchFamily="34" charset="0"/>
                        </a:rPr>
                        <a:t>Hidden Layer</a:t>
                      </a:r>
                      <a:endParaRPr lang="en-US" sz="18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 Rounded MT Bold" panose="020F0704030504030204" pitchFamily="34" charset="0"/>
                        </a:rPr>
                        <a:t>Training Time</a:t>
                      </a:r>
                      <a:endParaRPr lang="en-US" sz="18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 Rounded MT Bold" panose="020F0704030504030204" pitchFamily="34" charset="0"/>
                        </a:rPr>
                        <a:t>Lag </a:t>
                      </a:r>
                      <a:endParaRPr lang="en-US" sz="18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 Rounded MT Bold" panose="020F0704030504030204" pitchFamily="34" charset="0"/>
                        </a:rPr>
                        <a:t>MSE</a:t>
                      </a:r>
                      <a:endParaRPr lang="en-US" sz="18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 Rounded MT Bold" panose="020F0704030504030204" pitchFamily="34" charset="0"/>
                        </a:rPr>
                        <a:t>MAPE</a:t>
                      </a:r>
                      <a:endParaRPr lang="en-US" sz="18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213528"/>
                  </a:ext>
                </a:extLst>
              </a:tr>
              <a:tr h="5090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 Rounded MT Bold" panose="020F0704030504030204" pitchFamily="34" charset="0"/>
                        </a:rPr>
                        <a:t>Rice</a:t>
                      </a:r>
                      <a:endParaRPr lang="en-US" sz="18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0.3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0.3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6/12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306,929.61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44574015"/>
                  </a:ext>
                </a:extLst>
              </a:tr>
              <a:tr h="5090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 Rounded MT Bold" panose="020F0704030504030204" pitchFamily="34" charset="0"/>
                        </a:rPr>
                        <a:t>Rice (Multivariable)</a:t>
                      </a:r>
                      <a:endParaRPr lang="en-US" sz="18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0.3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12/12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342,442.29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5.31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24064051"/>
                  </a:ext>
                </a:extLst>
              </a:tr>
              <a:tr h="5090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 Rounded MT Bold" panose="020F0704030504030204" pitchFamily="34" charset="0"/>
                        </a:rPr>
                        <a:t>Corn</a:t>
                      </a:r>
                      <a:endParaRPr lang="en-US" sz="18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0.1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6/6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477,702.72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9.98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12512723"/>
                  </a:ext>
                </a:extLst>
              </a:tr>
              <a:tr h="5090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 Rounded MT Bold" panose="020F0704030504030204" pitchFamily="34" charset="0"/>
                        </a:rPr>
                        <a:t>Cane</a:t>
                      </a:r>
                      <a:endParaRPr lang="en-US" sz="18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0.2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1/6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6,712.06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9.23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21362921"/>
                  </a:ext>
                </a:extLst>
              </a:tr>
              <a:tr h="5090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 Rounded MT Bold" panose="020F0704030504030204" pitchFamily="34" charset="0"/>
                        </a:rPr>
                        <a:t>Cassava</a:t>
                      </a:r>
                      <a:endParaRPr lang="en-US" sz="18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0.3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0.3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1/1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66,015.47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11.91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543937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ACBCB074-9220-4302-9E73-8EC999FB824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latin typeface="Arial Rounded MT Bold" panose="020F0704030504030204" pitchFamily="34" charset="0"/>
              </a:rPr>
              <a:t>Price forecast of agricultural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B586F4-6A94-478B-863E-0CECCF8B5F3B}"/>
              </a:ext>
            </a:extLst>
          </p:cNvPr>
          <p:cNvSpPr txBox="1">
            <a:spLocks/>
          </p:cNvSpPr>
          <p:nvPr/>
        </p:nvSpPr>
        <p:spPr>
          <a:xfrm>
            <a:off x="5488577" y="1543550"/>
            <a:ext cx="1755366" cy="7190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 Rounded MT Bold" panose="020F0704030504030204" pitchFamily="34" charset="0"/>
              </a:rPr>
              <a:t>ANN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A056C8-EC70-47E0-B039-E9996FCFE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015265"/>
            <a:ext cx="777968" cy="77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2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A54D70-ED4D-4AEB-90FB-DAB9F30C199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latin typeface="Arial Rounded MT Bold" panose="020F0704030504030204" pitchFamily="34" charset="0"/>
              </a:rPr>
              <a:t>Price forecast of agricultural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05AAC3-41FA-4504-8C79-25ECA03D773D}"/>
              </a:ext>
            </a:extLst>
          </p:cNvPr>
          <p:cNvSpPr txBox="1">
            <a:spLocks/>
          </p:cNvSpPr>
          <p:nvPr/>
        </p:nvSpPr>
        <p:spPr>
          <a:xfrm>
            <a:off x="5488577" y="1543550"/>
            <a:ext cx="1755366" cy="71909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 Rounded MT Bold" panose="020F0704030504030204" pitchFamily="34" charset="0"/>
              </a:rPr>
              <a:t>ARIMA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EB7307-B603-41AF-9D39-BC874D5DA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683546"/>
              </p:ext>
            </p:extLst>
          </p:nvPr>
        </p:nvGraphicFramePr>
        <p:xfrm>
          <a:off x="2024743" y="2573382"/>
          <a:ext cx="8242662" cy="3161214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3235450">
                  <a:extLst>
                    <a:ext uri="{9D8B030D-6E8A-4147-A177-3AD203B41FA5}">
                      <a16:colId xmlns:a16="http://schemas.microsoft.com/office/drawing/2014/main" val="697090867"/>
                    </a:ext>
                  </a:extLst>
                </a:gridCol>
                <a:gridCol w="782469">
                  <a:extLst>
                    <a:ext uri="{9D8B030D-6E8A-4147-A177-3AD203B41FA5}">
                      <a16:colId xmlns:a16="http://schemas.microsoft.com/office/drawing/2014/main" val="2741296831"/>
                    </a:ext>
                  </a:extLst>
                </a:gridCol>
                <a:gridCol w="825939">
                  <a:extLst>
                    <a:ext uri="{9D8B030D-6E8A-4147-A177-3AD203B41FA5}">
                      <a16:colId xmlns:a16="http://schemas.microsoft.com/office/drawing/2014/main" val="2027661706"/>
                    </a:ext>
                  </a:extLst>
                </a:gridCol>
                <a:gridCol w="850781">
                  <a:extLst>
                    <a:ext uri="{9D8B030D-6E8A-4147-A177-3AD203B41FA5}">
                      <a16:colId xmlns:a16="http://schemas.microsoft.com/office/drawing/2014/main" val="785556446"/>
                    </a:ext>
                  </a:extLst>
                </a:gridCol>
                <a:gridCol w="1502995">
                  <a:extLst>
                    <a:ext uri="{9D8B030D-6E8A-4147-A177-3AD203B41FA5}">
                      <a16:colId xmlns:a16="http://schemas.microsoft.com/office/drawing/2014/main" val="3820508449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763757551"/>
                    </a:ext>
                  </a:extLst>
                </a:gridCol>
              </a:tblGrid>
              <a:tr h="5268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18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 Rounded MT Bold" panose="020F0704030504030204" pitchFamily="34" charset="0"/>
                        </a:rPr>
                        <a:t>p</a:t>
                      </a:r>
                      <a:endParaRPr lang="en-US" sz="18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 Rounded MT Bold" panose="020F0704030504030204" pitchFamily="34" charset="0"/>
                        </a:rPr>
                        <a:t>d</a:t>
                      </a:r>
                      <a:endParaRPr lang="en-US" sz="18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 Rounded MT Bold" panose="020F0704030504030204" pitchFamily="34" charset="0"/>
                        </a:rPr>
                        <a:t>q</a:t>
                      </a:r>
                      <a:endParaRPr lang="en-US" sz="18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 Rounded MT Bold" panose="020F0704030504030204" pitchFamily="34" charset="0"/>
                        </a:rPr>
                        <a:t>MSE</a:t>
                      </a:r>
                      <a:endParaRPr lang="en-US" sz="18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 Rounded MT Bold" panose="020F0704030504030204" pitchFamily="34" charset="0"/>
                        </a:rPr>
                        <a:t>MAPE</a:t>
                      </a:r>
                      <a:endParaRPr lang="en-US" sz="18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1570463"/>
                  </a:ext>
                </a:extLst>
              </a:tr>
              <a:tr h="5268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 Rounded MT Bold" panose="020F0704030504030204" pitchFamily="34" charset="0"/>
                        </a:rPr>
                        <a:t>Rice</a:t>
                      </a:r>
                      <a:endParaRPr lang="en-US" sz="18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279,385.55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5.02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9794426"/>
                  </a:ext>
                </a:extLst>
              </a:tr>
              <a:tr h="5268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 Rounded MT Bold" panose="020F0704030504030204" pitchFamily="34" charset="0"/>
                        </a:rPr>
                        <a:t>Rice (Multivariable)</a:t>
                      </a:r>
                      <a:endParaRPr lang="en-US" sz="18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304,697.18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5695068"/>
                  </a:ext>
                </a:extLst>
              </a:tr>
              <a:tr h="5268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 Rounded MT Bold" panose="020F0704030504030204" pitchFamily="34" charset="0"/>
                        </a:rPr>
                        <a:t>Corn</a:t>
                      </a:r>
                      <a:endParaRPr lang="en-US" sz="18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296,615.81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6.75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723046"/>
                  </a:ext>
                </a:extLst>
              </a:tr>
              <a:tr h="5268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 Rounded MT Bold" panose="020F0704030504030204" pitchFamily="34" charset="0"/>
                        </a:rPr>
                        <a:t>Cane</a:t>
                      </a:r>
                      <a:endParaRPr lang="en-US" sz="18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5,225.25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7.30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33920630"/>
                  </a:ext>
                </a:extLst>
              </a:tr>
              <a:tr h="5268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 Rounded MT Bold" panose="020F0704030504030204" pitchFamily="34" charset="0"/>
                        </a:rPr>
                        <a:t>Cassava</a:t>
                      </a:r>
                      <a:endParaRPr lang="en-US" sz="18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68,649.25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13.77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3643414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0D1A8DE-D8C0-4011-A1AF-DB19A9DA7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015265"/>
            <a:ext cx="777968" cy="77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1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AE1BD1-70A5-4FCF-B732-7AA68875958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latin typeface="Arial Rounded MT Bold" panose="020F0704030504030204" pitchFamily="34" charset="0"/>
              </a:rPr>
              <a:t>Price forecast of agricultural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A84EC8-8571-43A4-A233-E2E3BF094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598725"/>
              </p:ext>
            </p:extLst>
          </p:nvPr>
        </p:nvGraphicFramePr>
        <p:xfrm>
          <a:off x="1097280" y="2246811"/>
          <a:ext cx="9980023" cy="356616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228815">
                  <a:extLst>
                    <a:ext uri="{9D8B030D-6E8A-4147-A177-3AD203B41FA5}">
                      <a16:colId xmlns:a16="http://schemas.microsoft.com/office/drawing/2014/main" val="3740927952"/>
                    </a:ext>
                  </a:extLst>
                </a:gridCol>
                <a:gridCol w="1901360">
                  <a:extLst>
                    <a:ext uri="{9D8B030D-6E8A-4147-A177-3AD203B41FA5}">
                      <a16:colId xmlns:a16="http://schemas.microsoft.com/office/drawing/2014/main" val="4251794140"/>
                    </a:ext>
                  </a:extLst>
                </a:gridCol>
                <a:gridCol w="1901360">
                  <a:extLst>
                    <a:ext uri="{9D8B030D-6E8A-4147-A177-3AD203B41FA5}">
                      <a16:colId xmlns:a16="http://schemas.microsoft.com/office/drawing/2014/main" val="492487720"/>
                    </a:ext>
                  </a:extLst>
                </a:gridCol>
                <a:gridCol w="1974244">
                  <a:extLst>
                    <a:ext uri="{9D8B030D-6E8A-4147-A177-3AD203B41FA5}">
                      <a16:colId xmlns:a16="http://schemas.microsoft.com/office/drawing/2014/main" val="3438956572"/>
                    </a:ext>
                  </a:extLst>
                </a:gridCol>
                <a:gridCol w="1974244">
                  <a:extLst>
                    <a:ext uri="{9D8B030D-6E8A-4147-A177-3AD203B41FA5}">
                      <a16:colId xmlns:a16="http://schemas.microsoft.com/office/drawing/2014/main" val="2775464511"/>
                    </a:ext>
                  </a:extLst>
                </a:gridCol>
              </a:tblGrid>
              <a:tr h="59436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18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 Rounded MT Bold" panose="020F0704030504030204" pitchFamily="34" charset="0"/>
                        </a:rPr>
                        <a:t>ARIMA</a:t>
                      </a:r>
                      <a:endParaRPr lang="en-US" sz="18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 Rounded MT Bold" panose="020F0704030504030204" pitchFamily="34" charset="0"/>
                        </a:rPr>
                        <a:t>ANN</a:t>
                      </a:r>
                      <a:endParaRPr lang="en-US" sz="18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689463"/>
                  </a:ext>
                </a:extLst>
              </a:tr>
              <a:tr h="594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 Rounded MT Bold" panose="020F0704030504030204" pitchFamily="34" charset="0"/>
                        </a:rPr>
                        <a:t>MSE</a:t>
                      </a:r>
                      <a:endParaRPr lang="en-US" sz="1800" b="1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 Rounded MT Bold" panose="020F0704030504030204" pitchFamily="34" charset="0"/>
                        </a:rPr>
                        <a:t>MAPE</a:t>
                      </a:r>
                      <a:endParaRPr lang="en-US" sz="1800" b="1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 Rounded MT Bold" panose="020F0704030504030204" pitchFamily="34" charset="0"/>
                        </a:rPr>
                        <a:t>MSE</a:t>
                      </a:r>
                      <a:endParaRPr lang="en-US" sz="1800" b="1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 Rounded MT Bold" panose="020F0704030504030204" pitchFamily="34" charset="0"/>
                        </a:rPr>
                        <a:t>MAPE</a:t>
                      </a:r>
                      <a:endParaRPr lang="en-US" sz="1800" b="1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02538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 Rounded MT Bold" panose="020F0704030504030204" pitchFamily="34" charset="0"/>
                        </a:rPr>
                        <a:t>Rice</a:t>
                      </a:r>
                      <a:endParaRPr lang="en-US" sz="18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279,385.55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5.02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306,929.61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425211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 Rounded MT Bold" panose="020F0704030504030204" pitchFamily="34" charset="0"/>
                        </a:rPr>
                        <a:t>Corn</a:t>
                      </a:r>
                      <a:endParaRPr lang="en-US" sz="18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296,615.81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6.75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477,702.72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9.98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0724619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 Rounded MT Bold" panose="020F0704030504030204" pitchFamily="34" charset="0"/>
                        </a:rPr>
                        <a:t>Cane</a:t>
                      </a:r>
                      <a:endParaRPr lang="en-US" sz="18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5,225.25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7.30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6,712.06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9.23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78569536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 Rounded MT Bold" panose="020F0704030504030204" pitchFamily="34" charset="0"/>
                        </a:rPr>
                        <a:t>Cassava</a:t>
                      </a:r>
                      <a:endParaRPr lang="en-US" sz="18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68,649.25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13.77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66,015.47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11.91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737629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CA83729-FD83-483F-98E4-228197870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015265"/>
            <a:ext cx="777968" cy="77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8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8FEDE9-BF01-4F5A-A23D-A4C29BC38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015265"/>
            <a:ext cx="777968" cy="77796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3336C68-27B7-4AF0-90C5-C2D6E8846B8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latin typeface="Arial Rounded MT Bold" panose="020F0704030504030204" pitchFamily="34" charset="0"/>
              </a:rPr>
              <a:t>Conclusion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AE9C65B-8707-406B-B906-88F438CAB7E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atin typeface="Arial Rounded MT Bold" panose="020F0704030504030204" pitchFamily="34" charset="0"/>
              </a:rPr>
              <a:t>Present information for crop</a:t>
            </a:r>
          </a:p>
          <a:p>
            <a:r>
              <a:rPr lang="en-US" sz="4000" dirty="0">
                <a:latin typeface="Arial Rounded MT Bold" panose="020F0704030504030204" pitchFamily="34" charset="0"/>
              </a:rPr>
              <a:t>Recommended plant for best profit</a:t>
            </a:r>
          </a:p>
          <a:p>
            <a:r>
              <a:rPr lang="en-US" sz="4000" dirty="0">
                <a:latin typeface="Arial Rounded MT Bold" panose="020F0704030504030204" pitchFamily="34" charset="0"/>
              </a:rPr>
              <a:t>Overall information of crop for government, exporter and interrelated</a:t>
            </a:r>
          </a:p>
          <a:p>
            <a:r>
              <a:rPr lang="en-US" sz="4000" dirty="0">
                <a:latin typeface="Arial Rounded MT Bold" panose="020F0704030504030204" pitchFamily="34" charset="0"/>
              </a:rPr>
              <a:t>Can prepare and prevent for less or over crop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6609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058A4CE-D1C3-4A6F-99DB-5622E2CA7D8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latin typeface="Arial Rounded MT Bold" panose="020F0704030504030204" pitchFamily="34" charset="0"/>
              </a:rPr>
              <a:t>Recommendation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ABD37F64-AADC-45BE-9214-6BB942E47A01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4000" dirty="0">
                <a:latin typeface="Arial Rounded MT Bold" panose="020F0704030504030204" pitchFamily="34" charset="0"/>
              </a:rPr>
              <a:t>More choice of plant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latin typeface="Arial Rounded MT Bold" panose="020F0704030504030204" pitchFamily="34" charset="0"/>
              </a:rPr>
              <a:t>Recommended ratio of crop in the area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latin typeface="Arial Rounded MT Bold" panose="020F0704030504030204" pitchFamily="34" charset="0"/>
              </a:rPr>
              <a:t>Use multi variable for every plant or find another impact parameter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2AD2A-B305-4F2A-BCA2-438879FC8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015265"/>
            <a:ext cx="777968" cy="77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5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E0D5-D1EB-49FB-9490-996C5A8A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772" y="12787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latin typeface="Arial Rounded MT Bold" panose="020F0704030504030204" pitchFamily="34" charset="0"/>
              </a:rPr>
              <a:t>Thank you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7AC5F5B-FC24-4FD5-B51A-8944B8EBC45C}"/>
              </a:ext>
            </a:extLst>
          </p:cNvPr>
          <p:cNvSpPr txBox="1">
            <a:spLocks/>
          </p:cNvSpPr>
          <p:nvPr/>
        </p:nvSpPr>
        <p:spPr>
          <a:xfrm>
            <a:off x="1509485" y="422551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Arial Rounded MT Bold" panose="020F0704030504030204" pitchFamily="34" charset="0"/>
              </a:rPr>
              <a:t>Plant Plan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C33099-9905-417F-970F-E21103C03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735" y="2702831"/>
            <a:ext cx="28575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56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24F6-1F13-4ACD-8072-0F479D26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46037"/>
            <a:ext cx="10515600" cy="1325563"/>
          </a:xfrm>
        </p:spPr>
        <p:txBody>
          <a:bodyPr/>
          <a:lstStyle/>
          <a:p>
            <a:r>
              <a:rPr lang="en-US" sz="6000">
                <a:latin typeface="Arial Rounded MT Bold" panose="020F0704030504030204" pitchFamily="34" charset="0"/>
              </a:rPr>
              <a:t>Reference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56ACB-E47F-4F4F-BAB3-214332C83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23" y="1371600"/>
            <a:ext cx="11260183" cy="5290457"/>
          </a:xfrm>
        </p:spPr>
        <p:txBody>
          <a:bodyPr>
            <a:normAutofit/>
          </a:bodyPr>
          <a:lstStyle/>
          <a:p>
            <a:r>
              <a:rPr lang="th-TH" sz="1600" dirty="0">
                <a:cs typeface="+mj-cs"/>
              </a:rPr>
              <a:t>กฤษญกร พงษ์พรรฦก. (</a:t>
            </a:r>
            <a:r>
              <a:rPr lang="en-US" sz="1600" dirty="0">
                <a:cs typeface="+mj-cs"/>
              </a:rPr>
              <a:t>2553</a:t>
            </a:r>
            <a:r>
              <a:rPr lang="th-TH" sz="1600" dirty="0">
                <a:cs typeface="+mj-cs"/>
              </a:rPr>
              <a:t>). ระบบสนับสนุนการตัดสินใจในการคัดเลือกพื้นที่สร้างศูนย์กระจายสินค้า กรณีศึกษาบริษัท ซูกิชิ อินเตอร์กรุ๊ป จำกัด. การศึกษาอิสระ วท.ม. (ระบบสนับสนุนการตัดสินใจ). กรุงเทพฯ: บัณฑิตวิทยาลัย มหาวิทยาลัยรามคำแหง.</a:t>
            </a:r>
            <a:endParaRPr lang="en-US" sz="1600" dirty="0">
              <a:cs typeface="+mj-cs"/>
            </a:endParaRPr>
          </a:p>
          <a:p>
            <a:r>
              <a:rPr lang="th-TH" sz="1600" dirty="0">
                <a:cs typeface="+mj-cs"/>
              </a:rPr>
              <a:t>พงษ์ศิริ ศิริพานิช. </a:t>
            </a:r>
            <a:r>
              <a:rPr lang="en-US" sz="1600" dirty="0">
                <a:cs typeface="+mj-cs"/>
              </a:rPr>
              <a:t>(2551). </a:t>
            </a:r>
            <a:r>
              <a:rPr lang="th-TH" sz="1600" dirty="0">
                <a:cs typeface="+mj-cs"/>
              </a:rPr>
              <a:t>การพยากรณ์อนุกรมเวลาด้วยตัวแบบผสมระหว่าง </a:t>
            </a:r>
            <a:r>
              <a:rPr lang="en-US" sz="1600" dirty="0">
                <a:cs typeface="+mj-cs"/>
              </a:rPr>
              <a:t>ARIMA </a:t>
            </a:r>
            <a:r>
              <a:rPr lang="th-TH" sz="1600" dirty="0">
                <a:cs typeface="+mj-cs"/>
              </a:rPr>
              <a:t>และ เครือข่ายประสาทเทียม</a:t>
            </a:r>
            <a:r>
              <a:rPr lang="en-US" sz="1600" dirty="0">
                <a:cs typeface="+mj-cs"/>
              </a:rPr>
              <a:t>. </a:t>
            </a:r>
            <a:r>
              <a:rPr lang="th-TH" sz="1600" dirty="0">
                <a:cs typeface="+mj-cs"/>
              </a:rPr>
              <a:t>สารนิพนธ์ วท.ม. (คณิตศาสตร์และเทคโนโลยีสารสนเทศ). กรุงเทพฯ: บัณฑิตวิทยาลัย มหาวิทยาลัยศิลปากร.</a:t>
            </a:r>
            <a:endParaRPr lang="en-US" sz="1600" dirty="0">
              <a:cs typeface="+mj-cs"/>
            </a:endParaRPr>
          </a:p>
          <a:p>
            <a:r>
              <a:rPr lang="th-TH" sz="1600" dirty="0">
                <a:cs typeface="+mj-cs"/>
              </a:rPr>
              <a:t>สำนักอุทกวิทยาและบริหารน้ำ</a:t>
            </a:r>
            <a:r>
              <a:rPr lang="en-US" sz="1600" dirty="0">
                <a:cs typeface="+mj-cs"/>
              </a:rPr>
              <a:t>. (2554). </a:t>
            </a:r>
            <a:r>
              <a:rPr lang="th-TH" sz="1600" dirty="0">
                <a:cs typeface="+mj-cs"/>
              </a:rPr>
              <a:t>คู่มือการหาปริมาณการใช้น้ำของพืช ปริมาณการใช้น้ำของพืชอ้างอิง และค่าสัมประสิทธิ์พืช</a:t>
            </a:r>
            <a:r>
              <a:rPr lang="en-US" sz="1600" dirty="0">
                <a:cs typeface="+mj-cs"/>
              </a:rPr>
              <a:t>. </a:t>
            </a:r>
            <a:r>
              <a:rPr lang="th-TH" sz="1600" dirty="0">
                <a:cs typeface="+mj-cs"/>
              </a:rPr>
              <a:t>กรมชลประทาน</a:t>
            </a:r>
            <a:r>
              <a:rPr lang="en-US" sz="1600" dirty="0">
                <a:cs typeface="+mj-cs"/>
              </a:rPr>
              <a:t>.</a:t>
            </a:r>
          </a:p>
          <a:p>
            <a:r>
              <a:rPr lang="th-TH" sz="1600" dirty="0">
                <a:cs typeface="+mj-cs"/>
              </a:rPr>
              <a:t>อาทิตย์ ศรีแก้ว</a:t>
            </a:r>
            <a:r>
              <a:rPr lang="en-US" sz="1600" dirty="0">
                <a:cs typeface="+mj-cs"/>
              </a:rPr>
              <a:t>. (2552). </a:t>
            </a:r>
            <a:r>
              <a:rPr lang="th-TH" sz="1600" dirty="0">
                <a:cs typeface="+mj-cs"/>
              </a:rPr>
              <a:t>ปัญญาเชิงคำนวณ (พิมพ์ครั้งที่ </a:t>
            </a:r>
            <a:r>
              <a:rPr lang="en-US" sz="1600" dirty="0">
                <a:cs typeface="+mj-cs"/>
              </a:rPr>
              <a:t>1</a:t>
            </a:r>
            <a:r>
              <a:rPr lang="th-TH" sz="1600" dirty="0">
                <a:cs typeface="+mj-cs"/>
              </a:rPr>
              <a:t>). เอกสารประกอบการสอน สาขาวิชาวิศวกรรมไฟฟ้า มหาวิทยาลัยเทคโนโลยีสุรนารี</a:t>
            </a:r>
            <a:r>
              <a:rPr lang="en-US" sz="1600" dirty="0">
                <a:cs typeface="+mj-cs"/>
              </a:rPr>
              <a:t>.</a:t>
            </a:r>
          </a:p>
          <a:p>
            <a:r>
              <a:rPr lang="en-US" sz="1600" dirty="0">
                <a:cs typeface="+mj-cs"/>
              </a:rPr>
              <a:t>Aakash G </a:t>
            </a:r>
            <a:r>
              <a:rPr lang="en-US" sz="1600" dirty="0" err="1">
                <a:cs typeface="+mj-cs"/>
              </a:rPr>
              <a:t>Ratkal</a:t>
            </a:r>
            <a:r>
              <a:rPr lang="en-US" sz="1600" dirty="0">
                <a:cs typeface="+mj-cs"/>
              </a:rPr>
              <a:t>, Gangadhar </a:t>
            </a:r>
            <a:r>
              <a:rPr lang="en-US" sz="1600" dirty="0" err="1">
                <a:cs typeface="+mj-cs"/>
              </a:rPr>
              <a:t>Akalwadi</a:t>
            </a:r>
            <a:r>
              <a:rPr lang="en-US" sz="1600" dirty="0">
                <a:cs typeface="+mj-cs"/>
              </a:rPr>
              <a:t>, Vinay N </a:t>
            </a:r>
            <a:r>
              <a:rPr lang="en-US" sz="1600" dirty="0" err="1">
                <a:cs typeface="+mj-cs"/>
              </a:rPr>
              <a:t>Patil</a:t>
            </a:r>
            <a:r>
              <a:rPr lang="en-US" sz="1600" dirty="0">
                <a:cs typeface="+mj-cs"/>
              </a:rPr>
              <a:t> and Kavi Mahesh. (2559). Farmer’s Analytical Assistant. PESIT, PES University, Bangalore, India.</a:t>
            </a:r>
          </a:p>
          <a:p>
            <a:r>
              <a:rPr lang="en-US" sz="1600" dirty="0">
                <a:cs typeface="+mj-cs"/>
              </a:rPr>
              <a:t>Artificial Neural Network (ANN). (2560).  [Online]. Available: https://th.wikipedia.org/wiki/</a:t>
            </a:r>
            <a:r>
              <a:rPr lang="th-TH" sz="1600" dirty="0">
                <a:cs typeface="+mj-cs"/>
              </a:rPr>
              <a:t>โครงข่ายประสาทเทียม</a:t>
            </a:r>
            <a:endParaRPr lang="en-US" sz="1600" dirty="0">
              <a:cs typeface="+mj-cs"/>
            </a:endParaRPr>
          </a:p>
          <a:p>
            <a:r>
              <a:rPr lang="en-US" sz="1600" dirty="0" err="1">
                <a:cs typeface="+mj-cs"/>
              </a:rPr>
              <a:t>CartoDB</a:t>
            </a:r>
            <a:r>
              <a:rPr lang="en-US" sz="1600" dirty="0">
                <a:cs typeface="+mj-cs"/>
              </a:rPr>
              <a:t>.  (2560).  [Online]. Available: https://en.wikipedia.org/wiki/CartoDB</a:t>
            </a:r>
          </a:p>
          <a:p>
            <a:r>
              <a:rPr lang="en-US" sz="1600" dirty="0">
                <a:cs typeface="+mj-cs"/>
              </a:rPr>
              <a:t>ETL (Extract, Transform and Load).  (2551).  [Online]. Available: </a:t>
            </a:r>
          </a:p>
          <a:p>
            <a:r>
              <a:rPr lang="en-US" sz="1600" dirty="0">
                <a:cs typeface="+mj-cs"/>
              </a:rPr>
              <a:t>           http://kanompia.blogspot.com/2010/08/data-integration-with-etl.html</a:t>
            </a:r>
          </a:p>
          <a:p>
            <a:r>
              <a:rPr lang="en-US" sz="1600" dirty="0">
                <a:cs typeface="+mj-cs"/>
              </a:rPr>
              <a:t>Santosh Kumar K, Suresh </a:t>
            </a:r>
            <a:r>
              <a:rPr lang="en-US" sz="1600" dirty="0" err="1">
                <a:cs typeface="+mj-cs"/>
              </a:rPr>
              <a:t>Babu</a:t>
            </a:r>
            <a:r>
              <a:rPr lang="en-US" sz="1600" dirty="0">
                <a:cs typeface="+mj-cs"/>
              </a:rPr>
              <a:t> DB. (2559). A Web GIS Based Decision Support System for Agriculture Crop Monitoring System-A Case Study from Part of Medak District. Hyderabad, Telangana, India.</a:t>
            </a:r>
          </a:p>
          <a:p>
            <a:r>
              <a:rPr lang="en-US" sz="1600" dirty="0">
                <a:cs typeface="+mj-cs"/>
              </a:rPr>
              <a:t>N. </a:t>
            </a:r>
            <a:r>
              <a:rPr lang="en-US" sz="1600" dirty="0" err="1">
                <a:cs typeface="+mj-cs"/>
              </a:rPr>
              <a:t>Hemageetha</a:t>
            </a:r>
            <a:r>
              <a:rPr lang="en-US" sz="1600" dirty="0">
                <a:cs typeface="+mj-cs"/>
              </a:rPr>
              <a:t>, G. M. </a:t>
            </a:r>
            <a:r>
              <a:rPr lang="en-US" sz="1600" dirty="0" err="1">
                <a:cs typeface="+mj-cs"/>
              </a:rPr>
              <a:t>Nasira</a:t>
            </a:r>
            <a:r>
              <a:rPr lang="en-US" sz="1600" dirty="0">
                <a:cs typeface="+mj-cs"/>
              </a:rPr>
              <a:t>. (2556). Radial Basis Function Model for Vegetable Price Prediction.</a:t>
            </a:r>
            <a:r>
              <a:rPr lang="th-TH" sz="1600" dirty="0">
                <a:cs typeface="+mj-cs"/>
              </a:rPr>
              <a:t> </a:t>
            </a:r>
            <a:r>
              <a:rPr lang="en-US" sz="1600" dirty="0">
                <a:cs typeface="+mj-cs"/>
              </a:rPr>
              <a:t>India.</a:t>
            </a:r>
          </a:p>
          <a:p>
            <a:r>
              <a:rPr lang="en-US" sz="1600" dirty="0">
                <a:cs typeface="+mj-cs"/>
              </a:rPr>
              <a:t>W. Pannakkong1, J. Buddhakulsomsiri1, P. </a:t>
            </a:r>
            <a:r>
              <a:rPr lang="en-US" sz="1600" dirty="0" err="1">
                <a:cs typeface="+mj-cs"/>
              </a:rPr>
              <a:t>Parthanadee</a:t>
            </a:r>
            <a:r>
              <a:rPr lang="en-US" sz="1600" dirty="0">
                <a:cs typeface="+mj-cs"/>
              </a:rPr>
              <a:t>. (2556). Simulation Modeling Analysis to     Support Decision Making of Cassava Harvesting in Thailand. </a:t>
            </a:r>
            <a:r>
              <a:rPr lang="en-US" sz="1600" dirty="0" err="1">
                <a:cs typeface="+mj-cs"/>
              </a:rPr>
              <a:t>Sirindhorn</a:t>
            </a:r>
            <a:r>
              <a:rPr lang="en-US" sz="1600" dirty="0">
                <a:cs typeface="+mj-cs"/>
              </a:rPr>
              <a:t> International Institute of Technology, </a:t>
            </a:r>
            <a:r>
              <a:rPr lang="en-US" sz="1600" dirty="0" err="1">
                <a:cs typeface="+mj-cs"/>
              </a:rPr>
              <a:t>Thammasat</a:t>
            </a:r>
            <a:r>
              <a:rPr lang="en-US" sz="1600" dirty="0">
                <a:cs typeface="+mj-cs"/>
              </a:rPr>
              <a:t> University, </a:t>
            </a:r>
            <a:r>
              <a:rPr lang="en-US" sz="1600" dirty="0" err="1">
                <a:cs typeface="+mj-cs"/>
              </a:rPr>
              <a:t>Pathum</a:t>
            </a:r>
            <a:r>
              <a:rPr lang="en-US" sz="1600" dirty="0">
                <a:cs typeface="+mj-cs"/>
              </a:rPr>
              <a:t> Thani, Thailand.</a:t>
            </a:r>
          </a:p>
        </p:txBody>
      </p:sp>
    </p:spTree>
    <p:extLst>
      <p:ext uri="{BB962C8B-B14F-4D97-AF65-F5344CB8AC3E}">
        <p14:creationId xmlns:p14="http://schemas.microsoft.com/office/powerpoint/2010/main" val="2778701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8A32E-9828-46F7-9DCC-2C18C51C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38" y="363596"/>
            <a:ext cx="10515600" cy="1325563"/>
          </a:xfrm>
        </p:spPr>
        <p:txBody>
          <a:bodyPr/>
          <a:lstStyle/>
          <a:p>
            <a:r>
              <a:rPr lang="en-US" sz="6000" dirty="0">
                <a:latin typeface="Arial Rounded MT Bold" panose="020F0704030504030204" pitchFamily="34" charset="0"/>
              </a:rPr>
              <a:t>Problem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FA75F8D-E956-462E-9A66-27FCA3023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38" y="1281499"/>
            <a:ext cx="5401962" cy="3038604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0FC43A-71C3-4223-9DD1-43FDBC16F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513" y="3950060"/>
            <a:ext cx="7908325" cy="28214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5363A37-F3F2-4153-B037-8794A046EE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433" y="104131"/>
            <a:ext cx="5287199" cy="38067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3702D67-DCBA-4626-8055-2DEE3C3CBA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2" y="4510053"/>
            <a:ext cx="3958281" cy="20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5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E5E8-FEC2-4C3B-9E79-330A9562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5" y="388134"/>
            <a:ext cx="10515600" cy="1325563"/>
          </a:xfrm>
        </p:spPr>
        <p:txBody>
          <a:bodyPr/>
          <a:lstStyle/>
          <a:p>
            <a:r>
              <a:rPr lang="en-US" sz="6000" dirty="0">
                <a:latin typeface="Arial Rounded MT Bold" panose="020F0704030504030204" pitchFamily="34" charset="0"/>
              </a:rPr>
              <a:t>Problem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CB53BD-6395-4D2B-9B62-44615A285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686" y="0"/>
            <a:ext cx="5212079" cy="678336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EB9B86-A2D7-4A4B-A12B-77BEA43FE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42" y="1422355"/>
            <a:ext cx="1274194" cy="12599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C6665B-C557-4A8B-A770-D84A3D4B2D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478" y="1422356"/>
            <a:ext cx="1140197" cy="11567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B687BD-F24D-4964-829D-AAED972232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108" y="616162"/>
            <a:ext cx="1586383" cy="16031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49BB08-BF11-4595-834E-26B40480A4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352" y="2747918"/>
            <a:ext cx="2121967" cy="21442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CB084E-8371-4FCE-A0B6-2F239B124F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786" y="3741389"/>
            <a:ext cx="1667705" cy="15954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CC03814-1C2C-4D87-A278-B25B46C284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54" y="4862747"/>
            <a:ext cx="1783596" cy="178968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C4BC165-D88C-4AF9-8976-9015A22B3E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194" y="1585484"/>
            <a:ext cx="1304117" cy="126763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9AD1EE9-BA8C-4668-9A08-B3CF695448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559" y="2627943"/>
            <a:ext cx="1185740" cy="11696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E935622-CFEE-429D-AFD8-6464D8543E6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291" y="4892143"/>
            <a:ext cx="1133108" cy="111021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C2D935B-E546-496E-AF17-583B42AA385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785" y="4688826"/>
            <a:ext cx="1220573" cy="121650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49C29AB-669E-418A-A827-24B77D72C92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429" y="5650353"/>
            <a:ext cx="974994" cy="100207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996F7D3-4481-4846-A278-09A164268F6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380" y="3212774"/>
            <a:ext cx="1013604" cy="101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0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841B-5E0B-4E09-947F-486081A1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6000" dirty="0">
                <a:latin typeface="Arial Rounded MT Bold" panose="020F0704030504030204" pitchFamily="34" charset="0"/>
              </a:rPr>
              <a:t>Solution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EDF6A0-0AE4-410C-9932-6325CD8D7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207" y="1743115"/>
            <a:ext cx="974756" cy="9638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E59044-D5B3-4E97-9345-F079B1E65A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036" y="2955477"/>
            <a:ext cx="1003854" cy="10184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0BC8BC-A000-4A47-BF80-25686553D9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207" y="4047767"/>
            <a:ext cx="1032952" cy="10438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685C90-9809-4162-BC25-7921A754F7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893" y="665523"/>
            <a:ext cx="1040226" cy="10511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066AF4-E576-4948-B88A-7D92CB5A22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914" y="399304"/>
            <a:ext cx="1091146" cy="10438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A62FE6-592C-4466-85D0-0F47F2FC484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328" y="647794"/>
            <a:ext cx="1065686" cy="10693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8BE7EB-B534-4BC0-9F3F-C528F92A3A8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627" y="5118085"/>
            <a:ext cx="1040225" cy="10111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B30A09B-275E-4834-8650-5E26902D589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914" y="5384883"/>
            <a:ext cx="1072960" cy="10584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8EEC6E8-22D1-4E45-858D-E3E560E6932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276" y="1743115"/>
            <a:ext cx="1080234" cy="105841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4E551D0-75EA-4707-A8DD-58A19D05C58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388" y="5098905"/>
            <a:ext cx="1091145" cy="108750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6F9A3C6-10D3-4DCA-AF5A-44584738AD3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761" y="2897258"/>
            <a:ext cx="1047500" cy="107659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64DD0A6-FB18-4B19-A31C-793C9427EC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013" y="4069588"/>
            <a:ext cx="1048497" cy="104849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03AC0A1-0D1A-409B-AB0D-F4AB79A3A044}"/>
              </a:ext>
            </a:extLst>
          </p:cNvPr>
          <p:cNvSpPr/>
          <p:nvPr/>
        </p:nvSpPr>
        <p:spPr>
          <a:xfrm>
            <a:off x="297938" y="1506022"/>
            <a:ext cx="5798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We would recommend that you should plant crops.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17E68-EA30-4EFE-9FC8-07EC794F683D}"/>
              </a:ext>
            </a:extLst>
          </p:cNvPr>
          <p:cNvSpPr/>
          <p:nvPr/>
        </p:nvSpPr>
        <p:spPr>
          <a:xfrm>
            <a:off x="836393" y="3143416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600" dirty="0">
                <a:latin typeface="Arial Rounded MT Bold" panose="020F0704030504030204" pitchFamily="34" charset="0"/>
              </a:rPr>
              <a:t>Statistic + 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25E32E7-8AA2-489D-938B-AF0123FC06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922" y="1875689"/>
            <a:ext cx="3178544" cy="317854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3531782-E749-4D14-BFD3-767442787AD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015265"/>
            <a:ext cx="777968" cy="77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82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06328 0.20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" y="10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5.55112E-17 L 0.09245 0.1064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22" y="532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07407E-6 L 0.1362 0.003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10" y="1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59259E-6 L 0.10091 -0.0821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9" y="-412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81481E-6 L 0.06471 -0.1766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-884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48148E-6 L 0.00586 -0.1937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" y="-969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59259E-6 L -0.04258 -0.1666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-833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6 L -0.08256 -0.0759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28" y="-379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12136 -0.0041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68" y="-20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44444E-6 L -0.08294 0.1067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54" y="532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11111E-6 L -0.05052 0.2016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6" y="100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7.40741E-7 L 0.00651 0.2104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" y="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9A25-014D-43AD-A950-3E3178BD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rial Rounded MT Bold" panose="020F0704030504030204" pitchFamily="34" charset="0"/>
              </a:rPr>
              <a:t>Objectives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68ED0-D329-4B28-9929-357857D03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Rounded MT Bold" panose="020F0704030504030204" pitchFamily="34" charset="0"/>
              </a:rPr>
              <a:t>Develop decision support system model for manage agricultural crops.</a:t>
            </a:r>
          </a:p>
          <a:p>
            <a:r>
              <a:rPr lang="en-US" sz="4000" dirty="0">
                <a:latin typeface="Arial Rounded MT Bold" panose="020F0704030504030204" pitchFamily="34" charset="0"/>
              </a:rPr>
              <a:t>Create an agricultural crops information system for government executives to export agricultural products.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4958B6-5617-4CDD-8B70-B7B9963C1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015265"/>
            <a:ext cx="777968" cy="77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8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5E84-E398-4D0D-A1E2-4F577E00A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rial Rounded MT Bold" panose="020F0704030504030204" pitchFamily="34" charset="0"/>
              </a:rPr>
              <a:t>Propose Framework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E7066-8073-47B5-BCC7-5D9FA3C0B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Suggestion for rice, corn, cane, cassava.</a:t>
            </a:r>
          </a:p>
          <a:p>
            <a:r>
              <a:rPr lang="en-US" sz="3200" dirty="0">
                <a:latin typeface="Arial Rounded MT Bold" panose="020F0704030504030204" pitchFamily="34" charset="0"/>
              </a:rPr>
              <a:t>Data analysis consists of demand, water’s quantity, suitability of crop each area.</a:t>
            </a:r>
          </a:p>
          <a:p>
            <a:r>
              <a:rPr lang="en-US" sz="3200" dirty="0">
                <a:latin typeface="Arial Rounded MT Bold" panose="020F0704030504030204" pitchFamily="34" charset="0"/>
              </a:rPr>
              <a:t>Techniques used in agricultural price forecasting are Artificial Neural Network </a:t>
            </a:r>
            <a:r>
              <a:rPr lang="en-US" sz="3200">
                <a:latin typeface="Arial Rounded MT Bold" panose="020F0704030504030204" pitchFamily="34" charset="0"/>
              </a:rPr>
              <a:t>and ARIMA.</a:t>
            </a:r>
            <a:endParaRPr lang="en-US" sz="3200" dirty="0">
              <a:latin typeface="Arial Rounded MT Bold" panose="020F0704030504030204" pitchFamily="34" charset="0"/>
            </a:endParaRPr>
          </a:p>
          <a:p>
            <a:r>
              <a:rPr lang="en-US" sz="3200" dirty="0">
                <a:latin typeface="Arial Rounded MT Bold" panose="020F0704030504030204" pitchFamily="34" charset="0"/>
              </a:rPr>
              <a:t>AHP techniques are used to weight.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497A7-9FB2-466F-8727-3279EE357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015265"/>
            <a:ext cx="777968" cy="77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9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C35A-E5EA-49FC-82E0-F403FC85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Arial Rounded MT Bold" panose="020F0704030504030204" pitchFamily="34" charset="0"/>
              </a:rPr>
              <a:t>Methodology</a:t>
            </a:r>
            <a:endParaRPr lang="en-US" sz="54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FCE9238-16B3-4E09-B357-FF4F5EC79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10" y="1510041"/>
            <a:ext cx="8326821" cy="534795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1AFE82-2C19-4C3E-B380-21515E9D7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015265"/>
            <a:ext cx="777968" cy="77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7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86E0B-4C9F-42AA-A849-4D766EF3F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rial Rounded MT Bold" panose="020F0704030504030204" pitchFamily="34" charset="0"/>
              </a:rPr>
              <a:t>Why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C82E9B4-4D07-46C8-9B57-72F2A3A6C9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541859"/>
              </p:ext>
            </p:extLst>
          </p:nvPr>
        </p:nvGraphicFramePr>
        <p:xfrm>
          <a:off x="768803" y="1502006"/>
          <a:ext cx="10654393" cy="47454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53763">
                  <a:extLst>
                    <a:ext uri="{9D8B030D-6E8A-4147-A177-3AD203B41FA5}">
                      <a16:colId xmlns:a16="http://schemas.microsoft.com/office/drawing/2014/main" val="3359868324"/>
                    </a:ext>
                  </a:extLst>
                </a:gridCol>
                <a:gridCol w="1167315">
                  <a:extLst>
                    <a:ext uri="{9D8B030D-6E8A-4147-A177-3AD203B41FA5}">
                      <a16:colId xmlns:a16="http://schemas.microsoft.com/office/drawing/2014/main" val="2227330765"/>
                    </a:ext>
                  </a:extLst>
                </a:gridCol>
                <a:gridCol w="5433315">
                  <a:extLst>
                    <a:ext uri="{9D8B030D-6E8A-4147-A177-3AD203B41FA5}">
                      <a16:colId xmlns:a16="http://schemas.microsoft.com/office/drawing/2014/main" val="563666665"/>
                    </a:ext>
                  </a:extLst>
                </a:gridCol>
              </a:tblGrid>
              <a:tr h="6627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u="none" strike="noStrike" dirty="0">
                          <a:effectLst/>
                          <a:latin typeface="Arial Rounded MT Bold" panose="020F0704030504030204" pitchFamily="34" charset="0"/>
                        </a:rPr>
                        <a:t>Factor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18936" marR="18936" marT="18936" marB="9089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Webdings" panose="05030102010509060703" pitchFamily="18" charset="2"/>
                        <a:cs typeface="Angsana New" panose="02020603050405020304" pitchFamily="18" charset="-34"/>
                      </a:endParaRPr>
                    </a:p>
                  </a:txBody>
                  <a:tcPr marL="18936" marR="18936" marT="18936" marB="908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u="none" strike="noStrike" dirty="0">
                          <a:effectLst/>
                          <a:latin typeface="Arial Rounded MT Bold" panose="020F0704030504030204" pitchFamily="34" charset="0"/>
                        </a:rPr>
                        <a:t>Reason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18936" marR="18936" marT="18936" marB="908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239985"/>
                  </a:ext>
                </a:extLst>
              </a:tr>
              <a:tr h="11361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 dirty="0">
                          <a:effectLst/>
                          <a:latin typeface="Arial Rounded MT Bold" panose="020F0704030504030204" pitchFamily="34" charset="0"/>
                        </a:rPr>
                        <a:t>1. Rainfall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18936" marR="18936" marT="18936" marB="9089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 dirty="0">
                          <a:effectLst/>
                          <a:latin typeface="Webdings" panose="05030102010509060703" pitchFamily="18" charset="2"/>
                        </a:rPr>
                        <a:t>r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Webdings" panose="05030102010509060703" pitchFamily="18" charset="2"/>
                      </a:endParaRPr>
                    </a:p>
                  </a:txBody>
                  <a:tcPr marL="18936" marR="18936" marT="18936" marB="908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  <a:latin typeface="Arial Rounded MT Bold" panose="020F0704030504030204" pitchFamily="34" charset="0"/>
                        </a:rPr>
                        <a:t>We can't control rainfall and don't know how many can we get.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18936" marR="18936" marT="18936" marB="908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087469"/>
                  </a:ext>
                </a:extLst>
              </a:tr>
              <a:tr h="8369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 dirty="0">
                          <a:effectLst/>
                          <a:latin typeface="Arial Rounded MT Bold" panose="020F0704030504030204" pitchFamily="34" charset="0"/>
                        </a:rPr>
                        <a:t>2. Price in the past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18936" marR="18936" marT="18936" marB="9089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 dirty="0">
                          <a:effectLst/>
                          <a:latin typeface="Webdings" panose="05030102010509060703" pitchFamily="18" charset="2"/>
                        </a:rPr>
                        <a:t>a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Webdings" panose="05030102010509060703" pitchFamily="18" charset="2"/>
                      </a:endParaRPr>
                    </a:p>
                  </a:txBody>
                  <a:tcPr marL="18936" marR="18936" marT="18936" marB="908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  <a:latin typeface="Arial Rounded MT Bold" panose="020F0704030504030204" pitchFamily="34" charset="0"/>
                        </a:rPr>
                        <a:t>We use price in the past for forecasting price in the future.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18936" marR="18936" marT="18936" marB="908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9363173"/>
                  </a:ext>
                </a:extLst>
              </a:tr>
              <a:tr h="12005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 dirty="0">
                          <a:effectLst/>
                          <a:latin typeface="Arial Rounded MT Bold" panose="020F0704030504030204" pitchFamily="34" charset="0"/>
                        </a:rPr>
                        <a:t>3. Temperature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18936" marR="18936" marT="18936" marB="9089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 dirty="0">
                          <a:effectLst/>
                          <a:latin typeface="Webdings" panose="05030102010509060703" pitchFamily="18" charset="2"/>
                        </a:rPr>
                        <a:t>r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Webdings" panose="05030102010509060703" pitchFamily="18" charset="2"/>
                      </a:endParaRPr>
                    </a:p>
                  </a:txBody>
                  <a:tcPr marL="18936" marR="18936" marT="18936" marB="908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  <a:latin typeface="Arial Rounded MT Bold" panose="020F0704030504030204" pitchFamily="34" charset="0"/>
                        </a:rPr>
                        <a:t>We can't control temperature and the average temperature in Thailand is quite similar.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18936" marR="18936" marT="18936" marB="908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5103164"/>
                  </a:ext>
                </a:extLst>
              </a:tr>
              <a:tr h="8369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 dirty="0">
                          <a:effectLst/>
                          <a:latin typeface="Arial Rounded MT Bold" panose="020F0704030504030204" pitchFamily="34" charset="0"/>
                        </a:rPr>
                        <a:t>4. Current price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18936" marR="18936" marT="18936" marB="9089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 dirty="0">
                          <a:effectLst/>
                          <a:latin typeface="Webdings" panose="05030102010509060703" pitchFamily="18" charset="2"/>
                        </a:rPr>
                        <a:t>a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Webdings" panose="05030102010509060703" pitchFamily="18" charset="2"/>
                      </a:endParaRPr>
                    </a:p>
                  </a:txBody>
                  <a:tcPr marL="18936" marR="18936" marT="18936" marB="908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  <a:latin typeface="Arial Rounded MT Bold" panose="020F0704030504030204" pitchFamily="34" charset="0"/>
                        </a:rPr>
                        <a:t>We use current price for forecasting price in the future.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18936" marR="18936" marT="18936" marB="908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44909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E2428C7-F259-4683-B066-42A78E9D9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015265"/>
            <a:ext cx="777968" cy="77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52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3525</TotalTime>
  <Words>960</Words>
  <Application>Microsoft Office PowerPoint</Application>
  <PresentationFormat>Widescreen</PresentationFormat>
  <Paragraphs>269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Angsana New</vt:lpstr>
      <vt:lpstr>Arial</vt:lpstr>
      <vt:lpstr>Arial Rounded MT Bold</vt:lpstr>
      <vt:lpstr>Calibri</vt:lpstr>
      <vt:lpstr>Calibri Light</vt:lpstr>
      <vt:lpstr>Cordia New</vt:lpstr>
      <vt:lpstr>Webdings</vt:lpstr>
      <vt:lpstr>Office Theme</vt:lpstr>
      <vt:lpstr> Crop Planning System</vt:lpstr>
      <vt:lpstr>Agenda  </vt:lpstr>
      <vt:lpstr>Problem</vt:lpstr>
      <vt:lpstr>Problem</vt:lpstr>
      <vt:lpstr>Solution</vt:lpstr>
      <vt:lpstr>Objectives</vt:lpstr>
      <vt:lpstr>Propose Framework</vt:lpstr>
      <vt:lpstr>Methodology</vt:lpstr>
      <vt:lpstr>Why</vt:lpstr>
      <vt:lpstr>Why</vt:lpstr>
      <vt:lpstr>How</vt:lpstr>
      <vt:lpstr>Data Sources</vt:lpstr>
      <vt:lpstr>PowerPoint Presentation</vt:lpstr>
      <vt:lpstr>Example Data</vt:lpstr>
      <vt:lpstr>PowerPoint Presentation</vt:lpstr>
      <vt:lpstr>PowerPoint Presentation</vt:lpstr>
      <vt:lpstr>Tools</vt:lpstr>
      <vt:lpstr>Expected Advantage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Plan</dc:title>
  <dc:creator>13on PK</dc:creator>
  <cp:lastModifiedBy>13on PK</cp:lastModifiedBy>
  <cp:revision>47</cp:revision>
  <dcterms:created xsi:type="dcterms:W3CDTF">2017-07-01T09:26:11Z</dcterms:created>
  <dcterms:modified xsi:type="dcterms:W3CDTF">2017-11-19T16:14:27Z</dcterms:modified>
</cp:coreProperties>
</file>