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Lst>
  <p:notesMasterIdLst>
    <p:notesMasterId r:id="rId5"/>
  </p:notesMasterIdLst>
  <p:handoutMasterIdLst>
    <p:handoutMasterId r:id="rId6"/>
  </p:handoutMasterIdLst>
  <p:sldIdLst>
    <p:sldId id="256" r:id="rId3"/>
    <p:sldId id="257" r:id="rId4"/>
  </p:sldIdLst>
  <p:sldSz cx="21945600" cy="32918400"/>
  <p:notesSz cx="6858000" cy="9144000"/>
  <p:defaultTextStyle>
    <a:defPPr>
      <a:defRPr lang="en-US"/>
    </a:defPPr>
    <a:lvl1pPr algn="l" rtl="0" eaLnBrk="0" fontAlgn="base" hangingPunct="0">
      <a:spcBef>
        <a:spcPct val="0"/>
      </a:spcBef>
      <a:spcAft>
        <a:spcPct val="0"/>
      </a:spcAft>
      <a:defRPr sz="1400" b="1" kern="1200" baseline="-25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b="1" kern="1200" baseline="-25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b="1" kern="1200" baseline="-25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b="1" kern="1200" baseline="-25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b="1" kern="1200" baseline="-25000">
        <a:solidFill>
          <a:schemeClr val="tx1"/>
        </a:solidFill>
        <a:latin typeface="Times New Roman" panose="02020603050405020304" pitchFamily="18" charset="0"/>
        <a:ea typeface="+mn-ea"/>
        <a:cs typeface="+mn-cs"/>
      </a:defRPr>
    </a:lvl5pPr>
    <a:lvl6pPr marL="2286000" algn="l" defTabSz="914400" rtl="0" eaLnBrk="1" latinLnBrk="0" hangingPunct="1">
      <a:defRPr sz="1400" b="1" kern="1200" baseline="-25000">
        <a:solidFill>
          <a:schemeClr val="tx1"/>
        </a:solidFill>
        <a:latin typeface="Times New Roman" panose="02020603050405020304" pitchFamily="18" charset="0"/>
        <a:ea typeface="+mn-ea"/>
        <a:cs typeface="+mn-cs"/>
      </a:defRPr>
    </a:lvl6pPr>
    <a:lvl7pPr marL="2743200" algn="l" defTabSz="914400" rtl="0" eaLnBrk="1" latinLnBrk="0" hangingPunct="1">
      <a:defRPr sz="1400" b="1" kern="1200" baseline="-25000">
        <a:solidFill>
          <a:schemeClr val="tx1"/>
        </a:solidFill>
        <a:latin typeface="Times New Roman" panose="02020603050405020304" pitchFamily="18" charset="0"/>
        <a:ea typeface="+mn-ea"/>
        <a:cs typeface="+mn-cs"/>
      </a:defRPr>
    </a:lvl7pPr>
    <a:lvl8pPr marL="3200400" algn="l" defTabSz="914400" rtl="0" eaLnBrk="1" latinLnBrk="0" hangingPunct="1">
      <a:defRPr sz="1400" b="1" kern="1200" baseline="-25000">
        <a:solidFill>
          <a:schemeClr val="tx1"/>
        </a:solidFill>
        <a:latin typeface="Times New Roman" panose="02020603050405020304" pitchFamily="18" charset="0"/>
        <a:ea typeface="+mn-ea"/>
        <a:cs typeface="+mn-cs"/>
      </a:defRPr>
    </a:lvl8pPr>
    <a:lvl9pPr marL="3657600" algn="l" defTabSz="914400" rtl="0" eaLnBrk="1" latinLnBrk="0" hangingPunct="1">
      <a:defRPr sz="1400" b="1" kern="1200" baseline="-25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36">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964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6A4E59-A889-41ED-91F6-3F56751DCB65}" v="221" dt="2019-01-31T21:58:04.558"/>
    <p1510:client id="{56378346-015C-4A65-C394-012060CC4079}" v="342" dt="2019-01-31T21:56:01.788"/>
    <p1510:client id="{46425FE3-3FA2-4F0E-B418-A768CE09A77D}" v="25" dt="2019-01-31T20:48:16.124"/>
    <p1510:client id="{774E43A2-F169-45DA-B6EA-A170565271DA}" v="109" dt="2019-01-31T21:58:10.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2316" y="148"/>
      </p:cViewPr>
      <p:guideLst>
        <p:guide orient="horz" pos="10368"/>
        <p:guide pos="6936"/>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90681F7-4FA6-6346-960D-BCE5368CE7B4}"/>
              </a:ext>
            </a:extLst>
          </p:cNvPr>
          <p:cNvSpPr>
            <a:spLocks noGrp="1" noChangeArrowheads="1"/>
          </p:cNvSpPr>
          <p:nvPr>
            <p:ph type="hdr" sz="quarte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lvl1pPr algn="l" defTabSz="957263">
              <a:spcBef>
                <a:spcPct val="50000"/>
              </a:spcBef>
              <a:defRPr sz="1300" baseline="0">
                <a:latin typeface="Arial" pitchFamily="34" charset="0"/>
              </a:defRPr>
            </a:lvl1pPr>
          </a:lstStyle>
          <a:p>
            <a:pPr>
              <a:defRPr/>
            </a:pPr>
            <a:endParaRPr lang="en-CA" altLang="en-US"/>
          </a:p>
        </p:txBody>
      </p:sp>
      <p:sp>
        <p:nvSpPr>
          <p:cNvPr id="30723" name="Rectangle 3">
            <a:extLst>
              <a:ext uri="{FF2B5EF4-FFF2-40B4-BE49-F238E27FC236}">
                <a16:creationId xmlns:a16="http://schemas.microsoft.com/office/drawing/2014/main" id="{8E6B8646-B801-0D41-A0E1-AD6F7D31239E}"/>
              </a:ext>
            </a:extLst>
          </p:cNvPr>
          <p:cNvSpPr>
            <a:spLocks noGrp="1" noChangeArrowheads="1"/>
          </p:cNvSpPr>
          <p:nvPr>
            <p:ph type="dt" sz="quarter" idx="1"/>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lvl1pPr algn="r" defTabSz="957263">
              <a:spcBef>
                <a:spcPct val="50000"/>
              </a:spcBef>
              <a:defRPr sz="1300" baseline="0">
                <a:latin typeface="Arial" pitchFamily="34" charset="0"/>
              </a:defRPr>
            </a:lvl1pPr>
          </a:lstStyle>
          <a:p>
            <a:pPr>
              <a:defRPr/>
            </a:pPr>
            <a:endParaRPr lang="en-CA" altLang="en-US"/>
          </a:p>
        </p:txBody>
      </p:sp>
      <p:sp>
        <p:nvSpPr>
          <p:cNvPr id="30724" name="Rectangle 4">
            <a:extLst>
              <a:ext uri="{FF2B5EF4-FFF2-40B4-BE49-F238E27FC236}">
                <a16:creationId xmlns:a16="http://schemas.microsoft.com/office/drawing/2014/main" id="{FD5E6620-5220-2B44-BD03-8D315D367BAE}"/>
              </a:ext>
            </a:extLst>
          </p:cNvPr>
          <p:cNvSpPr>
            <a:spLocks noGrp="1" noChangeArrowheads="1"/>
          </p:cNvSpPr>
          <p:nvPr>
            <p:ph type="ftr" sz="quarter" idx="2"/>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b" anchorCtr="0" compatLnSpc="1">
            <a:prstTxWarp prst="textNoShape">
              <a:avLst/>
            </a:prstTxWarp>
          </a:bodyPr>
          <a:lstStyle>
            <a:lvl1pPr algn="l" defTabSz="957263">
              <a:spcBef>
                <a:spcPct val="50000"/>
              </a:spcBef>
              <a:defRPr sz="1300" baseline="0">
                <a:latin typeface="Arial" pitchFamily="34" charset="0"/>
              </a:defRPr>
            </a:lvl1pPr>
          </a:lstStyle>
          <a:p>
            <a:pPr>
              <a:defRPr/>
            </a:pPr>
            <a:endParaRPr lang="en-CA" altLang="en-US"/>
          </a:p>
        </p:txBody>
      </p:sp>
      <p:sp>
        <p:nvSpPr>
          <p:cNvPr id="30725" name="Rectangle 5">
            <a:extLst>
              <a:ext uri="{FF2B5EF4-FFF2-40B4-BE49-F238E27FC236}">
                <a16:creationId xmlns:a16="http://schemas.microsoft.com/office/drawing/2014/main" id="{B0F3987E-85ED-1043-A4C9-DB630F53204B}"/>
              </a:ext>
            </a:extLst>
          </p:cNvPr>
          <p:cNvSpPr>
            <a:spLocks noGrp="1" noChangeArrowheads="1"/>
          </p:cNvSpPr>
          <p:nvPr>
            <p:ph type="sldNum" sz="quarter" idx="3"/>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b" anchorCtr="0" compatLnSpc="1">
            <a:prstTxWarp prst="textNoShape">
              <a:avLst/>
            </a:prstTxWarp>
          </a:bodyPr>
          <a:lstStyle>
            <a:lvl1pPr algn="r" defTabSz="957263">
              <a:spcBef>
                <a:spcPct val="50000"/>
              </a:spcBef>
              <a:defRPr sz="1300" baseline="0">
                <a:latin typeface="Arial" panose="020B0604020202020204" pitchFamily="34" charset="0"/>
              </a:defRPr>
            </a:lvl1pPr>
          </a:lstStyle>
          <a:p>
            <a:pPr>
              <a:defRPr/>
            </a:pPr>
            <a:fld id="{5FF8987F-AF6E-4E28-BF57-21EAC9E4119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40B1D4E-9F2A-5549-B120-575752B3E24E}"/>
              </a:ext>
            </a:extLst>
          </p:cNvPr>
          <p:cNvSpPr>
            <a:spLocks noGrp="1" noChangeArrowheads="1"/>
          </p:cNvSpPr>
          <p:nvPr>
            <p:ph type="hdr" sz="quarter"/>
          </p:nvPr>
        </p:nvSpPr>
        <p:spPr bwMode="auto">
          <a:xfrm>
            <a:off x="0" y="0"/>
            <a:ext cx="31702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lvl1pPr algn="l" defTabSz="957263">
              <a:spcBef>
                <a:spcPct val="0"/>
              </a:spcBef>
              <a:defRPr sz="1300" b="0" baseline="0"/>
            </a:lvl1pPr>
          </a:lstStyle>
          <a:p>
            <a:pPr>
              <a:defRPr/>
            </a:pPr>
            <a:endParaRPr lang="en-CA" altLang="en-US"/>
          </a:p>
        </p:txBody>
      </p:sp>
      <p:sp>
        <p:nvSpPr>
          <p:cNvPr id="4099" name="Rectangle 3">
            <a:extLst>
              <a:ext uri="{FF2B5EF4-FFF2-40B4-BE49-F238E27FC236}">
                <a16:creationId xmlns:a16="http://schemas.microsoft.com/office/drawing/2014/main" id="{6DC3E7C3-1BC3-D24F-AE67-1F30866738A2}"/>
              </a:ext>
            </a:extLst>
          </p:cNvPr>
          <p:cNvSpPr>
            <a:spLocks noGrp="1" noChangeArrowheads="1"/>
          </p:cNvSpPr>
          <p:nvPr>
            <p:ph type="dt" idx="1"/>
          </p:nvPr>
        </p:nvSpPr>
        <p:spPr bwMode="auto">
          <a:xfrm>
            <a:off x="4144963" y="0"/>
            <a:ext cx="317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lvl1pPr algn="r" defTabSz="957263">
              <a:spcBef>
                <a:spcPct val="0"/>
              </a:spcBef>
              <a:defRPr sz="1300" b="0" baseline="0"/>
            </a:lvl1pPr>
          </a:lstStyle>
          <a:p>
            <a:pPr>
              <a:defRPr/>
            </a:pPr>
            <a:endParaRPr lang="en-CA" altLang="en-US"/>
          </a:p>
        </p:txBody>
      </p:sp>
      <p:sp>
        <p:nvSpPr>
          <p:cNvPr id="3076" name="Rectangle 4">
            <a:extLst>
              <a:ext uri="{FF2B5EF4-FFF2-40B4-BE49-F238E27FC236}">
                <a16:creationId xmlns:a16="http://schemas.microsoft.com/office/drawing/2014/main" id="{6EEF21CC-C188-43C3-B9E3-62D1D5633FCB}"/>
              </a:ext>
            </a:extLst>
          </p:cNvPr>
          <p:cNvSpPr>
            <a:spLocks noGrp="1" noRot="1" noChangeAspect="1" noChangeArrowheads="1" noTextEdit="1"/>
          </p:cNvSpPr>
          <p:nvPr>
            <p:ph type="sldImg" idx="2"/>
          </p:nvPr>
        </p:nvSpPr>
        <p:spPr bwMode="auto">
          <a:xfrm>
            <a:off x="2457450" y="719138"/>
            <a:ext cx="24003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518E4D16-DD5A-344F-953C-579180029FDA}"/>
              </a:ext>
            </a:extLst>
          </p:cNvPr>
          <p:cNvSpPr>
            <a:spLocks noGrp="1" noChangeArrowheads="1"/>
          </p:cNvSpPr>
          <p:nvPr>
            <p:ph type="body" sz="quarter" idx="3"/>
          </p:nvPr>
        </p:nvSpPr>
        <p:spPr bwMode="auto">
          <a:xfrm>
            <a:off x="974725" y="4560888"/>
            <a:ext cx="536575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9A50BEC5-BA39-224A-A77F-44903AA9EE6D}"/>
              </a:ext>
            </a:extLst>
          </p:cNvPr>
          <p:cNvSpPr>
            <a:spLocks noGrp="1" noChangeArrowheads="1"/>
          </p:cNvSpPr>
          <p:nvPr>
            <p:ph type="ftr" sz="quarter" idx="4"/>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b" anchorCtr="0" compatLnSpc="1">
            <a:prstTxWarp prst="textNoShape">
              <a:avLst/>
            </a:prstTxWarp>
          </a:bodyPr>
          <a:lstStyle>
            <a:lvl1pPr algn="l" defTabSz="957263">
              <a:spcBef>
                <a:spcPct val="0"/>
              </a:spcBef>
              <a:defRPr sz="1300" b="0" baseline="0"/>
            </a:lvl1pPr>
          </a:lstStyle>
          <a:p>
            <a:pPr>
              <a:defRPr/>
            </a:pPr>
            <a:endParaRPr lang="en-CA" altLang="en-US"/>
          </a:p>
        </p:txBody>
      </p:sp>
      <p:sp>
        <p:nvSpPr>
          <p:cNvPr id="4103" name="Rectangle 7">
            <a:extLst>
              <a:ext uri="{FF2B5EF4-FFF2-40B4-BE49-F238E27FC236}">
                <a16:creationId xmlns:a16="http://schemas.microsoft.com/office/drawing/2014/main" id="{EC5BDBDA-CF4F-1C45-B6C0-F43F2D3729F1}"/>
              </a:ext>
            </a:extLst>
          </p:cNvPr>
          <p:cNvSpPr>
            <a:spLocks noGrp="1" noChangeArrowheads="1"/>
          </p:cNvSpPr>
          <p:nvPr>
            <p:ph type="sldNum" sz="quarter" idx="5"/>
          </p:nvPr>
        </p:nvSpPr>
        <p:spPr bwMode="auto">
          <a:xfrm>
            <a:off x="4144963" y="9120188"/>
            <a:ext cx="31702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47" tIns="47873" rIns="95747" bIns="47873" numCol="1" anchor="b" anchorCtr="0" compatLnSpc="1">
            <a:prstTxWarp prst="textNoShape">
              <a:avLst/>
            </a:prstTxWarp>
          </a:bodyPr>
          <a:lstStyle>
            <a:lvl1pPr algn="r" defTabSz="957263">
              <a:spcBef>
                <a:spcPct val="0"/>
              </a:spcBef>
              <a:defRPr sz="1300" b="0" baseline="0"/>
            </a:lvl1pPr>
          </a:lstStyle>
          <a:p>
            <a:pPr>
              <a:defRPr/>
            </a:pPr>
            <a:fld id="{C6B00CC9-3708-4591-AF4E-05EA56D7882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a:t>Click to edit Master title style</a:t>
            </a:r>
            <a:endParaRPr lang="en-CA"/>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extLst>
      <p:ext uri="{BB962C8B-B14F-4D97-AF65-F5344CB8AC3E}">
        <p14:creationId xmlns:p14="http://schemas.microsoft.com/office/powerpoint/2010/main" val="255168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80996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95650" y="2927350"/>
            <a:ext cx="5027613" cy="2633345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912813" y="2927350"/>
            <a:ext cx="14930437" cy="2633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6170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a:prstGeom prst="rect">
            <a:avLst/>
          </a:prstGeom>
        </p:spPr>
        <p:txBody>
          <a:bodyPr/>
          <a:lstStyle/>
          <a:p>
            <a:r>
              <a:rPr lang="en-US"/>
              <a:t>Click to edit Master title style</a:t>
            </a:r>
            <a:endParaRPr lang="en-CA"/>
          </a:p>
        </p:txBody>
      </p:sp>
      <p:sp>
        <p:nvSpPr>
          <p:cNvPr id="3" name="Subtitle 2"/>
          <p:cNvSpPr>
            <a:spLocks noGrp="1"/>
          </p:cNvSpPr>
          <p:nvPr>
            <p:ph type="subTitle" idx="1"/>
          </p:nvPr>
        </p:nvSpPr>
        <p:spPr>
          <a:xfrm>
            <a:off x="3292475" y="18653125"/>
            <a:ext cx="15360650"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Tree>
    <p:extLst>
      <p:ext uri="{BB962C8B-B14F-4D97-AF65-F5344CB8AC3E}">
        <p14:creationId xmlns:p14="http://schemas.microsoft.com/office/powerpoint/2010/main" val="4093210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1096963" y="7680325"/>
            <a:ext cx="19751675"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3866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a:prstGeom prst="rect">
            <a:avLst/>
          </a:prstGeo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1733550" y="13952538"/>
            <a:ext cx="18653125"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5776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a:t>Click to edit Master title style</a:t>
            </a:r>
            <a:endParaRPr lang="en-CA"/>
          </a:p>
        </p:txBody>
      </p:sp>
      <p:sp>
        <p:nvSpPr>
          <p:cNvPr id="3" name="Content Placeholder 2"/>
          <p:cNvSpPr>
            <a:spLocks noGrp="1"/>
          </p:cNvSpPr>
          <p:nvPr>
            <p:ph sz="half" idx="1"/>
          </p:nvPr>
        </p:nvSpPr>
        <p:spPr>
          <a:xfrm>
            <a:off x="1096963" y="7680325"/>
            <a:ext cx="9799637"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11049000" y="7680325"/>
            <a:ext cx="9799638"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518071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1096963" y="7369175"/>
            <a:ext cx="969645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63" y="10439400"/>
            <a:ext cx="969645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11147425" y="7369175"/>
            <a:ext cx="9701213"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7425" y="10439400"/>
            <a:ext cx="9701213"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12068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a:t>Click to edit Master title style</a:t>
            </a:r>
            <a:endParaRPr lang="en-CA"/>
          </a:p>
        </p:txBody>
      </p:sp>
    </p:spTree>
    <p:extLst>
      <p:ext uri="{BB962C8B-B14F-4D97-AF65-F5344CB8AC3E}">
        <p14:creationId xmlns:p14="http://schemas.microsoft.com/office/powerpoint/2010/main" val="14342354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641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a:prstGeom prst="rect">
            <a:avLst/>
          </a:prstGeo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8580438" y="1311275"/>
            <a:ext cx="122682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1096963" y="6888163"/>
            <a:ext cx="721995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080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339207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a:prstGeom prst="rect">
            <a:avLst/>
          </a:prstGeo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4302125" y="2941638"/>
            <a:ext cx="13166725"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4302125" y="25763538"/>
            <a:ext cx="13166725"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55608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a:t>Click to edit Master title style</a:t>
            </a:r>
            <a:endParaRPr lang="en-CA"/>
          </a:p>
        </p:txBody>
      </p:sp>
      <p:sp>
        <p:nvSpPr>
          <p:cNvPr id="3" name="Vertical Text Placeholder 2"/>
          <p:cNvSpPr>
            <a:spLocks noGrp="1"/>
          </p:cNvSpPr>
          <p:nvPr>
            <p:ph type="body" orient="vert" idx="1"/>
          </p:nvPr>
        </p:nvSpPr>
        <p:spPr>
          <a:xfrm>
            <a:off x="1096963" y="7680325"/>
            <a:ext cx="19751675"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494326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1513" y="1317625"/>
            <a:ext cx="4937125" cy="28087638"/>
          </a:xfrm>
          <a:prstGeom prst="rect">
            <a:avLst/>
          </a:prstGeo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096963" y="1317625"/>
            <a:ext cx="14662150"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90393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0690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12813" y="9509125"/>
            <a:ext cx="99790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11044238" y="9509125"/>
            <a:ext cx="99790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48968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529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93309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79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505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587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092B92B-ADD8-46E5-8404-C914C13D0EFD}"/>
              </a:ext>
            </a:extLst>
          </p:cNvPr>
          <p:cNvSpPr>
            <a:spLocks noGrp="1" noChangeArrowheads="1"/>
          </p:cNvSpPr>
          <p:nvPr>
            <p:ph type="title"/>
          </p:nvPr>
        </p:nvSpPr>
        <p:spPr bwMode="auto">
          <a:xfrm>
            <a:off x="912813" y="2927350"/>
            <a:ext cx="201104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34300" tIns="167147" rIns="334300" bIns="167147"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349DB39-0E8A-4D7D-91E0-F5073F143EE9}"/>
              </a:ext>
            </a:extLst>
          </p:cNvPr>
          <p:cNvSpPr>
            <a:spLocks noGrp="1" noChangeArrowheads="1"/>
          </p:cNvSpPr>
          <p:nvPr>
            <p:ph type="body" idx="1"/>
          </p:nvPr>
        </p:nvSpPr>
        <p:spPr bwMode="auto">
          <a:xfrm>
            <a:off x="912813" y="9509125"/>
            <a:ext cx="20110450"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34300" tIns="167147" rIns="334300" bIns="16714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12">
            <a:extLst>
              <a:ext uri="{FF2B5EF4-FFF2-40B4-BE49-F238E27FC236}">
                <a16:creationId xmlns:a16="http://schemas.microsoft.com/office/drawing/2014/main" id="{DF333EA2-3647-2743-87E6-83C2FBD9F704}"/>
              </a:ext>
            </a:extLst>
          </p:cNvPr>
          <p:cNvSpPr>
            <a:spLocks noChangeArrowheads="1"/>
          </p:cNvSpPr>
          <p:nvPr/>
        </p:nvSpPr>
        <p:spPr bwMode="auto">
          <a:xfrm>
            <a:off x="912813" y="29387800"/>
            <a:ext cx="20110450" cy="731838"/>
          </a:xfrm>
          <a:prstGeom prst="rect">
            <a:avLst/>
          </a:prstGeom>
          <a:gradFill rotWithShape="0">
            <a:gsLst>
              <a:gs pos="0">
                <a:srgbClr val="CC33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baseline="-25000">
                <a:solidFill>
                  <a:schemeClr val="tx1"/>
                </a:solidFill>
                <a:latin typeface="Times New Roman" panose="02020603050405020304" pitchFamily="18" charset="0"/>
              </a:defRPr>
            </a:lvl1pPr>
            <a:lvl2pPr marL="742950" indent="-285750">
              <a:defRPr sz="1400" b="1" baseline="-25000">
                <a:solidFill>
                  <a:schemeClr val="tx1"/>
                </a:solidFill>
                <a:latin typeface="Times New Roman" panose="02020603050405020304" pitchFamily="18" charset="0"/>
              </a:defRPr>
            </a:lvl2pPr>
            <a:lvl3pPr marL="1143000" indent="-228600">
              <a:defRPr sz="1400" b="1" baseline="-25000">
                <a:solidFill>
                  <a:schemeClr val="tx1"/>
                </a:solidFill>
                <a:latin typeface="Times New Roman" panose="02020603050405020304" pitchFamily="18" charset="0"/>
              </a:defRPr>
            </a:lvl3pPr>
            <a:lvl4pPr marL="1600200" indent="-228600">
              <a:defRPr sz="1400" b="1" baseline="-25000">
                <a:solidFill>
                  <a:schemeClr val="tx1"/>
                </a:solidFill>
                <a:latin typeface="Times New Roman" panose="02020603050405020304" pitchFamily="18" charset="0"/>
              </a:defRPr>
            </a:lvl4pPr>
            <a:lvl5pPr marL="2057400" indent="-228600">
              <a:defRPr sz="1400" b="1" baseline="-250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1400" b="1" baseline="-250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1400" b="1" baseline="-250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1400" b="1" baseline="-250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1400" b="1" baseline="-25000">
                <a:solidFill>
                  <a:schemeClr val="tx1"/>
                </a:solidFill>
                <a:latin typeface="Times New Roman" panose="02020603050405020304" pitchFamily="18" charset="0"/>
              </a:defRPr>
            </a:lvl9pPr>
          </a:lstStyle>
          <a:p>
            <a:pPr algn="ctr">
              <a:spcBef>
                <a:spcPct val="50000"/>
              </a:spcBef>
              <a:defRPr/>
            </a:pPr>
            <a:endParaRPr lang="en-US" altLang="en-US" baseline="0"/>
          </a:p>
        </p:txBody>
      </p:sp>
      <p:sp>
        <p:nvSpPr>
          <p:cNvPr id="1047" name="Text Box 23">
            <a:extLst>
              <a:ext uri="{FF2B5EF4-FFF2-40B4-BE49-F238E27FC236}">
                <a16:creationId xmlns:a16="http://schemas.microsoft.com/office/drawing/2014/main" id="{ABE69E18-8F5F-484F-A1F9-BFC067C15B7A}"/>
              </a:ext>
            </a:extLst>
          </p:cNvPr>
          <p:cNvSpPr txBox="1">
            <a:spLocks noChangeArrowheads="1"/>
          </p:cNvSpPr>
          <p:nvPr userDrawn="1"/>
        </p:nvSpPr>
        <p:spPr bwMode="auto">
          <a:xfrm>
            <a:off x="912813" y="30302200"/>
            <a:ext cx="201104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pitchFamily="18" charset="0"/>
              </a:defRPr>
            </a:lvl1pPr>
            <a:lvl2pPr marL="742950" indent="-285750">
              <a:defRPr sz="1400" b="1">
                <a:solidFill>
                  <a:schemeClr val="tx1"/>
                </a:solidFill>
                <a:latin typeface="Times New Roman" pitchFamily="18" charset="0"/>
              </a:defRPr>
            </a:lvl2pPr>
            <a:lvl3pPr marL="1143000" indent="-228600">
              <a:defRPr sz="1400" b="1">
                <a:solidFill>
                  <a:schemeClr val="tx1"/>
                </a:solidFill>
                <a:latin typeface="Times New Roman" pitchFamily="18" charset="0"/>
              </a:defRPr>
            </a:lvl3pPr>
            <a:lvl4pPr marL="1600200" indent="-228600">
              <a:defRPr sz="1400" b="1">
                <a:solidFill>
                  <a:schemeClr val="tx1"/>
                </a:solidFill>
                <a:latin typeface="Times New Roman" pitchFamily="18" charset="0"/>
              </a:defRPr>
            </a:lvl4pPr>
            <a:lvl5pPr marL="2057400" indent="-228600">
              <a:defRPr sz="1400" b="1">
                <a:solidFill>
                  <a:schemeClr val="tx1"/>
                </a:solidFill>
                <a:latin typeface="Times New Roman" pitchFamily="18" charset="0"/>
              </a:defRPr>
            </a:lvl5pPr>
            <a:lvl6pPr marL="2514600" indent="-228600" algn="ctr" eaLnBrk="0" fontAlgn="base" hangingPunct="0">
              <a:spcBef>
                <a:spcPct val="50000"/>
              </a:spcBef>
              <a:spcAft>
                <a:spcPct val="0"/>
              </a:spcAft>
              <a:defRPr sz="1400" b="1">
                <a:solidFill>
                  <a:schemeClr val="tx1"/>
                </a:solidFill>
                <a:latin typeface="Times New Roman" pitchFamily="18" charset="0"/>
              </a:defRPr>
            </a:lvl6pPr>
            <a:lvl7pPr marL="2971800" indent="-228600" algn="ctr" eaLnBrk="0" fontAlgn="base" hangingPunct="0">
              <a:spcBef>
                <a:spcPct val="50000"/>
              </a:spcBef>
              <a:spcAft>
                <a:spcPct val="0"/>
              </a:spcAft>
              <a:defRPr sz="1400" b="1">
                <a:solidFill>
                  <a:schemeClr val="tx1"/>
                </a:solidFill>
                <a:latin typeface="Times New Roman" pitchFamily="18" charset="0"/>
              </a:defRPr>
            </a:lvl7pPr>
            <a:lvl8pPr marL="3429000" indent="-228600" algn="ctr" eaLnBrk="0" fontAlgn="base" hangingPunct="0">
              <a:spcBef>
                <a:spcPct val="50000"/>
              </a:spcBef>
              <a:spcAft>
                <a:spcPct val="0"/>
              </a:spcAft>
              <a:defRPr sz="1400" b="1">
                <a:solidFill>
                  <a:schemeClr val="tx1"/>
                </a:solidFill>
                <a:latin typeface="Times New Roman" pitchFamily="18" charset="0"/>
              </a:defRPr>
            </a:lvl8pPr>
            <a:lvl9pPr marL="3886200" indent="-228600" algn="ctr" eaLnBrk="0" fontAlgn="base" hangingPunct="0">
              <a:spcBef>
                <a:spcPct val="50000"/>
              </a:spcBef>
              <a:spcAft>
                <a:spcPct val="0"/>
              </a:spcAft>
              <a:defRPr sz="1400" b="1">
                <a:solidFill>
                  <a:schemeClr val="tx1"/>
                </a:solidFill>
                <a:latin typeface="Times New Roman" pitchFamily="18" charset="0"/>
              </a:defRPr>
            </a:lvl9pPr>
          </a:lstStyle>
          <a:p>
            <a:pPr algn="ctr">
              <a:spcBef>
                <a:spcPct val="50000"/>
              </a:spcBef>
              <a:defRPr/>
            </a:pPr>
            <a:r>
              <a:rPr lang="en-US" altLang="en-US" sz="5400" baseline="0">
                <a:solidFill>
                  <a:srgbClr val="800000"/>
                </a:solidFill>
                <a:latin typeface="Verdana" pitchFamily="34" charset="0"/>
              </a:rPr>
              <a:t>ELEC 490/498</a:t>
            </a:r>
            <a:br>
              <a:rPr lang="en-US" altLang="en-US" sz="5400" baseline="0">
                <a:solidFill>
                  <a:srgbClr val="800000"/>
                </a:solidFill>
                <a:latin typeface="Verdana" pitchFamily="34" charset="0"/>
              </a:rPr>
            </a:br>
            <a:r>
              <a:rPr lang="en-US" altLang="en-US" sz="5400" baseline="0">
                <a:solidFill>
                  <a:srgbClr val="800000"/>
                </a:solidFill>
                <a:latin typeface="Verdana" pitchFamily="34" charset="0"/>
              </a:rPr>
              <a:t>Electrical / Computer Engineering Project</a:t>
            </a:r>
            <a:endParaRPr lang="en-US" altLang="en-US" sz="5400" baseline="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3343275" rtl="0" eaLnBrk="0" fontAlgn="base" hangingPunct="0">
        <a:spcBef>
          <a:spcPct val="0"/>
        </a:spcBef>
        <a:spcAft>
          <a:spcPct val="0"/>
        </a:spcAft>
        <a:defRPr sz="16100">
          <a:solidFill>
            <a:schemeClr val="tx2"/>
          </a:solidFill>
          <a:latin typeface="+mj-lt"/>
          <a:ea typeface="+mj-ea"/>
          <a:cs typeface="+mj-cs"/>
        </a:defRPr>
      </a:lvl1pPr>
      <a:lvl2pPr algn="ctr" defTabSz="3343275" rtl="0" eaLnBrk="0" fontAlgn="base" hangingPunct="0">
        <a:spcBef>
          <a:spcPct val="0"/>
        </a:spcBef>
        <a:spcAft>
          <a:spcPct val="0"/>
        </a:spcAft>
        <a:defRPr sz="16100">
          <a:solidFill>
            <a:schemeClr val="tx2"/>
          </a:solidFill>
          <a:latin typeface="Times New Roman" pitchFamily="18" charset="0"/>
        </a:defRPr>
      </a:lvl2pPr>
      <a:lvl3pPr algn="ctr" defTabSz="3343275" rtl="0" eaLnBrk="0" fontAlgn="base" hangingPunct="0">
        <a:spcBef>
          <a:spcPct val="0"/>
        </a:spcBef>
        <a:spcAft>
          <a:spcPct val="0"/>
        </a:spcAft>
        <a:defRPr sz="16100">
          <a:solidFill>
            <a:schemeClr val="tx2"/>
          </a:solidFill>
          <a:latin typeface="Times New Roman" pitchFamily="18" charset="0"/>
        </a:defRPr>
      </a:lvl3pPr>
      <a:lvl4pPr algn="ctr" defTabSz="3343275" rtl="0" eaLnBrk="0" fontAlgn="base" hangingPunct="0">
        <a:spcBef>
          <a:spcPct val="0"/>
        </a:spcBef>
        <a:spcAft>
          <a:spcPct val="0"/>
        </a:spcAft>
        <a:defRPr sz="16100">
          <a:solidFill>
            <a:schemeClr val="tx2"/>
          </a:solidFill>
          <a:latin typeface="Times New Roman" pitchFamily="18" charset="0"/>
        </a:defRPr>
      </a:lvl4pPr>
      <a:lvl5pPr algn="ctr" defTabSz="3343275" rtl="0" eaLnBrk="0" fontAlgn="base" hangingPunct="0">
        <a:spcBef>
          <a:spcPct val="0"/>
        </a:spcBef>
        <a:spcAft>
          <a:spcPct val="0"/>
        </a:spcAft>
        <a:defRPr sz="16100">
          <a:solidFill>
            <a:schemeClr val="tx2"/>
          </a:solidFill>
          <a:latin typeface="Times New Roman" pitchFamily="18" charset="0"/>
        </a:defRPr>
      </a:lvl5pPr>
      <a:lvl6pPr marL="457200" algn="ctr" defTabSz="3343275" rtl="0" eaLnBrk="0" fontAlgn="base" hangingPunct="0">
        <a:spcBef>
          <a:spcPct val="0"/>
        </a:spcBef>
        <a:spcAft>
          <a:spcPct val="0"/>
        </a:spcAft>
        <a:defRPr sz="16100">
          <a:solidFill>
            <a:schemeClr val="tx2"/>
          </a:solidFill>
          <a:latin typeface="Times New Roman" pitchFamily="18" charset="0"/>
        </a:defRPr>
      </a:lvl6pPr>
      <a:lvl7pPr marL="914400" algn="ctr" defTabSz="3343275" rtl="0" eaLnBrk="0" fontAlgn="base" hangingPunct="0">
        <a:spcBef>
          <a:spcPct val="0"/>
        </a:spcBef>
        <a:spcAft>
          <a:spcPct val="0"/>
        </a:spcAft>
        <a:defRPr sz="16100">
          <a:solidFill>
            <a:schemeClr val="tx2"/>
          </a:solidFill>
          <a:latin typeface="Times New Roman" pitchFamily="18" charset="0"/>
        </a:defRPr>
      </a:lvl7pPr>
      <a:lvl8pPr marL="1371600" algn="ctr" defTabSz="3343275" rtl="0" eaLnBrk="0" fontAlgn="base" hangingPunct="0">
        <a:spcBef>
          <a:spcPct val="0"/>
        </a:spcBef>
        <a:spcAft>
          <a:spcPct val="0"/>
        </a:spcAft>
        <a:defRPr sz="16100">
          <a:solidFill>
            <a:schemeClr val="tx2"/>
          </a:solidFill>
          <a:latin typeface="Times New Roman" pitchFamily="18" charset="0"/>
        </a:defRPr>
      </a:lvl8pPr>
      <a:lvl9pPr marL="1828800" algn="ctr" defTabSz="3343275" rtl="0" eaLnBrk="0" fontAlgn="base" hangingPunct="0">
        <a:spcBef>
          <a:spcPct val="0"/>
        </a:spcBef>
        <a:spcAft>
          <a:spcPct val="0"/>
        </a:spcAft>
        <a:defRPr sz="16100">
          <a:solidFill>
            <a:schemeClr val="tx2"/>
          </a:solidFill>
          <a:latin typeface="Times New Roman" pitchFamily="18" charset="0"/>
        </a:defRPr>
      </a:lvl9pPr>
    </p:titleStyle>
    <p:bodyStyle>
      <a:lvl1pPr marL="1250950" indent="-1250950" algn="l" defTabSz="3343275" rtl="0" eaLnBrk="0" fontAlgn="base" hangingPunct="0">
        <a:spcBef>
          <a:spcPct val="20000"/>
        </a:spcBef>
        <a:spcAft>
          <a:spcPct val="0"/>
        </a:spcAft>
        <a:buChar char="•"/>
        <a:defRPr sz="11600">
          <a:solidFill>
            <a:schemeClr val="tx1"/>
          </a:solidFill>
          <a:latin typeface="+mn-lt"/>
          <a:ea typeface="+mn-ea"/>
          <a:cs typeface="+mn-cs"/>
        </a:defRPr>
      </a:lvl1pPr>
      <a:lvl2pPr marL="2716213" indent="-1050925" algn="l" defTabSz="3343275" rtl="0" eaLnBrk="0" fontAlgn="base" hangingPunct="0">
        <a:spcBef>
          <a:spcPct val="20000"/>
        </a:spcBef>
        <a:spcAft>
          <a:spcPct val="0"/>
        </a:spcAft>
        <a:buChar char="–"/>
        <a:defRPr sz="10100">
          <a:solidFill>
            <a:schemeClr val="tx1"/>
          </a:solidFill>
          <a:latin typeface="+mn-lt"/>
        </a:defRPr>
      </a:lvl2pPr>
      <a:lvl3pPr marL="4178300" indent="-835025" algn="l" defTabSz="3343275" rtl="0" eaLnBrk="0" fontAlgn="base" hangingPunct="0">
        <a:spcBef>
          <a:spcPct val="20000"/>
        </a:spcBef>
        <a:spcAft>
          <a:spcPct val="0"/>
        </a:spcAft>
        <a:buChar char="•"/>
        <a:defRPr sz="9000">
          <a:solidFill>
            <a:schemeClr val="tx1"/>
          </a:solidFill>
          <a:latin typeface="+mn-lt"/>
        </a:defRPr>
      </a:lvl3pPr>
      <a:lvl4pPr marL="5851525" indent="-828675" algn="l" defTabSz="3343275" rtl="0" eaLnBrk="0" fontAlgn="base" hangingPunct="0">
        <a:spcBef>
          <a:spcPct val="20000"/>
        </a:spcBef>
        <a:spcAft>
          <a:spcPct val="0"/>
        </a:spcAft>
        <a:buChar char="–"/>
        <a:defRPr sz="7100">
          <a:solidFill>
            <a:schemeClr val="tx1"/>
          </a:solidFill>
          <a:latin typeface="+mn-lt"/>
        </a:defRPr>
      </a:lvl4pPr>
      <a:lvl5pPr marL="7523163" indent="-835025" algn="l" defTabSz="3343275" rtl="0" eaLnBrk="0" fontAlgn="base" hangingPunct="0">
        <a:spcBef>
          <a:spcPct val="20000"/>
        </a:spcBef>
        <a:spcAft>
          <a:spcPct val="0"/>
        </a:spcAft>
        <a:buChar char="»"/>
        <a:defRPr sz="7100">
          <a:solidFill>
            <a:schemeClr val="tx1"/>
          </a:solidFill>
          <a:latin typeface="+mn-lt"/>
        </a:defRPr>
      </a:lvl5pPr>
      <a:lvl6pPr marL="7980363" indent="-835025" algn="l" defTabSz="3343275" rtl="0" eaLnBrk="0" fontAlgn="base" hangingPunct="0">
        <a:spcBef>
          <a:spcPct val="20000"/>
        </a:spcBef>
        <a:spcAft>
          <a:spcPct val="0"/>
        </a:spcAft>
        <a:buChar char="»"/>
        <a:defRPr sz="7100">
          <a:solidFill>
            <a:schemeClr val="tx1"/>
          </a:solidFill>
          <a:latin typeface="+mn-lt"/>
        </a:defRPr>
      </a:lvl6pPr>
      <a:lvl7pPr marL="8437563" indent="-835025" algn="l" defTabSz="3343275" rtl="0" eaLnBrk="0" fontAlgn="base" hangingPunct="0">
        <a:spcBef>
          <a:spcPct val="20000"/>
        </a:spcBef>
        <a:spcAft>
          <a:spcPct val="0"/>
        </a:spcAft>
        <a:buChar char="»"/>
        <a:defRPr sz="7100">
          <a:solidFill>
            <a:schemeClr val="tx1"/>
          </a:solidFill>
          <a:latin typeface="+mn-lt"/>
        </a:defRPr>
      </a:lvl7pPr>
      <a:lvl8pPr marL="8894763" indent="-835025" algn="l" defTabSz="3343275" rtl="0" eaLnBrk="0" fontAlgn="base" hangingPunct="0">
        <a:spcBef>
          <a:spcPct val="20000"/>
        </a:spcBef>
        <a:spcAft>
          <a:spcPct val="0"/>
        </a:spcAft>
        <a:buChar char="»"/>
        <a:defRPr sz="7100">
          <a:solidFill>
            <a:schemeClr val="tx1"/>
          </a:solidFill>
          <a:latin typeface="+mn-lt"/>
        </a:defRPr>
      </a:lvl8pPr>
      <a:lvl9pPr marL="9351963" indent="-835025" algn="l" defTabSz="3343275" rtl="0" eaLnBrk="0" fontAlgn="base" hangingPunct="0">
        <a:spcBef>
          <a:spcPct val="20000"/>
        </a:spcBef>
        <a:spcAft>
          <a:spcPct val="0"/>
        </a:spcAft>
        <a:buChar char="»"/>
        <a:defRPr sz="7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WordArt 26">
            <a:extLst>
              <a:ext uri="{FF2B5EF4-FFF2-40B4-BE49-F238E27FC236}">
                <a16:creationId xmlns:a16="http://schemas.microsoft.com/office/drawing/2014/main" id="{FEF57295-B3F4-4AAA-AF1E-E12F44C47D5B}"/>
              </a:ext>
            </a:extLst>
          </p:cNvPr>
          <p:cNvSpPr>
            <a:spLocks noChangeArrowheads="1" noChangeShapeType="1" noTextEdit="1"/>
          </p:cNvSpPr>
          <p:nvPr userDrawn="1"/>
        </p:nvSpPr>
        <p:spPr bwMode="auto">
          <a:xfrm>
            <a:off x="16611600" y="29184600"/>
            <a:ext cx="4441825" cy="282257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CC3300"/>
                </a:solidFill>
                <a:latin typeface="Arial Black" panose="020B0A04020102020204" pitchFamily="34" charset="0"/>
              </a:rPr>
              <a:t>ECE</a:t>
            </a:r>
          </a:p>
        </p:txBody>
      </p:sp>
      <p:pic>
        <p:nvPicPr>
          <p:cNvPr id="2051" name="Picture 1027" descr="QL_F_RG">
            <a:extLst>
              <a:ext uri="{FF2B5EF4-FFF2-40B4-BE49-F238E27FC236}">
                <a16:creationId xmlns:a16="http://schemas.microsoft.com/office/drawing/2014/main" id="{33D7894D-58DF-4FA2-B865-D206DD38D94A}"/>
              </a:ext>
            </a:extLst>
          </p:cNvPr>
          <p:cNvPicPr>
            <a:picLocks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28422600"/>
            <a:ext cx="519271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Line 1028">
            <a:extLst>
              <a:ext uri="{FF2B5EF4-FFF2-40B4-BE49-F238E27FC236}">
                <a16:creationId xmlns:a16="http://schemas.microsoft.com/office/drawing/2014/main" id="{7895AC7E-DD66-4A11-8E1B-8522715EBE75}"/>
              </a:ext>
            </a:extLst>
          </p:cNvPr>
          <p:cNvSpPr>
            <a:spLocks noChangeShapeType="1"/>
          </p:cNvSpPr>
          <p:nvPr userDrawn="1"/>
        </p:nvSpPr>
        <p:spPr bwMode="auto">
          <a:xfrm>
            <a:off x="10972800" y="0"/>
            <a:ext cx="0" cy="32907288"/>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3343275" rtl="0" eaLnBrk="0" fontAlgn="base" hangingPunct="0">
        <a:spcBef>
          <a:spcPct val="0"/>
        </a:spcBef>
        <a:spcAft>
          <a:spcPct val="0"/>
        </a:spcAft>
        <a:defRPr sz="9600">
          <a:solidFill>
            <a:schemeClr val="tx2"/>
          </a:solidFill>
          <a:latin typeface="+mj-lt"/>
          <a:ea typeface="+mj-ea"/>
          <a:cs typeface="+mj-cs"/>
        </a:defRPr>
      </a:lvl1pPr>
      <a:lvl2pPr algn="ctr" defTabSz="3343275" rtl="0" eaLnBrk="0" fontAlgn="base" hangingPunct="0">
        <a:spcBef>
          <a:spcPct val="0"/>
        </a:spcBef>
        <a:spcAft>
          <a:spcPct val="0"/>
        </a:spcAft>
        <a:defRPr sz="9600">
          <a:solidFill>
            <a:schemeClr val="tx2"/>
          </a:solidFill>
          <a:latin typeface="Times New Roman" pitchFamily="18" charset="0"/>
        </a:defRPr>
      </a:lvl2pPr>
      <a:lvl3pPr algn="ctr" defTabSz="3343275" rtl="0" eaLnBrk="0" fontAlgn="base" hangingPunct="0">
        <a:spcBef>
          <a:spcPct val="0"/>
        </a:spcBef>
        <a:spcAft>
          <a:spcPct val="0"/>
        </a:spcAft>
        <a:defRPr sz="9600">
          <a:solidFill>
            <a:schemeClr val="tx2"/>
          </a:solidFill>
          <a:latin typeface="Times New Roman" pitchFamily="18" charset="0"/>
        </a:defRPr>
      </a:lvl3pPr>
      <a:lvl4pPr algn="ctr" defTabSz="3343275" rtl="0" eaLnBrk="0" fontAlgn="base" hangingPunct="0">
        <a:spcBef>
          <a:spcPct val="0"/>
        </a:spcBef>
        <a:spcAft>
          <a:spcPct val="0"/>
        </a:spcAft>
        <a:defRPr sz="9600">
          <a:solidFill>
            <a:schemeClr val="tx2"/>
          </a:solidFill>
          <a:latin typeface="Times New Roman" pitchFamily="18" charset="0"/>
        </a:defRPr>
      </a:lvl4pPr>
      <a:lvl5pPr algn="ctr" defTabSz="3343275" rtl="0" eaLnBrk="0" fontAlgn="base" hangingPunct="0">
        <a:spcBef>
          <a:spcPct val="0"/>
        </a:spcBef>
        <a:spcAft>
          <a:spcPct val="0"/>
        </a:spcAft>
        <a:defRPr sz="9600">
          <a:solidFill>
            <a:schemeClr val="tx2"/>
          </a:solidFill>
          <a:latin typeface="Times New Roman" pitchFamily="18" charset="0"/>
        </a:defRPr>
      </a:lvl5pPr>
      <a:lvl6pPr marL="457200" algn="ctr" defTabSz="3343275" rtl="0" eaLnBrk="0" fontAlgn="base" hangingPunct="0">
        <a:spcBef>
          <a:spcPct val="0"/>
        </a:spcBef>
        <a:spcAft>
          <a:spcPct val="0"/>
        </a:spcAft>
        <a:defRPr sz="9600">
          <a:solidFill>
            <a:schemeClr val="tx2"/>
          </a:solidFill>
          <a:latin typeface="Times New Roman" pitchFamily="18" charset="0"/>
        </a:defRPr>
      </a:lvl6pPr>
      <a:lvl7pPr marL="914400" algn="ctr" defTabSz="3343275" rtl="0" eaLnBrk="0" fontAlgn="base" hangingPunct="0">
        <a:spcBef>
          <a:spcPct val="0"/>
        </a:spcBef>
        <a:spcAft>
          <a:spcPct val="0"/>
        </a:spcAft>
        <a:defRPr sz="9600">
          <a:solidFill>
            <a:schemeClr val="tx2"/>
          </a:solidFill>
          <a:latin typeface="Times New Roman" pitchFamily="18" charset="0"/>
        </a:defRPr>
      </a:lvl7pPr>
      <a:lvl8pPr marL="1371600" algn="ctr" defTabSz="3343275" rtl="0" eaLnBrk="0" fontAlgn="base" hangingPunct="0">
        <a:spcBef>
          <a:spcPct val="0"/>
        </a:spcBef>
        <a:spcAft>
          <a:spcPct val="0"/>
        </a:spcAft>
        <a:defRPr sz="9600">
          <a:solidFill>
            <a:schemeClr val="tx2"/>
          </a:solidFill>
          <a:latin typeface="Times New Roman" pitchFamily="18" charset="0"/>
        </a:defRPr>
      </a:lvl8pPr>
      <a:lvl9pPr marL="1828800" algn="ctr" defTabSz="3343275" rtl="0" eaLnBrk="0" fontAlgn="base" hangingPunct="0">
        <a:spcBef>
          <a:spcPct val="0"/>
        </a:spcBef>
        <a:spcAft>
          <a:spcPct val="0"/>
        </a:spcAft>
        <a:defRPr sz="9600">
          <a:solidFill>
            <a:schemeClr val="tx2"/>
          </a:solidFill>
          <a:latin typeface="Times New Roman" pitchFamily="18" charset="0"/>
        </a:defRPr>
      </a:lvl9pPr>
    </p:titleStyle>
    <p:bodyStyle>
      <a:lvl1pPr marL="1250950" indent="-1250950" algn="l" defTabSz="3343275" rtl="0" eaLnBrk="0" fontAlgn="base" hangingPunct="0">
        <a:spcBef>
          <a:spcPct val="20000"/>
        </a:spcBef>
        <a:spcAft>
          <a:spcPct val="0"/>
        </a:spcAft>
        <a:buChar char="•"/>
        <a:defRPr sz="9600">
          <a:solidFill>
            <a:schemeClr val="tx1"/>
          </a:solidFill>
          <a:latin typeface="+mn-lt"/>
          <a:ea typeface="+mn-ea"/>
          <a:cs typeface="+mn-cs"/>
        </a:defRPr>
      </a:lvl1pPr>
      <a:lvl2pPr marL="2716213" indent="-1050925" algn="l" defTabSz="3343275" rtl="0" eaLnBrk="0" fontAlgn="base" hangingPunct="0">
        <a:spcBef>
          <a:spcPct val="20000"/>
        </a:spcBef>
        <a:spcAft>
          <a:spcPct val="0"/>
        </a:spcAft>
        <a:buChar char="–"/>
        <a:defRPr sz="10100">
          <a:solidFill>
            <a:schemeClr val="tx1"/>
          </a:solidFill>
          <a:latin typeface="+mn-lt"/>
        </a:defRPr>
      </a:lvl2pPr>
      <a:lvl3pPr marL="4178300" indent="-835025" algn="l" defTabSz="3343275" rtl="0" eaLnBrk="0" fontAlgn="base" hangingPunct="0">
        <a:spcBef>
          <a:spcPct val="20000"/>
        </a:spcBef>
        <a:spcAft>
          <a:spcPct val="0"/>
        </a:spcAft>
        <a:buChar char="•"/>
        <a:defRPr sz="9000">
          <a:solidFill>
            <a:schemeClr val="tx1"/>
          </a:solidFill>
          <a:latin typeface="+mn-lt"/>
        </a:defRPr>
      </a:lvl3pPr>
      <a:lvl4pPr marL="5851525" indent="-828675" algn="l" defTabSz="3343275" rtl="0" eaLnBrk="0" fontAlgn="base" hangingPunct="0">
        <a:spcBef>
          <a:spcPct val="20000"/>
        </a:spcBef>
        <a:spcAft>
          <a:spcPct val="0"/>
        </a:spcAft>
        <a:buChar char="–"/>
        <a:defRPr sz="7100">
          <a:solidFill>
            <a:schemeClr val="tx1"/>
          </a:solidFill>
          <a:latin typeface="+mn-lt"/>
        </a:defRPr>
      </a:lvl4pPr>
      <a:lvl5pPr marL="7523163" indent="-835025" algn="l" defTabSz="3343275" rtl="0" eaLnBrk="0" fontAlgn="base" hangingPunct="0">
        <a:spcBef>
          <a:spcPct val="20000"/>
        </a:spcBef>
        <a:spcAft>
          <a:spcPct val="0"/>
        </a:spcAft>
        <a:buChar char="»"/>
        <a:defRPr sz="7100">
          <a:solidFill>
            <a:schemeClr val="tx1"/>
          </a:solidFill>
          <a:latin typeface="+mn-lt"/>
        </a:defRPr>
      </a:lvl5pPr>
      <a:lvl6pPr marL="7980363" indent="-835025" algn="l" defTabSz="3343275" rtl="0" eaLnBrk="0" fontAlgn="base" hangingPunct="0">
        <a:spcBef>
          <a:spcPct val="20000"/>
        </a:spcBef>
        <a:spcAft>
          <a:spcPct val="0"/>
        </a:spcAft>
        <a:buChar char="»"/>
        <a:defRPr sz="7100">
          <a:solidFill>
            <a:schemeClr val="tx1"/>
          </a:solidFill>
          <a:latin typeface="+mn-lt"/>
        </a:defRPr>
      </a:lvl6pPr>
      <a:lvl7pPr marL="8437563" indent="-835025" algn="l" defTabSz="3343275" rtl="0" eaLnBrk="0" fontAlgn="base" hangingPunct="0">
        <a:spcBef>
          <a:spcPct val="20000"/>
        </a:spcBef>
        <a:spcAft>
          <a:spcPct val="0"/>
        </a:spcAft>
        <a:buChar char="»"/>
        <a:defRPr sz="7100">
          <a:solidFill>
            <a:schemeClr val="tx1"/>
          </a:solidFill>
          <a:latin typeface="+mn-lt"/>
        </a:defRPr>
      </a:lvl7pPr>
      <a:lvl8pPr marL="8894763" indent="-835025" algn="l" defTabSz="3343275" rtl="0" eaLnBrk="0" fontAlgn="base" hangingPunct="0">
        <a:spcBef>
          <a:spcPct val="20000"/>
        </a:spcBef>
        <a:spcAft>
          <a:spcPct val="0"/>
        </a:spcAft>
        <a:buChar char="»"/>
        <a:defRPr sz="7100">
          <a:solidFill>
            <a:schemeClr val="tx1"/>
          </a:solidFill>
          <a:latin typeface="+mn-lt"/>
        </a:defRPr>
      </a:lvl8pPr>
      <a:lvl9pPr marL="9351963" indent="-835025" algn="l" defTabSz="3343275" rtl="0" eaLnBrk="0" fontAlgn="base" hangingPunct="0">
        <a:spcBef>
          <a:spcPct val="20000"/>
        </a:spcBef>
        <a:spcAft>
          <a:spcPct val="0"/>
        </a:spcAft>
        <a:buChar char="»"/>
        <a:defRPr sz="7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7C1631-B726-4660-9DAD-B1BB175D5FFB}"/>
              </a:ext>
            </a:extLst>
          </p:cNvPr>
          <p:cNvSpPr/>
          <p:nvPr/>
        </p:nvSpPr>
        <p:spPr bwMode="auto">
          <a:xfrm>
            <a:off x="993276" y="388187"/>
            <a:ext cx="19840243" cy="4214800"/>
          </a:xfrm>
          <a:prstGeom prst="rect">
            <a:avLst/>
          </a:prstGeom>
          <a:solidFill>
            <a:srgbClr val="FFC000"/>
          </a:solidFill>
          <a:ln w="9525" cap="flat" cmpd="sng" algn="ctr">
            <a:noFill/>
            <a:prstDash val="solid"/>
            <a:round/>
            <a:headEnd type="none" w="med" len="med"/>
            <a:tailEnd type="none" w="med" len="med"/>
          </a:ln>
          <a:effectLst>
            <a:glow rad="63500">
              <a:schemeClr val="accent2">
                <a:satMod val="175000"/>
                <a:alpha val="40000"/>
              </a:schemeClr>
            </a:glow>
          </a:effectLst>
          <a:scene3d>
            <a:camera prst="orthographicFront">
              <a:rot lat="0" lon="0" rev="0"/>
            </a:camera>
            <a:lightRig rig="glow" dir="t">
              <a:rot lat="0" lon="0" rev="14100000"/>
            </a:lightRig>
          </a:scene3d>
          <a:sp3d prstMaterial="softEdge">
            <a:bevelT w="127000" prst="artDeco"/>
          </a:sp3d>
          <a:extLst/>
        </p:spPr>
        <p:txBody>
          <a:bodyPr/>
          <a:lstStyle/>
          <a:p>
            <a:pPr algn="ctr">
              <a:spcBef>
                <a:spcPct val="50000"/>
              </a:spcBef>
              <a:defRPr/>
            </a:pPr>
            <a:endParaRPr lang="en-US"/>
          </a:p>
        </p:txBody>
      </p:sp>
      <p:grpSp>
        <p:nvGrpSpPr>
          <p:cNvPr id="5125" name="Group 1">
            <a:extLst>
              <a:ext uri="{FF2B5EF4-FFF2-40B4-BE49-F238E27FC236}">
                <a16:creationId xmlns:a16="http://schemas.microsoft.com/office/drawing/2014/main" id="{0D08D958-DCAA-444B-ACB7-0227C8871797}"/>
              </a:ext>
            </a:extLst>
          </p:cNvPr>
          <p:cNvGrpSpPr>
            <a:grpSpLocks/>
          </p:cNvGrpSpPr>
          <p:nvPr/>
        </p:nvGrpSpPr>
        <p:grpSpPr bwMode="auto">
          <a:xfrm>
            <a:off x="912813" y="476250"/>
            <a:ext cx="20110450" cy="3889376"/>
            <a:chOff x="912813" y="476679"/>
            <a:chExt cx="20110450" cy="3889466"/>
          </a:xfrm>
        </p:grpSpPr>
        <p:sp>
          <p:nvSpPr>
            <p:cNvPr id="5210" name="Text Box 3">
              <a:extLst>
                <a:ext uri="{FF2B5EF4-FFF2-40B4-BE49-F238E27FC236}">
                  <a16:creationId xmlns:a16="http://schemas.microsoft.com/office/drawing/2014/main" id="{6D3EE956-3984-42C3-9B7B-92BA983EADBC}"/>
                </a:ext>
              </a:extLst>
            </p:cNvPr>
            <p:cNvSpPr txBox="1">
              <a:spLocks noChangeArrowheads="1"/>
            </p:cNvSpPr>
            <p:nvPr/>
          </p:nvSpPr>
          <p:spPr bwMode="auto">
            <a:xfrm>
              <a:off x="912813" y="476679"/>
              <a:ext cx="201104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79525">
                <a:defRPr sz="1400" b="1" baseline="-25000">
                  <a:solidFill>
                    <a:schemeClr val="tx1"/>
                  </a:solidFill>
                  <a:latin typeface="Times New Roman" panose="02020603050405020304" pitchFamily="18" charset="0"/>
                </a:defRPr>
              </a:lvl1pPr>
              <a:lvl2pPr marL="742950" indent="-285750" defTabSz="1279525">
                <a:defRPr sz="1400" b="1" baseline="-25000">
                  <a:solidFill>
                    <a:schemeClr val="tx1"/>
                  </a:solidFill>
                  <a:latin typeface="Times New Roman" panose="02020603050405020304" pitchFamily="18" charset="0"/>
                </a:defRPr>
              </a:lvl2pPr>
              <a:lvl3pPr marL="1143000" indent="-228600" defTabSz="1279525">
                <a:defRPr sz="1400" b="1" baseline="-25000">
                  <a:solidFill>
                    <a:schemeClr val="tx1"/>
                  </a:solidFill>
                  <a:latin typeface="Times New Roman" panose="02020603050405020304" pitchFamily="18" charset="0"/>
                </a:defRPr>
              </a:lvl3pPr>
              <a:lvl4pPr marL="1600200" indent="-228600" defTabSz="1279525">
                <a:defRPr sz="1400" b="1" baseline="-25000">
                  <a:solidFill>
                    <a:schemeClr val="tx1"/>
                  </a:solidFill>
                  <a:latin typeface="Times New Roman" panose="02020603050405020304" pitchFamily="18" charset="0"/>
                </a:defRPr>
              </a:lvl4pPr>
              <a:lvl5pPr marL="2057400" indent="-228600" defTabSz="1279525">
                <a:defRPr sz="1400" b="1" baseline="-25000">
                  <a:solidFill>
                    <a:schemeClr val="tx1"/>
                  </a:solidFill>
                  <a:latin typeface="Times New Roman" panose="02020603050405020304" pitchFamily="18" charset="0"/>
                </a:defRPr>
              </a:lvl5pPr>
              <a:lvl6pPr marL="25146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algn="ctr">
                <a:spcBef>
                  <a:spcPts val="5800"/>
                </a:spcBef>
                <a:spcAft>
                  <a:spcPts val="5800"/>
                </a:spcAft>
              </a:pPr>
              <a:r>
                <a:rPr lang="en-US" altLang="en-US" sz="8000" baseline="0">
                  <a:latin typeface="Arial" panose="020B0604020202020204" pitchFamily="34" charset="0"/>
                  <a:cs typeface="Arial" panose="020B0604020202020204" pitchFamily="34" charset="0"/>
                </a:rPr>
                <a:t>Autonomous Snow Plow</a:t>
              </a:r>
            </a:p>
          </p:txBody>
        </p:sp>
        <p:sp>
          <p:nvSpPr>
            <p:cNvPr id="5211" name="Text Box 115">
              <a:extLst>
                <a:ext uri="{FF2B5EF4-FFF2-40B4-BE49-F238E27FC236}">
                  <a16:creationId xmlns:a16="http://schemas.microsoft.com/office/drawing/2014/main" id="{E428B525-205C-4B0E-A94A-847C84198BDE}"/>
                </a:ext>
              </a:extLst>
            </p:cNvPr>
            <p:cNvSpPr txBox="1">
              <a:spLocks noChangeArrowheads="1"/>
            </p:cNvSpPr>
            <p:nvPr/>
          </p:nvSpPr>
          <p:spPr bwMode="auto">
            <a:xfrm>
              <a:off x="912813" y="1707083"/>
              <a:ext cx="2011045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79525">
                <a:defRPr sz="1400" b="1" baseline="-25000">
                  <a:solidFill>
                    <a:schemeClr val="tx1"/>
                  </a:solidFill>
                  <a:latin typeface="Times New Roman" panose="02020603050405020304" pitchFamily="18" charset="0"/>
                </a:defRPr>
              </a:lvl1pPr>
              <a:lvl2pPr marL="742950" indent="-285750" defTabSz="1279525">
                <a:defRPr sz="1400" b="1" baseline="-25000">
                  <a:solidFill>
                    <a:schemeClr val="tx1"/>
                  </a:solidFill>
                  <a:latin typeface="Times New Roman" panose="02020603050405020304" pitchFamily="18" charset="0"/>
                </a:defRPr>
              </a:lvl2pPr>
              <a:lvl3pPr marL="1143000" indent="-228600" defTabSz="1279525">
                <a:defRPr sz="1400" b="1" baseline="-25000">
                  <a:solidFill>
                    <a:schemeClr val="tx1"/>
                  </a:solidFill>
                  <a:latin typeface="Times New Roman" panose="02020603050405020304" pitchFamily="18" charset="0"/>
                </a:defRPr>
              </a:lvl3pPr>
              <a:lvl4pPr marL="1600200" indent="-228600" defTabSz="1279525">
                <a:defRPr sz="1400" b="1" baseline="-25000">
                  <a:solidFill>
                    <a:schemeClr val="tx1"/>
                  </a:solidFill>
                  <a:latin typeface="Times New Roman" panose="02020603050405020304" pitchFamily="18" charset="0"/>
                </a:defRPr>
              </a:lvl4pPr>
              <a:lvl5pPr marL="2057400" indent="-228600" defTabSz="1279525">
                <a:defRPr sz="1400" b="1" baseline="-25000">
                  <a:solidFill>
                    <a:schemeClr val="tx1"/>
                  </a:solidFill>
                  <a:latin typeface="Times New Roman" panose="02020603050405020304" pitchFamily="18" charset="0"/>
                </a:defRPr>
              </a:lvl5pPr>
              <a:lvl6pPr marL="25146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algn="ctr"/>
              <a:r>
                <a:rPr lang="en-US" altLang="en-US" sz="4800" baseline="0">
                  <a:latin typeface="Arial" panose="020B0604020202020204" pitchFamily="34" charset="0"/>
                  <a:cs typeface="Arial" panose="020B0604020202020204" pitchFamily="34" charset="0"/>
                </a:rPr>
                <a:t>Group #26: Connor Macdonald, Paritosh Arya, Stephen Boyd, Matthew Tigwell, Garrett Richardson</a:t>
              </a:r>
            </a:p>
            <a:p>
              <a:pPr algn="ctr">
                <a:spcBef>
                  <a:spcPts val="2900"/>
                </a:spcBef>
                <a:spcAft>
                  <a:spcPts val="2900"/>
                </a:spcAft>
              </a:pPr>
              <a:r>
                <a:rPr lang="en-US" altLang="en-US" sz="4800" baseline="0">
                  <a:latin typeface="Arial" panose="020B0604020202020204" pitchFamily="34" charset="0"/>
                  <a:cs typeface="Arial" panose="020B0604020202020204" pitchFamily="34" charset="0"/>
                </a:rPr>
                <a:t>Faculty Supervisor: Dr. Naraig Manjikian</a:t>
              </a:r>
            </a:p>
          </p:txBody>
        </p:sp>
      </p:grpSp>
      <p:sp>
        <p:nvSpPr>
          <p:cNvPr id="5126" name="Rectangle 244" descr="Rectangle: Click to edit Master text styles&#10;Second level&#10;Third level&#10;Fourth level&#10;Fifth level">
            <a:extLst>
              <a:ext uri="{FF2B5EF4-FFF2-40B4-BE49-F238E27FC236}">
                <a16:creationId xmlns:a16="http://schemas.microsoft.com/office/drawing/2014/main" id="{3923110A-7B06-4AD9-8850-BC736D35AA47}"/>
              </a:ext>
            </a:extLst>
          </p:cNvPr>
          <p:cNvSpPr>
            <a:spLocks noChangeArrowheads="1"/>
          </p:cNvSpPr>
          <p:nvPr/>
        </p:nvSpPr>
        <p:spPr bwMode="auto">
          <a:xfrm>
            <a:off x="912813" y="6081713"/>
            <a:ext cx="2011045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79525">
              <a:defRPr sz="1400" b="1" baseline="-25000">
                <a:solidFill>
                  <a:schemeClr val="tx1"/>
                </a:solidFill>
                <a:latin typeface="Times New Roman" panose="02020603050405020304" pitchFamily="18" charset="0"/>
              </a:defRPr>
            </a:lvl1pPr>
            <a:lvl2pPr marL="785813" indent="-285750" defTabSz="1279525">
              <a:defRPr sz="1400" b="1" baseline="-25000">
                <a:solidFill>
                  <a:schemeClr val="tx1"/>
                </a:solidFill>
                <a:latin typeface="Times New Roman" panose="02020603050405020304" pitchFamily="18" charset="0"/>
              </a:defRPr>
            </a:lvl2pPr>
            <a:lvl3pPr marL="1143000" indent="-228600" defTabSz="1279525">
              <a:defRPr sz="1400" b="1" baseline="-25000">
                <a:solidFill>
                  <a:schemeClr val="tx1"/>
                </a:solidFill>
                <a:latin typeface="Times New Roman" panose="02020603050405020304" pitchFamily="18" charset="0"/>
              </a:defRPr>
            </a:lvl3pPr>
            <a:lvl4pPr marL="1600200" indent="-228600" defTabSz="1279525">
              <a:defRPr sz="1400" b="1" baseline="-25000">
                <a:solidFill>
                  <a:schemeClr val="tx1"/>
                </a:solidFill>
                <a:latin typeface="Times New Roman" panose="02020603050405020304" pitchFamily="18" charset="0"/>
              </a:defRPr>
            </a:lvl4pPr>
            <a:lvl5pPr marL="2057400" indent="-228600" defTabSz="1279525">
              <a:defRPr sz="1400" b="1" baseline="-25000">
                <a:solidFill>
                  <a:schemeClr val="tx1"/>
                </a:solidFill>
                <a:latin typeface="Times New Roman" panose="02020603050405020304" pitchFamily="18" charset="0"/>
              </a:defRPr>
            </a:lvl5pPr>
            <a:lvl6pPr marL="25146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algn="just">
              <a:spcBef>
                <a:spcPts val="800"/>
              </a:spcBef>
            </a:pPr>
            <a:endParaRPr lang="en-US" altLang="en-US" sz="3400" b="0" baseline="0">
              <a:latin typeface="Arial" panose="020B0604020202020204" pitchFamily="34" charset="0"/>
              <a:cs typeface="Arial" panose="020B0604020202020204" pitchFamily="34" charset="0"/>
            </a:endParaRPr>
          </a:p>
        </p:txBody>
      </p:sp>
      <p:grpSp>
        <p:nvGrpSpPr>
          <p:cNvPr id="5128" name="Group 671">
            <a:extLst>
              <a:ext uri="{FF2B5EF4-FFF2-40B4-BE49-F238E27FC236}">
                <a16:creationId xmlns:a16="http://schemas.microsoft.com/office/drawing/2014/main" id="{2BD3BBE2-64A4-4EAC-9F20-7CD7D734DD08}"/>
              </a:ext>
            </a:extLst>
          </p:cNvPr>
          <p:cNvGrpSpPr>
            <a:grpSpLocks/>
          </p:cNvGrpSpPr>
          <p:nvPr/>
        </p:nvGrpSpPr>
        <p:grpSpPr bwMode="auto">
          <a:xfrm>
            <a:off x="11667634" y="6711964"/>
            <a:ext cx="8924925" cy="5948363"/>
            <a:chOff x="300318" y="171450"/>
            <a:chExt cx="11582400" cy="6489326"/>
          </a:xfrm>
        </p:grpSpPr>
        <p:grpSp>
          <p:nvGrpSpPr>
            <p:cNvPr id="673" name="Group 672">
              <a:extLst>
                <a:ext uri="{FF2B5EF4-FFF2-40B4-BE49-F238E27FC236}">
                  <a16:creationId xmlns:a16="http://schemas.microsoft.com/office/drawing/2014/main" id="{97525150-E1E0-446C-A5F6-F8777910BEC1}"/>
                </a:ext>
              </a:extLst>
            </p:cNvPr>
            <p:cNvGrpSpPr/>
            <p:nvPr/>
          </p:nvGrpSpPr>
          <p:grpSpPr>
            <a:xfrm>
              <a:off x="300318" y="171450"/>
              <a:ext cx="11582400" cy="6489326"/>
              <a:chOff x="300318" y="242048"/>
              <a:chExt cx="11582400" cy="6418728"/>
            </a:xfrm>
            <a:solidFill>
              <a:sysClr val="window" lastClr="FFFFFF">
                <a:lumMod val="85000"/>
              </a:sysClr>
            </a:solidFill>
          </p:grpSpPr>
          <p:sp>
            <p:nvSpPr>
              <p:cNvPr id="676" name="Rectangle 675">
                <a:extLst>
                  <a:ext uri="{FF2B5EF4-FFF2-40B4-BE49-F238E27FC236}">
                    <a16:creationId xmlns:a16="http://schemas.microsoft.com/office/drawing/2014/main" id="{51E6DC92-F5D8-4451-9426-D00D503F121F}"/>
                  </a:ext>
                </a:extLst>
              </p:cNvPr>
              <p:cNvSpPr/>
              <p:nvPr/>
            </p:nvSpPr>
            <p:spPr>
              <a:xfrm>
                <a:off x="300318" y="242048"/>
                <a:ext cx="11582400" cy="6418728"/>
              </a:xfrm>
              <a:prstGeom prst="rect">
                <a:avLst/>
              </a:prstGeom>
              <a:grpFill/>
              <a:ln w="50800" cap="flat" cmpd="sng" algn="ctr">
                <a:solidFill>
                  <a:sysClr val="windowText" lastClr="000000"/>
                </a:solidFill>
                <a:prstDash val="solid"/>
                <a:miter lim="800000"/>
              </a:ln>
              <a:effectLst/>
            </p:spPr>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endParaRPr lang="en-CA" b="0" baseline="0">
                  <a:solidFill>
                    <a:sysClr val="windowText" lastClr="000000"/>
                  </a:solidFill>
                  <a:latin typeface="Calibri" panose="020F0502020204030204"/>
                </a:endParaRPr>
              </a:p>
            </p:txBody>
          </p:sp>
          <p:grpSp>
            <p:nvGrpSpPr>
              <p:cNvPr id="677" name="Group 676">
                <a:extLst>
                  <a:ext uri="{FF2B5EF4-FFF2-40B4-BE49-F238E27FC236}">
                    <a16:creationId xmlns:a16="http://schemas.microsoft.com/office/drawing/2014/main" id="{88A8D5DE-A79D-4B11-B406-06A7E8F02C44}"/>
                  </a:ext>
                </a:extLst>
              </p:cNvPr>
              <p:cNvGrpSpPr/>
              <p:nvPr/>
            </p:nvGrpSpPr>
            <p:grpSpPr>
              <a:xfrm>
                <a:off x="766482" y="542365"/>
                <a:ext cx="1113024" cy="5741894"/>
                <a:chOff x="766482" y="542365"/>
                <a:chExt cx="1113024" cy="5741894"/>
              </a:xfrm>
              <a:grpFill/>
            </p:grpSpPr>
            <p:cxnSp>
              <p:nvCxnSpPr>
                <p:cNvPr id="736" name="Straight Arrow Connector 735">
                  <a:extLst>
                    <a:ext uri="{FF2B5EF4-FFF2-40B4-BE49-F238E27FC236}">
                      <a16:creationId xmlns:a16="http://schemas.microsoft.com/office/drawing/2014/main" id="{10DB8A10-4613-4B3C-ADBA-111C8B6C4501}"/>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737" name="Straight Arrow Connector 736">
                  <a:extLst>
                    <a:ext uri="{FF2B5EF4-FFF2-40B4-BE49-F238E27FC236}">
                      <a16:creationId xmlns:a16="http://schemas.microsoft.com/office/drawing/2014/main" id="{17639731-1C6A-4CF7-A93A-400B29E489FA}"/>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38" name="Straight Arrow Connector 737">
                  <a:extLst>
                    <a:ext uri="{FF2B5EF4-FFF2-40B4-BE49-F238E27FC236}">
                      <a16:creationId xmlns:a16="http://schemas.microsoft.com/office/drawing/2014/main" id="{FFDCEFA7-D8A7-41A1-B2D1-D465F6FD0DEC}"/>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739" name="Straight Arrow Connector 738">
                  <a:extLst>
                    <a:ext uri="{FF2B5EF4-FFF2-40B4-BE49-F238E27FC236}">
                      <a16:creationId xmlns:a16="http://schemas.microsoft.com/office/drawing/2014/main" id="{BCBADE3F-5A7D-4702-834B-B0C57658F4A8}"/>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740" name="Straight Arrow Connector 739">
                  <a:extLst>
                    <a:ext uri="{FF2B5EF4-FFF2-40B4-BE49-F238E27FC236}">
                      <a16:creationId xmlns:a16="http://schemas.microsoft.com/office/drawing/2014/main" id="{09450A9D-5DE4-47CA-8E4E-4EDECB25AE69}"/>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41" name="Straight Arrow Connector 740">
                  <a:extLst>
                    <a:ext uri="{FF2B5EF4-FFF2-40B4-BE49-F238E27FC236}">
                      <a16:creationId xmlns:a16="http://schemas.microsoft.com/office/drawing/2014/main" id="{7B973C2F-3471-4D6E-901F-010941473085}"/>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grpSp>
            <p:nvGrpSpPr>
              <p:cNvPr id="678" name="Group 677">
                <a:extLst>
                  <a:ext uri="{FF2B5EF4-FFF2-40B4-BE49-F238E27FC236}">
                    <a16:creationId xmlns:a16="http://schemas.microsoft.com/office/drawing/2014/main" id="{20E69E55-B6C1-487A-B58D-F5B305A451C3}"/>
                  </a:ext>
                </a:extLst>
              </p:cNvPr>
              <p:cNvGrpSpPr/>
              <p:nvPr/>
            </p:nvGrpSpPr>
            <p:grpSpPr>
              <a:xfrm>
                <a:off x="1941548" y="517292"/>
                <a:ext cx="1113024" cy="5741894"/>
                <a:chOff x="766482" y="542365"/>
                <a:chExt cx="1113024" cy="5741894"/>
              </a:xfrm>
              <a:grpFill/>
            </p:grpSpPr>
            <p:cxnSp>
              <p:nvCxnSpPr>
                <p:cNvPr id="730" name="Straight Arrow Connector 729">
                  <a:extLst>
                    <a:ext uri="{FF2B5EF4-FFF2-40B4-BE49-F238E27FC236}">
                      <a16:creationId xmlns:a16="http://schemas.microsoft.com/office/drawing/2014/main" id="{A4627363-FF68-4D0A-A90F-1670C01D1C01}"/>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731" name="Straight Arrow Connector 730">
                  <a:extLst>
                    <a:ext uri="{FF2B5EF4-FFF2-40B4-BE49-F238E27FC236}">
                      <a16:creationId xmlns:a16="http://schemas.microsoft.com/office/drawing/2014/main" id="{F9A6807C-2B29-4F16-ACC5-3665194A5CF4}"/>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32" name="Straight Arrow Connector 731">
                  <a:extLst>
                    <a:ext uri="{FF2B5EF4-FFF2-40B4-BE49-F238E27FC236}">
                      <a16:creationId xmlns:a16="http://schemas.microsoft.com/office/drawing/2014/main" id="{D8001043-6B7D-48DE-A5CE-8A80900B5963}"/>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733" name="Straight Arrow Connector 732">
                  <a:extLst>
                    <a:ext uri="{FF2B5EF4-FFF2-40B4-BE49-F238E27FC236}">
                      <a16:creationId xmlns:a16="http://schemas.microsoft.com/office/drawing/2014/main" id="{4838B29C-11EC-41F4-A7E7-6398F2D5CF0D}"/>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734" name="Straight Arrow Connector 733">
                  <a:extLst>
                    <a:ext uri="{FF2B5EF4-FFF2-40B4-BE49-F238E27FC236}">
                      <a16:creationId xmlns:a16="http://schemas.microsoft.com/office/drawing/2014/main" id="{2AEC860A-3EA5-450F-9846-B427C9BCEF08}"/>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35" name="Straight Arrow Connector 734">
                  <a:extLst>
                    <a:ext uri="{FF2B5EF4-FFF2-40B4-BE49-F238E27FC236}">
                      <a16:creationId xmlns:a16="http://schemas.microsoft.com/office/drawing/2014/main" id="{67D1587B-5B34-4E50-9F8D-E6DDCE1C1947}"/>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grpSp>
            <p:nvGrpSpPr>
              <p:cNvPr id="679" name="Group 678">
                <a:extLst>
                  <a:ext uri="{FF2B5EF4-FFF2-40B4-BE49-F238E27FC236}">
                    <a16:creationId xmlns:a16="http://schemas.microsoft.com/office/drawing/2014/main" id="{14E85055-E4E1-47A2-A244-6543200C6AA5}"/>
                  </a:ext>
                </a:extLst>
              </p:cNvPr>
              <p:cNvGrpSpPr/>
              <p:nvPr/>
            </p:nvGrpSpPr>
            <p:grpSpPr>
              <a:xfrm>
                <a:off x="3147700" y="558053"/>
                <a:ext cx="1113024" cy="5741894"/>
                <a:chOff x="766482" y="542365"/>
                <a:chExt cx="1113024" cy="5741894"/>
              </a:xfrm>
              <a:grpFill/>
            </p:grpSpPr>
            <p:cxnSp>
              <p:nvCxnSpPr>
                <p:cNvPr id="724" name="Straight Arrow Connector 723">
                  <a:extLst>
                    <a:ext uri="{FF2B5EF4-FFF2-40B4-BE49-F238E27FC236}">
                      <a16:creationId xmlns:a16="http://schemas.microsoft.com/office/drawing/2014/main" id="{10E0D88E-BF29-47F7-9EA4-E10A21ABD841}"/>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725" name="Straight Arrow Connector 724">
                  <a:extLst>
                    <a:ext uri="{FF2B5EF4-FFF2-40B4-BE49-F238E27FC236}">
                      <a16:creationId xmlns:a16="http://schemas.microsoft.com/office/drawing/2014/main" id="{D56BD70C-0DF4-48A4-9883-5CCA5AE8FC51}"/>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26" name="Straight Arrow Connector 725">
                  <a:extLst>
                    <a:ext uri="{FF2B5EF4-FFF2-40B4-BE49-F238E27FC236}">
                      <a16:creationId xmlns:a16="http://schemas.microsoft.com/office/drawing/2014/main" id="{4D399D34-CAA1-40F9-B944-CDB3534D09C0}"/>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727" name="Straight Arrow Connector 726">
                  <a:extLst>
                    <a:ext uri="{FF2B5EF4-FFF2-40B4-BE49-F238E27FC236}">
                      <a16:creationId xmlns:a16="http://schemas.microsoft.com/office/drawing/2014/main" id="{7AAB56C9-9658-4CF2-B029-ED94F58E939C}"/>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728" name="Straight Arrow Connector 727">
                  <a:extLst>
                    <a:ext uri="{FF2B5EF4-FFF2-40B4-BE49-F238E27FC236}">
                      <a16:creationId xmlns:a16="http://schemas.microsoft.com/office/drawing/2014/main" id="{4D3911A0-46BE-483D-B522-53F0680E1C3A}"/>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29" name="Straight Arrow Connector 728">
                  <a:extLst>
                    <a:ext uri="{FF2B5EF4-FFF2-40B4-BE49-F238E27FC236}">
                      <a16:creationId xmlns:a16="http://schemas.microsoft.com/office/drawing/2014/main" id="{EF7C857F-19F0-4B3A-8E95-853B4C9D9C54}"/>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grpSp>
            <p:nvGrpSpPr>
              <p:cNvPr id="680" name="Group 679">
                <a:extLst>
                  <a:ext uri="{FF2B5EF4-FFF2-40B4-BE49-F238E27FC236}">
                    <a16:creationId xmlns:a16="http://schemas.microsoft.com/office/drawing/2014/main" id="{C294E66A-E540-4D40-83BE-060C0AF90EDD}"/>
                  </a:ext>
                </a:extLst>
              </p:cNvPr>
              <p:cNvGrpSpPr/>
              <p:nvPr/>
            </p:nvGrpSpPr>
            <p:grpSpPr>
              <a:xfrm>
                <a:off x="4380616" y="542365"/>
                <a:ext cx="1113024" cy="5741894"/>
                <a:chOff x="766482" y="542365"/>
                <a:chExt cx="1113024" cy="5741894"/>
              </a:xfrm>
              <a:grpFill/>
            </p:grpSpPr>
            <p:cxnSp>
              <p:nvCxnSpPr>
                <p:cNvPr id="718" name="Straight Arrow Connector 717">
                  <a:extLst>
                    <a:ext uri="{FF2B5EF4-FFF2-40B4-BE49-F238E27FC236}">
                      <a16:creationId xmlns:a16="http://schemas.microsoft.com/office/drawing/2014/main" id="{9F361D12-6D1B-48DD-BCDE-0F8AD2FD6150}"/>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719" name="Straight Arrow Connector 718">
                  <a:extLst>
                    <a:ext uri="{FF2B5EF4-FFF2-40B4-BE49-F238E27FC236}">
                      <a16:creationId xmlns:a16="http://schemas.microsoft.com/office/drawing/2014/main" id="{5FED5040-3ECE-4E7F-A32F-B468F2B5D988}"/>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20" name="Straight Arrow Connector 719">
                  <a:extLst>
                    <a:ext uri="{FF2B5EF4-FFF2-40B4-BE49-F238E27FC236}">
                      <a16:creationId xmlns:a16="http://schemas.microsoft.com/office/drawing/2014/main" id="{E401662C-3F4A-481C-87ED-D8A311469F96}"/>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721" name="Straight Arrow Connector 720">
                  <a:extLst>
                    <a:ext uri="{FF2B5EF4-FFF2-40B4-BE49-F238E27FC236}">
                      <a16:creationId xmlns:a16="http://schemas.microsoft.com/office/drawing/2014/main" id="{294F9298-B2C7-4DBD-A921-DD38AB21A3E1}"/>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722" name="Straight Arrow Connector 721">
                  <a:extLst>
                    <a:ext uri="{FF2B5EF4-FFF2-40B4-BE49-F238E27FC236}">
                      <a16:creationId xmlns:a16="http://schemas.microsoft.com/office/drawing/2014/main" id="{3D27BEF5-63BD-479B-ACBE-594FA06C0E5A}"/>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23" name="Straight Arrow Connector 722">
                  <a:extLst>
                    <a:ext uri="{FF2B5EF4-FFF2-40B4-BE49-F238E27FC236}">
                      <a16:creationId xmlns:a16="http://schemas.microsoft.com/office/drawing/2014/main" id="{64C75E1B-EF9C-47BF-B0C8-1C1C37DBE5A5}"/>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grpSp>
            <p:nvGrpSpPr>
              <p:cNvPr id="681" name="Group 680">
                <a:extLst>
                  <a:ext uri="{FF2B5EF4-FFF2-40B4-BE49-F238E27FC236}">
                    <a16:creationId xmlns:a16="http://schemas.microsoft.com/office/drawing/2014/main" id="{AA5C9D62-7476-4620-86B3-6D014A8B8E98}"/>
                  </a:ext>
                </a:extLst>
              </p:cNvPr>
              <p:cNvGrpSpPr/>
              <p:nvPr/>
            </p:nvGrpSpPr>
            <p:grpSpPr>
              <a:xfrm>
                <a:off x="5555682" y="517292"/>
                <a:ext cx="1113024" cy="5741894"/>
                <a:chOff x="766482" y="542365"/>
                <a:chExt cx="1113024" cy="5741894"/>
              </a:xfrm>
              <a:grpFill/>
            </p:grpSpPr>
            <p:cxnSp>
              <p:nvCxnSpPr>
                <p:cNvPr id="712" name="Straight Arrow Connector 711">
                  <a:extLst>
                    <a:ext uri="{FF2B5EF4-FFF2-40B4-BE49-F238E27FC236}">
                      <a16:creationId xmlns:a16="http://schemas.microsoft.com/office/drawing/2014/main" id="{3BC084C5-EF80-4FA1-B220-34F7984D8775}"/>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713" name="Straight Arrow Connector 712">
                  <a:extLst>
                    <a:ext uri="{FF2B5EF4-FFF2-40B4-BE49-F238E27FC236}">
                      <a16:creationId xmlns:a16="http://schemas.microsoft.com/office/drawing/2014/main" id="{9A63A398-6901-4A7B-9B34-A32160007F85}"/>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14" name="Straight Arrow Connector 713">
                  <a:extLst>
                    <a:ext uri="{FF2B5EF4-FFF2-40B4-BE49-F238E27FC236}">
                      <a16:creationId xmlns:a16="http://schemas.microsoft.com/office/drawing/2014/main" id="{B8499869-59FE-4342-9AD3-20B09F8B01B7}"/>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715" name="Straight Arrow Connector 714">
                  <a:extLst>
                    <a:ext uri="{FF2B5EF4-FFF2-40B4-BE49-F238E27FC236}">
                      <a16:creationId xmlns:a16="http://schemas.microsoft.com/office/drawing/2014/main" id="{936DA302-E5E2-49EF-BC78-620E00F55D38}"/>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716" name="Straight Arrow Connector 715">
                  <a:extLst>
                    <a:ext uri="{FF2B5EF4-FFF2-40B4-BE49-F238E27FC236}">
                      <a16:creationId xmlns:a16="http://schemas.microsoft.com/office/drawing/2014/main" id="{FC8B6069-885F-48F9-8651-0CF5A4C1B3D6}"/>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17" name="Straight Arrow Connector 716">
                  <a:extLst>
                    <a:ext uri="{FF2B5EF4-FFF2-40B4-BE49-F238E27FC236}">
                      <a16:creationId xmlns:a16="http://schemas.microsoft.com/office/drawing/2014/main" id="{A7672610-F92B-47B7-8844-BE5A13F9C4A7}"/>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grpSp>
            <p:nvGrpSpPr>
              <p:cNvPr id="682" name="Group 681">
                <a:extLst>
                  <a:ext uri="{FF2B5EF4-FFF2-40B4-BE49-F238E27FC236}">
                    <a16:creationId xmlns:a16="http://schemas.microsoft.com/office/drawing/2014/main" id="{86476E6D-8EF1-45B1-92B7-91E33A2030E9}"/>
                  </a:ext>
                </a:extLst>
              </p:cNvPr>
              <p:cNvGrpSpPr/>
              <p:nvPr/>
            </p:nvGrpSpPr>
            <p:grpSpPr>
              <a:xfrm>
                <a:off x="6761834" y="558053"/>
                <a:ext cx="1113024" cy="5741894"/>
                <a:chOff x="766482" y="542365"/>
                <a:chExt cx="1113024" cy="5741894"/>
              </a:xfrm>
              <a:grpFill/>
            </p:grpSpPr>
            <p:cxnSp>
              <p:nvCxnSpPr>
                <p:cNvPr id="706" name="Straight Arrow Connector 705">
                  <a:extLst>
                    <a:ext uri="{FF2B5EF4-FFF2-40B4-BE49-F238E27FC236}">
                      <a16:creationId xmlns:a16="http://schemas.microsoft.com/office/drawing/2014/main" id="{9F395A53-AB80-42C4-AB35-92A93A7FA398}"/>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707" name="Straight Arrow Connector 706">
                  <a:extLst>
                    <a:ext uri="{FF2B5EF4-FFF2-40B4-BE49-F238E27FC236}">
                      <a16:creationId xmlns:a16="http://schemas.microsoft.com/office/drawing/2014/main" id="{74AD1B62-6992-48C4-9ED6-2BFDAA78572C}"/>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08" name="Straight Arrow Connector 707">
                  <a:extLst>
                    <a:ext uri="{FF2B5EF4-FFF2-40B4-BE49-F238E27FC236}">
                      <a16:creationId xmlns:a16="http://schemas.microsoft.com/office/drawing/2014/main" id="{DC83EAC2-2716-4173-AF7C-A17C774FC210}"/>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709" name="Straight Arrow Connector 708">
                  <a:extLst>
                    <a:ext uri="{FF2B5EF4-FFF2-40B4-BE49-F238E27FC236}">
                      <a16:creationId xmlns:a16="http://schemas.microsoft.com/office/drawing/2014/main" id="{0245D6EF-58AC-4BDF-852A-005EB00E3DDA}"/>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710" name="Straight Arrow Connector 709">
                  <a:extLst>
                    <a:ext uri="{FF2B5EF4-FFF2-40B4-BE49-F238E27FC236}">
                      <a16:creationId xmlns:a16="http://schemas.microsoft.com/office/drawing/2014/main" id="{F5933084-4134-4F77-B35F-86FCAFD38003}"/>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11" name="Straight Arrow Connector 710">
                  <a:extLst>
                    <a:ext uri="{FF2B5EF4-FFF2-40B4-BE49-F238E27FC236}">
                      <a16:creationId xmlns:a16="http://schemas.microsoft.com/office/drawing/2014/main" id="{F768D140-69D3-4CA9-8F19-464564F417E0}"/>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grpSp>
            <p:nvGrpSpPr>
              <p:cNvPr id="683" name="Group 682">
                <a:extLst>
                  <a:ext uri="{FF2B5EF4-FFF2-40B4-BE49-F238E27FC236}">
                    <a16:creationId xmlns:a16="http://schemas.microsoft.com/office/drawing/2014/main" id="{6D265D81-9919-4EB4-8AE4-F87F177FB858}"/>
                  </a:ext>
                </a:extLst>
              </p:cNvPr>
              <p:cNvGrpSpPr/>
              <p:nvPr/>
            </p:nvGrpSpPr>
            <p:grpSpPr>
              <a:xfrm>
                <a:off x="7994750" y="534464"/>
                <a:ext cx="1113024" cy="5741894"/>
                <a:chOff x="766482" y="542365"/>
                <a:chExt cx="1113024" cy="5741894"/>
              </a:xfrm>
              <a:grpFill/>
            </p:grpSpPr>
            <p:cxnSp>
              <p:nvCxnSpPr>
                <p:cNvPr id="700" name="Straight Arrow Connector 699">
                  <a:extLst>
                    <a:ext uri="{FF2B5EF4-FFF2-40B4-BE49-F238E27FC236}">
                      <a16:creationId xmlns:a16="http://schemas.microsoft.com/office/drawing/2014/main" id="{2A01ABA4-F632-4F1C-BB8B-ECCF0F4391B6}"/>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701" name="Straight Arrow Connector 700">
                  <a:extLst>
                    <a:ext uri="{FF2B5EF4-FFF2-40B4-BE49-F238E27FC236}">
                      <a16:creationId xmlns:a16="http://schemas.microsoft.com/office/drawing/2014/main" id="{D972E802-8AC9-4829-8E20-65A0B51076B3}"/>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02" name="Straight Arrow Connector 701">
                  <a:extLst>
                    <a:ext uri="{FF2B5EF4-FFF2-40B4-BE49-F238E27FC236}">
                      <a16:creationId xmlns:a16="http://schemas.microsoft.com/office/drawing/2014/main" id="{97BF4AE5-9778-48E3-9732-BB07DDA32C3E}"/>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703" name="Straight Arrow Connector 702">
                  <a:extLst>
                    <a:ext uri="{FF2B5EF4-FFF2-40B4-BE49-F238E27FC236}">
                      <a16:creationId xmlns:a16="http://schemas.microsoft.com/office/drawing/2014/main" id="{665752BE-89DC-4604-ACA2-05FED510752B}"/>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704" name="Straight Arrow Connector 703">
                  <a:extLst>
                    <a:ext uri="{FF2B5EF4-FFF2-40B4-BE49-F238E27FC236}">
                      <a16:creationId xmlns:a16="http://schemas.microsoft.com/office/drawing/2014/main" id="{1955FD1E-0B4C-452E-B3EE-146D491C402B}"/>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705" name="Straight Arrow Connector 704">
                  <a:extLst>
                    <a:ext uri="{FF2B5EF4-FFF2-40B4-BE49-F238E27FC236}">
                      <a16:creationId xmlns:a16="http://schemas.microsoft.com/office/drawing/2014/main" id="{F9EC6718-4FD1-4408-9093-BEDE33D2780C}"/>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grpSp>
            <p:nvGrpSpPr>
              <p:cNvPr id="684" name="Group 683">
                <a:extLst>
                  <a:ext uri="{FF2B5EF4-FFF2-40B4-BE49-F238E27FC236}">
                    <a16:creationId xmlns:a16="http://schemas.microsoft.com/office/drawing/2014/main" id="{53AE513E-41D0-48EA-BD2C-EA187CCC63FB}"/>
                  </a:ext>
                </a:extLst>
              </p:cNvPr>
              <p:cNvGrpSpPr/>
              <p:nvPr/>
            </p:nvGrpSpPr>
            <p:grpSpPr>
              <a:xfrm>
                <a:off x="9169816" y="509391"/>
                <a:ext cx="1113024" cy="5741894"/>
                <a:chOff x="766482" y="542365"/>
                <a:chExt cx="1113024" cy="5741894"/>
              </a:xfrm>
              <a:grpFill/>
            </p:grpSpPr>
            <p:cxnSp>
              <p:nvCxnSpPr>
                <p:cNvPr id="694" name="Straight Arrow Connector 693">
                  <a:extLst>
                    <a:ext uri="{FF2B5EF4-FFF2-40B4-BE49-F238E27FC236}">
                      <a16:creationId xmlns:a16="http://schemas.microsoft.com/office/drawing/2014/main" id="{240B8ACD-2570-418C-A008-78AEBC43E307}"/>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695" name="Straight Arrow Connector 694">
                  <a:extLst>
                    <a:ext uri="{FF2B5EF4-FFF2-40B4-BE49-F238E27FC236}">
                      <a16:creationId xmlns:a16="http://schemas.microsoft.com/office/drawing/2014/main" id="{A6AFD620-C900-4D23-8148-5FCD066FCCDB}"/>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696" name="Straight Arrow Connector 695">
                  <a:extLst>
                    <a:ext uri="{FF2B5EF4-FFF2-40B4-BE49-F238E27FC236}">
                      <a16:creationId xmlns:a16="http://schemas.microsoft.com/office/drawing/2014/main" id="{296B3B04-D874-4C69-885A-8722DA93F36D}"/>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697" name="Straight Arrow Connector 696">
                  <a:extLst>
                    <a:ext uri="{FF2B5EF4-FFF2-40B4-BE49-F238E27FC236}">
                      <a16:creationId xmlns:a16="http://schemas.microsoft.com/office/drawing/2014/main" id="{49C94B1A-80B6-4F4B-893B-99F4526DE8E0}"/>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698" name="Straight Arrow Connector 697">
                  <a:extLst>
                    <a:ext uri="{FF2B5EF4-FFF2-40B4-BE49-F238E27FC236}">
                      <a16:creationId xmlns:a16="http://schemas.microsoft.com/office/drawing/2014/main" id="{65E17E86-0EF4-4366-A8DC-A35264D77362}"/>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699" name="Straight Arrow Connector 698">
                  <a:extLst>
                    <a:ext uri="{FF2B5EF4-FFF2-40B4-BE49-F238E27FC236}">
                      <a16:creationId xmlns:a16="http://schemas.microsoft.com/office/drawing/2014/main" id="{5D4EE2BC-1782-40D5-AF47-E12E7C144437}"/>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grpSp>
            <p:nvGrpSpPr>
              <p:cNvPr id="685" name="Group 684">
                <a:extLst>
                  <a:ext uri="{FF2B5EF4-FFF2-40B4-BE49-F238E27FC236}">
                    <a16:creationId xmlns:a16="http://schemas.microsoft.com/office/drawing/2014/main" id="{AC436A6E-5FB7-4753-8773-03B626379197}"/>
                  </a:ext>
                </a:extLst>
              </p:cNvPr>
              <p:cNvGrpSpPr/>
              <p:nvPr/>
            </p:nvGrpSpPr>
            <p:grpSpPr>
              <a:xfrm>
                <a:off x="10375968" y="550152"/>
                <a:ext cx="1113024" cy="5741894"/>
                <a:chOff x="766482" y="542365"/>
                <a:chExt cx="1113024" cy="5741894"/>
              </a:xfrm>
              <a:grpFill/>
            </p:grpSpPr>
            <p:cxnSp>
              <p:nvCxnSpPr>
                <p:cNvPr id="688" name="Straight Arrow Connector 687">
                  <a:extLst>
                    <a:ext uri="{FF2B5EF4-FFF2-40B4-BE49-F238E27FC236}">
                      <a16:creationId xmlns:a16="http://schemas.microsoft.com/office/drawing/2014/main" id="{F165CF03-0E23-4630-8A77-E476BFAA2FB1}"/>
                    </a:ext>
                  </a:extLst>
                </p:cNvPr>
                <p:cNvCxnSpPr>
                  <a:cxnSpLocks/>
                </p:cNvCxnSpPr>
                <p:nvPr/>
              </p:nvCxnSpPr>
              <p:spPr>
                <a:xfrm>
                  <a:off x="766482" y="581025"/>
                  <a:ext cx="0" cy="5703234"/>
                </a:xfrm>
                <a:prstGeom prst="straightConnector1">
                  <a:avLst/>
                </a:prstGeom>
                <a:grpFill/>
                <a:ln w="19050" cap="flat" cmpd="sng" algn="ctr">
                  <a:solidFill>
                    <a:sysClr val="windowText" lastClr="000000"/>
                  </a:solidFill>
                  <a:prstDash val="solid"/>
                  <a:miter lim="800000"/>
                  <a:tailEnd type="triangle"/>
                </a:ln>
                <a:effectLst/>
              </p:spPr>
            </p:cxnSp>
            <p:cxnSp>
              <p:nvCxnSpPr>
                <p:cNvPr id="689" name="Straight Arrow Connector 688">
                  <a:extLst>
                    <a:ext uri="{FF2B5EF4-FFF2-40B4-BE49-F238E27FC236}">
                      <a16:creationId xmlns:a16="http://schemas.microsoft.com/office/drawing/2014/main" id="{0E3DC479-77A4-401F-9F8B-43370AE9C7DB}"/>
                    </a:ext>
                  </a:extLst>
                </p:cNvPr>
                <p:cNvCxnSpPr>
                  <a:cxnSpLocks/>
                </p:cNvCxnSpPr>
                <p:nvPr/>
              </p:nvCxnSpPr>
              <p:spPr>
                <a:xfrm flipV="1">
                  <a:off x="866211" y="6024358"/>
                  <a:ext cx="1"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690" name="Straight Arrow Connector 689">
                  <a:extLst>
                    <a:ext uri="{FF2B5EF4-FFF2-40B4-BE49-F238E27FC236}">
                      <a16:creationId xmlns:a16="http://schemas.microsoft.com/office/drawing/2014/main" id="{5EE34B9B-BB63-43CB-BC6D-F1A7436379E3}"/>
                    </a:ext>
                  </a:extLst>
                </p:cNvPr>
                <p:cNvCxnSpPr>
                  <a:cxnSpLocks/>
                </p:cNvCxnSpPr>
                <p:nvPr/>
              </p:nvCxnSpPr>
              <p:spPr>
                <a:xfrm>
                  <a:off x="930367" y="6146427"/>
                  <a:ext cx="369515" cy="0"/>
                </a:xfrm>
                <a:prstGeom prst="straightConnector1">
                  <a:avLst/>
                </a:prstGeom>
                <a:grpFill/>
                <a:ln w="19050" cap="flat" cmpd="sng" algn="ctr">
                  <a:solidFill>
                    <a:sysClr val="windowText" lastClr="000000"/>
                  </a:solidFill>
                  <a:prstDash val="solid"/>
                  <a:miter lim="800000"/>
                  <a:tailEnd type="triangle"/>
                </a:ln>
                <a:effectLst/>
              </p:spPr>
            </p:cxnSp>
            <p:cxnSp>
              <p:nvCxnSpPr>
                <p:cNvPr id="691" name="Straight Arrow Connector 690">
                  <a:extLst>
                    <a:ext uri="{FF2B5EF4-FFF2-40B4-BE49-F238E27FC236}">
                      <a16:creationId xmlns:a16="http://schemas.microsoft.com/office/drawing/2014/main" id="{35E3CB9F-300E-4785-A4D1-B2889B169249}"/>
                    </a:ext>
                  </a:extLst>
                </p:cNvPr>
                <p:cNvCxnSpPr>
                  <a:cxnSpLocks/>
                </p:cNvCxnSpPr>
                <p:nvPr/>
              </p:nvCxnSpPr>
              <p:spPr>
                <a:xfrm flipV="1">
                  <a:off x="1299882" y="542366"/>
                  <a:ext cx="0" cy="5691747"/>
                </a:xfrm>
                <a:prstGeom prst="straightConnector1">
                  <a:avLst/>
                </a:prstGeom>
                <a:grpFill/>
                <a:ln w="19050" cap="flat" cmpd="sng" algn="ctr">
                  <a:solidFill>
                    <a:sysClr val="windowText" lastClr="000000"/>
                  </a:solidFill>
                  <a:prstDash val="solid"/>
                  <a:miter lim="800000"/>
                  <a:tailEnd type="triangle"/>
                </a:ln>
                <a:effectLst/>
              </p:spPr>
            </p:cxnSp>
            <p:cxnSp>
              <p:nvCxnSpPr>
                <p:cNvPr id="692" name="Straight Arrow Connector 691">
                  <a:extLst>
                    <a:ext uri="{FF2B5EF4-FFF2-40B4-BE49-F238E27FC236}">
                      <a16:creationId xmlns:a16="http://schemas.microsoft.com/office/drawing/2014/main" id="{0353D931-F452-4D51-8074-32DBD3ABA994}"/>
                    </a:ext>
                  </a:extLst>
                </p:cNvPr>
                <p:cNvCxnSpPr>
                  <a:cxnSpLocks/>
                </p:cNvCxnSpPr>
                <p:nvPr/>
              </p:nvCxnSpPr>
              <p:spPr>
                <a:xfrm>
                  <a:off x="1422164" y="542365"/>
                  <a:ext cx="0" cy="252000"/>
                </a:xfrm>
                <a:prstGeom prst="straightConnector1">
                  <a:avLst/>
                </a:prstGeom>
                <a:grpFill/>
                <a:ln w="19050" cap="flat" cmpd="sng" algn="ctr">
                  <a:solidFill>
                    <a:sysClr val="windowText" lastClr="000000"/>
                  </a:solidFill>
                  <a:prstDash val="solid"/>
                  <a:miter lim="800000"/>
                  <a:tailEnd type="triangle"/>
                </a:ln>
                <a:effectLst/>
              </p:spPr>
            </p:cxnSp>
            <p:cxnSp>
              <p:nvCxnSpPr>
                <p:cNvPr id="693" name="Straight Arrow Connector 692">
                  <a:extLst>
                    <a:ext uri="{FF2B5EF4-FFF2-40B4-BE49-F238E27FC236}">
                      <a16:creationId xmlns:a16="http://schemas.microsoft.com/office/drawing/2014/main" id="{6B0EBBAC-CCA2-4A5D-8488-D6CF89D0F356}"/>
                    </a:ext>
                  </a:extLst>
                </p:cNvPr>
                <p:cNvCxnSpPr>
                  <a:cxnSpLocks/>
                </p:cNvCxnSpPr>
                <p:nvPr/>
              </p:nvCxnSpPr>
              <p:spPr>
                <a:xfrm>
                  <a:off x="1509991" y="668365"/>
                  <a:ext cx="369515" cy="0"/>
                </a:xfrm>
                <a:prstGeom prst="straightConnector1">
                  <a:avLst/>
                </a:prstGeom>
                <a:grpFill/>
                <a:ln w="19050" cap="flat" cmpd="sng" algn="ctr">
                  <a:solidFill>
                    <a:sysClr val="windowText" lastClr="000000"/>
                  </a:solidFill>
                  <a:prstDash val="solid"/>
                  <a:miter lim="800000"/>
                  <a:tailEnd type="triangle"/>
                </a:ln>
                <a:effectLst/>
              </p:spPr>
            </p:cxnSp>
          </p:grpSp>
          <p:cxnSp>
            <p:nvCxnSpPr>
              <p:cNvPr id="686" name="Straight Arrow Connector 685">
                <a:extLst>
                  <a:ext uri="{FF2B5EF4-FFF2-40B4-BE49-F238E27FC236}">
                    <a16:creationId xmlns:a16="http://schemas.microsoft.com/office/drawing/2014/main" id="{C9E998DA-6248-459B-827C-D7C80E9B994E}"/>
                  </a:ext>
                </a:extLst>
              </p:cNvPr>
              <p:cNvCxnSpPr>
                <a:cxnSpLocks/>
              </p:cNvCxnSpPr>
              <p:nvPr/>
            </p:nvCxnSpPr>
            <p:spPr>
              <a:xfrm flipH="1">
                <a:off x="11509155" y="517292"/>
                <a:ext cx="49800" cy="5716821"/>
              </a:xfrm>
              <a:prstGeom prst="straightConnector1">
                <a:avLst/>
              </a:prstGeom>
              <a:grpFill/>
              <a:ln w="19050" cap="flat" cmpd="sng" algn="ctr">
                <a:solidFill>
                  <a:sysClr val="windowText" lastClr="000000"/>
                </a:solidFill>
                <a:prstDash val="solid"/>
                <a:miter lim="800000"/>
                <a:tailEnd type="triangle"/>
              </a:ln>
              <a:effectLst/>
            </p:spPr>
          </p:cxnSp>
          <p:sp>
            <p:nvSpPr>
              <p:cNvPr id="687" name="Rectangle: Rounded Corners 686">
                <a:extLst>
                  <a:ext uri="{FF2B5EF4-FFF2-40B4-BE49-F238E27FC236}">
                    <a16:creationId xmlns:a16="http://schemas.microsoft.com/office/drawing/2014/main" id="{427D9003-E79B-4CAE-B747-ADFCBF68B47B}"/>
                  </a:ext>
                </a:extLst>
              </p:cNvPr>
              <p:cNvSpPr/>
              <p:nvPr/>
            </p:nvSpPr>
            <p:spPr>
              <a:xfrm>
                <a:off x="342489" y="303819"/>
                <a:ext cx="833437" cy="585787"/>
              </a:xfrm>
              <a:prstGeom prst="roundRect">
                <a:avLst/>
              </a:prstGeom>
              <a:grpFill/>
              <a:ln w="12700" cap="flat" cmpd="sng" algn="ctr">
                <a:solidFill>
                  <a:sysClr val="windowText" lastClr="000000"/>
                </a:solidFill>
                <a:prstDash val="solid"/>
                <a:miter lim="800000"/>
              </a:ln>
              <a:effectLst/>
            </p:spPr>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CA" b="0" baseline="0">
                    <a:solidFill>
                      <a:sysClr val="windowText" lastClr="000000"/>
                    </a:solidFill>
                    <a:latin typeface="Calibri" panose="020F0502020204030204"/>
                  </a:rPr>
                  <a:t>Start</a:t>
                </a:r>
              </a:p>
            </p:txBody>
          </p:sp>
        </p:grpSp>
        <p:sp>
          <p:nvSpPr>
            <p:cNvPr id="5198" name="Rectangle: Rounded Corners 673">
              <a:extLst>
                <a:ext uri="{FF2B5EF4-FFF2-40B4-BE49-F238E27FC236}">
                  <a16:creationId xmlns:a16="http://schemas.microsoft.com/office/drawing/2014/main" id="{0AB3C824-DDBA-47BB-9005-D941CE99F8DA}"/>
                </a:ext>
              </a:extLst>
            </p:cNvPr>
            <p:cNvSpPr>
              <a:spLocks noChangeArrowheads="1"/>
            </p:cNvSpPr>
            <p:nvPr/>
          </p:nvSpPr>
          <p:spPr bwMode="auto">
            <a:xfrm>
              <a:off x="376238" y="6352113"/>
              <a:ext cx="11429999" cy="243953"/>
            </a:xfrm>
            <a:prstGeom prst="roundRect">
              <a:avLst>
                <a:gd name="adj" fmla="val 16667"/>
              </a:avLst>
            </a:prstGeom>
            <a:solidFill>
              <a:srgbClr val="FFFFFF"/>
            </a:solidFill>
            <a:ln w="50800" algn="ctr">
              <a:solidFill>
                <a:srgbClr val="000000"/>
              </a:solidFill>
              <a:prstDash val="sysDot"/>
              <a:miter lim="800000"/>
              <a:headEnd/>
              <a:tailEnd/>
            </a:ln>
          </p:spPr>
          <p:txBody>
            <a:bodyPr anchor="ct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algn="ctr" eaLnBrk="1" hangingPunct="1">
                <a:spcBef>
                  <a:spcPct val="0"/>
                </a:spcBef>
                <a:buFontTx/>
                <a:buNone/>
              </a:pPr>
              <a:r>
                <a:rPr lang="en-CA" altLang="en-US" sz="1800" b="0" baseline="0">
                  <a:solidFill>
                    <a:srgbClr val="000000"/>
                  </a:solidFill>
                  <a:latin typeface="Calibri" panose="020F0502020204030204" pitchFamily="34" charset="0"/>
                </a:rPr>
                <a:t>Snow Buildup</a:t>
              </a:r>
            </a:p>
          </p:txBody>
        </p:sp>
        <p:sp>
          <p:nvSpPr>
            <p:cNvPr id="5199" name="Rectangle: Rounded Corners 674">
              <a:extLst>
                <a:ext uri="{FF2B5EF4-FFF2-40B4-BE49-F238E27FC236}">
                  <a16:creationId xmlns:a16="http://schemas.microsoft.com/office/drawing/2014/main" id="{8EB0FB00-C128-4646-A432-F1BCBE1703B4}"/>
                </a:ext>
              </a:extLst>
            </p:cNvPr>
            <p:cNvSpPr>
              <a:spLocks noChangeArrowheads="1"/>
            </p:cNvSpPr>
            <p:nvPr/>
          </p:nvSpPr>
          <p:spPr bwMode="auto">
            <a:xfrm>
              <a:off x="1236310" y="237162"/>
              <a:ext cx="10420514" cy="195510"/>
            </a:xfrm>
            <a:prstGeom prst="roundRect">
              <a:avLst>
                <a:gd name="adj" fmla="val 16667"/>
              </a:avLst>
            </a:prstGeom>
            <a:solidFill>
              <a:srgbClr val="FFFFFF"/>
            </a:solidFill>
            <a:ln w="50800" algn="ctr">
              <a:solidFill>
                <a:srgbClr val="000000"/>
              </a:solidFill>
              <a:prstDash val="sysDot"/>
              <a:miter lim="800000"/>
              <a:headEnd/>
              <a:tailEnd/>
            </a:ln>
          </p:spPr>
          <p:txBody>
            <a:bodyPr anchor="ct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algn="ctr" eaLnBrk="1" hangingPunct="1">
                <a:spcBef>
                  <a:spcPct val="0"/>
                </a:spcBef>
                <a:buFontTx/>
                <a:buNone/>
              </a:pPr>
              <a:endParaRPr lang="en-CA" altLang="en-US" sz="1800" b="0" baseline="0">
                <a:solidFill>
                  <a:srgbClr val="000000"/>
                </a:solidFill>
                <a:latin typeface="Calibri" panose="020F0502020204030204" pitchFamily="34" charset="0"/>
              </a:endParaRPr>
            </a:p>
          </p:txBody>
        </p:sp>
      </p:grpSp>
      <p:grpSp>
        <p:nvGrpSpPr>
          <p:cNvPr id="5129" name="Group 741">
            <a:extLst>
              <a:ext uri="{FF2B5EF4-FFF2-40B4-BE49-F238E27FC236}">
                <a16:creationId xmlns:a16="http://schemas.microsoft.com/office/drawing/2014/main" id="{FD90064A-A575-4CD8-9638-674909283356}"/>
              </a:ext>
            </a:extLst>
          </p:cNvPr>
          <p:cNvGrpSpPr>
            <a:grpSpLocks/>
          </p:cNvGrpSpPr>
          <p:nvPr/>
        </p:nvGrpSpPr>
        <p:grpSpPr bwMode="auto">
          <a:xfrm>
            <a:off x="11737857" y="14357617"/>
            <a:ext cx="8866187" cy="5859462"/>
            <a:chOff x="300037" y="130928"/>
            <a:chExt cx="11582400" cy="6489326"/>
          </a:xfrm>
        </p:grpSpPr>
        <p:sp>
          <p:nvSpPr>
            <p:cNvPr id="5136" name="Rectangle 742">
              <a:extLst>
                <a:ext uri="{FF2B5EF4-FFF2-40B4-BE49-F238E27FC236}">
                  <a16:creationId xmlns:a16="http://schemas.microsoft.com/office/drawing/2014/main" id="{F9BAF70A-339B-4240-929A-CEA7C3FFB292}"/>
                </a:ext>
              </a:extLst>
            </p:cNvPr>
            <p:cNvSpPr>
              <a:spLocks noChangeArrowheads="1"/>
            </p:cNvSpPr>
            <p:nvPr/>
          </p:nvSpPr>
          <p:spPr bwMode="auto">
            <a:xfrm>
              <a:off x="300037" y="130928"/>
              <a:ext cx="11582400" cy="6489326"/>
            </a:xfrm>
            <a:prstGeom prst="rect">
              <a:avLst/>
            </a:prstGeom>
            <a:solidFill>
              <a:srgbClr val="D9D9D9"/>
            </a:solidFill>
            <a:ln w="50800" algn="ctr">
              <a:solidFill>
                <a:srgbClr val="000000"/>
              </a:solidFill>
              <a:miter lim="800000"/>
              <a:headEnd/>
              <a:tailEnd/>
            </a:ln>
          </p:spPr>
          <p:txBody>
            <a:bodyPr anchor="ct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algn="ctr" eaLnBrk="1" hangingPunct="1">
                <a:spcBef>
                  <a:spcPct val="0"/>
                </a:spcBef>
                <a:buFontTx/>
                <a:buNone/>
              </a:pPr>
              <a:endParaRPr lang="en-CA" altLang="en-US" sz="1800" b="0" baseline="0">
                <a:solidFill>
                  <a:srgbClr val="000000"/>
                </a:solidFill>
                <a:latin typeface="Calibri" panose="020F0502020204030204" pitchFamily="34" charset="0"/>
              </a:endParaRPr>
            </a:p>
          </p:txBody>
        </p:sp>
        <p:sp>
          <p:nvSpPr>
            <p:cNvPr id="5137" name="Rectangle: Rounded Corners 743">
              <a:extLst>
                <a:ext uri="{FF2B5EF4-FFF2-40B4-BE49-F238E27FC236}">
                  <a16:creationId xmlns:a16="http://schemas.microsoft.com/office/drawing/2014/main" id="{2464B8EA-DDF5-46A8-B8E5-F82E6A79B2CB}"/>
                </a:ext>
              </a:extLst>
            </p:cNvPr>
            <p:cNvSpPr>
              <a:spLocks noChangeArrowheads="1"/>
            </p:cNvSpPr>
            <p:nvPr/>
          </p:nvSpPr>
          <p:spPr bwMode="auto">
            <a:xfrm>
              <a:off x="376238" y="6352113"/>
              <a:ext cx="11429999" cy="243953"/>
            </a:xfrm>
            <a:prstGeom prst="roundRect">
              <a:avLst>
                <a:gd name="adj" fmla="val 16667"/>
              </a:avLst>
            </a:prstGeom>
            <a:solidFill>
              <a:srgbClr val="FFFFFF"/>
            </a:solidFill>
            <a:ln w="50800" algn="ctr">
              <a:solidFill>
                <a:srgbClr val="000000"/>
              </a:solidFill>
              <a:prstDash val="sysDot"/>
              <a:miter lim="800000"/>
              <a:headEnd/>
              <a:tailEnd/>
            </a:ln>
          </p:spPr>
          <p:txBody>
            <a:bodyPr anchor="ct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algn="ctr" eaLnBrk="1" hangingPunct="1">
                <a:spcBef>
                  <a:spcPct val="0"/>
                </a:spcBef>
                <a:buFontTx/>
                <a:buNone/>
              </a:pPr>
              <a:r>
                <a:rPr lang="en-CA" altLang="en-US" sz="1800" b="0" baseline="0">
                  <a:solidFill>
                    <a:srgbClr val="000000"/>
                  </a:solidFill>
                  <a:latin typeface="Calibri" panose="020F0502020204030204" pitchFamily="34" charset="0"/>
                </a:rPr>
                <a:t>Snow Buildup</a:t>
              </a:r>
            </a:p>
          </p:txBody>
        </p:sp>
        <p:grpSp>
          <p:nvGrpSpPr>
            <p:cNvPr id="5138" name="Group 744">
              <a:extLst>
                <a:ext uri="{FF2B5EF4-FFF2-40B4-BE49-F238E27FC236}">
                  <a16:creationId xmlns:a16="http://schemas.microsoft.com/office/drawing/2014/main" id="{2F3D1E3F-C88E-4D1D-9601-60FB07EC1B6F}"/>
                </a:ext>
              </a:extLst>
            </p:cNvPr>
            <p:cNvGrpSpPr>
              <a:grpSpLocks/>
            </p:cNvGrpSpPr>
            <p:nvPr/>
          </p:nvGrpSpPr>
          <p:grpSpPr bwMode="auto">
            <a:xfrm>
              <a:off x="918887" y="357186"/>
              <a:ext cx="10501302" cy="5973842"/>
              <a:chOff x="637895" y="357186"/>
              <a:chExt cx="10501302" cy="5973842"/>
            </a:xfrm>
          </p:grpSpPr>
          <p:cxnSp>
            <p:nvCxnSpPr>
              <p:cNvPr id="5140" name="Straight Arrow Connector 746">
                <a:extLst>
                  <a:ext uri="{FF2B5EF4-FFF2-40B4-BE49-F238E27FC236}">
                    <a16:creationId xmlns:a16="http://schemas.microsoft.com/office/drawing/2014/main" id="{000AC2FE-1605-48BA-8EC2-70F5D7BDBB6D}"/>
                  </a:ext>
                </a:extLst>
              </p:cNvPr>
              <p:cNvCxnSpPr>
                <a:cxnSpLocks/>
              </p:cNvCxnSpPr>
              <p:nvPr/>
            </p:nvCxnSpPr>
            <p:spPr bwMode="auto">
              <a:xfrm flipH="1">
                <a:off x="11117066" y="463780"/>
                <a:ext cx="22131" cy="5823623"/>
              </a:xfrm>
              <a:prstGeom prst="straightConnector1">
                <a:avLst/>
              </a:prstGeom>
              <a:noFill/>
              <a:ln w="19050" algn="ctr">
                <a:solidFill>
                  <a:srgbClr val="000000"/>
                </a:solidFill>
                <a:miter lim="800000"/>
                <a:headEnd/>
                <a:tailEnd type="triangle" w="med" len="med"/>
              </a:ln>
            </p:spPr>
          </p:cxnSp>
          <p:grpSp>
            <p:nvGrpSpPr>
              <p:cNvPr id="5141" name="Group 747">
                <a:extLst>
                  <a:ext uri="{FF2B5EF4-FFF2-40B4-BE49-F238E27FC236}">
                    <a16:creationId xmlns:a16="http://schemas.microsoft.com/office/drawing/2014/main" id="{31CE34FB-00AB-435B-AB66-9547AB9EA25C}"/>
                  </a:ext>
                </a:extLst>
              </p:cNvPr>
              <p:cNvGrpSpPr>
                <a:grpSpLocks/>
              </p:cNvGrpSpPr>
              <p:nvPr/>
            </p:nvGrpSpPr>
            <p:grpSpPr bwMode="auto">
              <a:xfrm>
                <a:off x="637895" y="357188"/>
                <a:ext cx="700368" cy="5954793"/>
                <a:chOff x="637895" y="357188"/>
                <a:chExt cx="700368" cy="5954793"/>
              </a:xfrm>
            </p:grpSpPr>
            <p:cxnSp>
              <p:nvCxnSpPr>
                <p:cNvPr id="5194" name="Straight Arrow Connector 800">
                  <a:extLst>
                    <a:ext uri="{FF2B5EF4-FFF2-40B4-BE49-F238E27FC236}">
                      <a16:creationId xmlns:a16="http://schemas.microsoft.com/office/drawing/2014/main" id="{7F1ACF33-1AD1-4804-86FC-679C0AD4D3F6}"/>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95" name="Straight Arrow Connector 801">
                  <a:extLst>
                    <a:ext uri="{FF2B5EF4-FFF2-40B4-BE49-F238E27FC236}">
                      <a16:creationId xmlns:a16="http://schemas.microsoft.com/office/drawing/2014/main" id="{6B14B5D5-3687-4EF7-BB38-60A98F2EF54C}"/>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96" name="Straight Arrow Connector 802">
                  <a:extLst>
                    <a:ext uri="{FF2B5EF4-FFF2-40B4-BE49-F238E27FC236}">
                      <a16:creationId xmlns:a16="http://schemas.microsoft.com/office/drawing/2014/main" id="{F546E6DA-D61C-4B4F-BF33-03B37AD460D2}"/>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42" name="Group 748">
                <a:extLst>
                  <a:ext uri="{FF2B5EF4-FFF2-40B4-BE49-F238E27FC236}">
                    <a16:creationId xmlns:a16="http://schemas.microsoft.com/office/drawing/2014/main" id="{BC969BFF-7DDE-4028-8412-71B500CADF43}"/>
                  </a:ext>
                </a:extLst>
              </p:cNvPr>
              <p:cNvGrpSpPr>
                <a:grpSpLocks/>
              </p:cNvGrpSpPr>
              <p:nvPr/>
            </p:nvGrpSpPr>
            <p:grpSpPr bwMode="auto">
              <a:xfrm>
                <a:off x="1385887" y="357187"/>
                <a:ext cx="700368" cy="5954793"/>
                <a:chOff x="637895" y="357188"/>
                <a:chExt cx="700368" cy="5954793"/>
              </a:xfrm>
            </p:grpSpPr>
            <p:cxnSp>
              <p:nvCxnSpPr>
                <p:cNvPr id="5191" name="Straight Arrow Connector 797">
                  <a:extLst>
                    <a:ext uri="{FF2B5EF4-FFF2-40B4-BE49-F238E27FC236}">
                      <a16:creationId xmlns:a16="http://schemas.microsoft.com/office/drawing/2014/main" id="{39629894-30FF-4BAE-8E71-3EB54C304ACA}"/>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92" name="Straight Arrow Connector 798">
                  <a:extLst>
                    <a:ext uri="{FF2B5EF4-FFF2-40B4-BE49-F238E27FC236}">
                      <a16:creationId xmlns:a16="http://schemas.microsoft.com/office/drawing/2014/main" id="{53F933C9-1A09-4185-AEF9-3A572C6896A4}"/>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93" name="Straight Arrow Connector 799">
                  <a:extLst>
                    <a:ext uri="{FF2B5EF4-FFF2-40B4-BE49-F238E27FC236}">
                      <a16:creationId xmlns:a16="http://schemas.microsoft.com/office/drawing/2014/main" id="{0EE7025F-6C7A-4BC6-83E6-328D8E8B0DBE}"/>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43" name="Group 749">
                <a:extLst>
                  <a:ext uri="{FF2B5EF4-FFF2-40B4-BE49-F238E27FC236}">
                    <a16:creationId xmlns:a16="http://schemas.microsoft.com/office/drawing/2014/main" id="{5A61341A-DBE0-46F8-9520-BEFBDFB9764B}"/>
                  </a:ext>
                </a:extLst>
              </p:cNvPr>
              <p:cNvGrpSpPr>
                <a:grpSpLocks/>
              </p:cNvGrpSpPr>
              <p:nvPr/>
            </p:nvGrpSpPr>
            <p:grpSpPr bwMode="auto">
              <a:xfrm>
                <a:off x="2121273" y="357187"/>
                <a:ext cx="700368" cy="5954793"/>
                <a:chOff x="637895" y="357188"/>
                <a:chExt cx="700368" cy="5954793"/>
              </a:xfrm>
            </p:grpSpPr>
            <p:cxnSp>
              <p:nvCxnSpPr>
                <p:cNvPr id="5188" name="Straight Arrow Connector 794">
                  <a:extLst>
                    <a:ext uri="{FF2B5EF4-FFF2-40B4-BE49-F238E27FC236}">
                      <a16:creationId xmlns:a16="http://schemas.microsoft.com/office/drawing/2014/main" id="{4D251B74-7A90-469A-A3D2-A1EA93693D6C}"/>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89" name="Straight Arrow Connector 795">
                  <a:extLst>
                    <a:ext uri="{FF2B5EF4-FFF2-40B4-BE49-F238E27FC236}">
                      <a16:creationId xmlns:a16="http://schemas.microsoft.com/office/drawing/2014/main" id="{1B2987D4-CB55-42C0-A48D-92455796EC55}"/>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90" name="Straight Arrow Connector 796">
                  <a:extLst>
                    <a:ext uri="{FF2B5EF4-FFF2-40B4-BE49-F238E27FC236}">
                      <a16:creationId xmlns:a16="http://schemas.microsoft.com/office/drawing/2014/main" id="{22C955BB-6F48-4861-9C09-616920A0369D}"/>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44" name="Group 750">
                <a:extLst>
                  <a:ext uri="{FF2B5EF4-FFF2-40B4-BE49-F238E27FC236}">
                    <a16:creationId xmlns:a16="http://schemas.microsoft.com/office/drawing/2014/main" id="{EF40E12A-2F35-45E1-9A1C-6DF1B3F04C49}"/>
                  </a:ext>
                </a:extLst>
              </p:cNvPr>
              <p:cNvGrpSpPr>
                <a:grpSpLocks/>
              </p:cNvGrpSpPr>
              <p:nvPr/>
            </p:nvGrpSpPr>
            <p:grpSpPr bwMode="auto">
              <a:xfrm>
                <a:off x="2869265" y="357186"/>
                <a:ext cx="700368" cy="5954793"/>
                <a:chOff x="637895" y="357188"/>
                <a:chExt cx="700368" cy="5954793"/>
              </a:xfrm>
            </p:grpSpPr>
            <p:cxnSp>
              <p:nvCxnSpPr>
                <p:cNvPr id="5185" name="Straight Arrow Connector 791">
                  <a:extLst>
                    <a:ext uri="{FF2B5EF4-FFF2-40B4-BE49-F238E27FC236}">
                      <a16:creationId xmlns:a16="http://schemas.microsoft.com/office/drawing/2014/main" id="{9A7FA6CF-7796-472E-93D4-02958165C105}"/>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86" name="Straight Arrow Connector 792">
                  <a:extLst>
                    <a:ext uri="{FF2B5EF4-FFF2-40B4-BE49-F238E27FC236}">
                      <a16:creationId xmlns:a16="http://schemas.microsoft.com/office/drawing/2014/main" id="{0A5724EE-1C75-4A65-AD26-7D19A53A93A0}"/>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87" name="Straight Arrow Connector 793">
                  <a:extLst>
                    <a:ext uri="{FF2B5EF4-FFF2-40B4-BE49-F238E27FC236}">
                      <a16:creationId xmlns:a16="http://schemas.microsoft.com/office/drawing/2014/main" id="{152FC5DA-685A-41C4-B3F4-501DD962896E}"/>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45" name="Group 751">
                <a:extLst>
                  <a:ext uri="{FF2B5EF4-FFF2-40B4-BE49-F238E27FC236}">
                    <a16:creationId xmlns:a16="http://schemas.microsoft.com/office/drawing/2014/main" id="{7E1E5BFD-7907-49D6-A09D-B192B00241EE}"/>
                  </a:ext>
                </a:extLst>
              </p:cNvPr>
              <p:cNvGrpSpPr>
                <a:grpSpLocks/>
              </p:cNvGrpSpPr>
              <p:nvPr/>
            </p:nvGrpSpPr>
            <p:grpSpPr bwMode="auto">
              <a:xfrm>
                <a:off x="3604650" y="366712"/>
                <a:ext cx="700368" cy="5954793"/>
                <a:chOff x="637895" y="357188"/>
                <a:chExt cx="700368" cy="5954793"/>
              </a:xfrm>
            </p:grpSpPr>
            <p:cxnSp>
              <p:nvCxnSpPr>
                <p:cNvPr id="5182" name="Straight Arrow Connector 788">
                  <a:extLst>
                    <a:ext uri="{FF2B5EF4-FFF2-40B4-BE49-F238E27FC236}">
                      <a16:creationId xmlns:a16="http://schemas.microsoft.com/office/drawing/2014/main" id="{CA62F323-33E6-4BDE-892A-73943AFA433D}"/>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83" name="Straight Arrow Connector 789">
                  <a:extLst>
                    <a:ext uri="{FF2B5EF4-FFF2-40B4-BE49-F238E27FC236}">
                      <a16:creationId xmlns:a16="http://schemas.microsoft.com/office/drawing/2014/main" id="{CA3CF9F7-1A2C-48DD-8756-CB87F3340DDF}"/>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84" name="Straight Arrow Connector 790">
                  <a:extLst>
                    <a:ext uri="{FF2B5EF4-FFF2-40B4-BE49-F238E27FC236}">
                      <a16:creationId xmlns:a16="http://schemas.microsoft.com/office/drawing/2014/main" id="{3FC2A46B-1D4F-4C55-B8A4-068A97476783}"/>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46" name="Group 752">
                <a:extLst>
                  <a:ext uri="{FF2B5EF4-FFF2-40B4-BE49-F238E27FC236}">
                    <a16:creationId xmlns:a16="http://schemas.microsoft.com/office/drawing/2014/main" id="{F1316CF1-8E9D-4BA2-B9D4-1952F8652BEA}"/>
                  </a:ext>
                </a:extLst>
              </p:cNvPr>
              <p:cNvGrpSpPr>
                <a:grpSpLocks/>
              </p:cNvGrpSpPr>
              <p:nvPr/>
            </p:nvGrpSpPr>
            <p:grpSpPr bwMode="auto">
              <a:xfrm>
                <a:off x="4352642" y="366711"/>
                <a:ext cx="700368" cy="5954793"/>
                <a:chOff x="637895" y="357188"/>
                <a:chExt cx="700368" cy="5954793"/>
              </a:xfrm>
            </p:grpSpPr>
            <p:cxnSp>
              <p:nvCxnSpPr>
                <p:cNvPr id="5179" name="Straight Arrow Connector 785">
                  <a:extLst>
                    <a:ext uri="{FF2B5EF4-FFF2-40B4-BE49-F238E27FC236}">
                      <a16:creationId xmlns:a16="http://schemas.microsoft.com/office/drawing/2014/main" id="{FAC7E354-8E61-4A0B-B3DF-4AEAB809D6C1}"/>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80" name="Straight Arrow Connector 786">
                  <a:extLst>
                    <a:ext uri="{FF2B5EF4-FFF2-40B4-BE49-F238E27FC236}">
                      <a16:creationId xmlns:a16="http://schemas.microsoft.com/office/drawing/2014/main" id="{E3746856-B3CB-4429-9170-06DBA6176C47}"/>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81" name="Straight Arrow Connector 787">
                  <a:extLst>
                    <a:ext uri="{FF2B5EF4-FFF2-40B4-BE49-F238E27FC236}">
                      <a16:creationId xmlns:a16="http://schemas.microsoft.com/office/drawing/2014/main" id="{97D0D2F9-F04F-4B16-ABED-B2E5FB8FE89A}"/>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47" name="Group 753">
                <a:extLst>
                  <a:ext uri="{FF2B5EF4-FFF2-40B4-BE49-F238E27FC236}">
                    <a16:creationId xmlns:a16="http://schemas.microsoft.com/office/drawing/2014/main" id="{A9BDF50A-B53B-4DA0-A0F0-52F07D8DD6E2}"/>
                  </a:ext>
                </a:extLst>
              </p:cNvPr>
              <p:cNvGrpSpPr>
                <a:grpSpLocks/>
              </p:cNvGrpSpPr>
              <p:nvPr/>
            </p:nvGrpSpPr>
            <p:grpSpPr bwMode="auto">
              <a:xfrm>
                <a:off x="5123045" y="366711"/>
                <a:ext cx="700368" cy="5954793"/>
                <a:chOff x="637895" y="357188"/>
                <a:chExt cx="700368" cy="5954793"/>
              </a:xfrm>
            </p:grpSpPr>
            <p:cxnSp>
              <p:nvCxnSpPr>
                <p:cNvPr id="5176" name="Straight Arrow Connector 782">
                  <a:extLst>
                    <a:ext uri="{FF2B5EF4-FFF2-40B4-BE49-F238E27FC236}">
                      <a16:creationId xmlns:a16="http://schemas.microsoft.com/office/drawing/2014/main" id="{E0D7F547-5779-4B2D-AC7E-35F1F16199EE}"/>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77" name="Straight Arrow Connector 783">
                  <a:extLst>
                    <a:ext uri="{FF2B5EF4-FFF2-40B4-BE49-F238E27FC236}">
                      <a16:creationId xmlns:a16="http://schemas.microsoft.com/office/drawing/2014/main" id="{CC25EC65-1DCA-4244-A98E-A1A51AA47B1C}"/>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78" name="Straight Arrow Connector 784">
                  <a:extLst>
                    <a:ext uri="{FF2B5EF4-FFF2-40B4-BE49-F238E27FC236}">
                      <a16:creationId xmlns:a16="http://schemas.microsoft.com/office/drawing/2014/main" id="{C8C9A1DE-33F1-4056-B803-7F494FB21021}"/>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48" name="Group 754">
                <a:extLst>
                  <a:ext uri="{FF2B5EF4-FFF2-40B4-BE49-F238E27FC236}">
                    <a16:creationId xmlns:a16="http://schemas.microsoft.com/office/drawing/2014/main" id="{D0CC9443-A9ED-41E6-A8F9-87FF02A7CD33}"/>
                  </a:ext>
                </a:extLst>
              </p:cNvPr>
              <p:cNvGrpSpPr>
                <a:grpSpLocks/>
              </p:cNvGrpSpPr>
              <p:nvPr/>
            </p:nvGrpSpPr>
            <p:grpSpPr bwMode="auto">
              <a:xfrm>
                <a:off x="5871037" y="366710"/>
                <a:ext cx="700368" cy="5954793"/>
                <a:chOff x="637895" y="357188"/>
                <a:chExt cx="700368" cy="5954793"/>
              </a:xfrm>
            </p:grpSpPr>
            <p:cxnSp>
              <p:nvCxnSpPr>
                <p:cNvPr id="5173" name="Straight Arrow Connector 779">
                  <a:extLst>
                    <a:ext uri="{FF2B5EF4-FFF2-40B4-BE49-F238E27FC236}">
                      <a16:creationId xmlns:a16="http://schemas.microsoft.com/office/drawing/2014/main" id="{A9285040-F194-4EAE-818A-96FBDFD79DD9}"/>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74" name="Straight Arrow Connector 780">
                  <a:extLst>
                    <a:ext uri="{FF2B5EF4-FFF2-40B4-BE49-F238E27FC236}">
                      <a16:creationId xmlns:a16="http://schemas.microsoft.com/office/drawing/2014/main" id="{65A185C1-053E-4BD8-B4E3-04E004F31A54}"/>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75" name="Straight Arrow Connector 781">
                  <a:extLst>
                    <a:ext uri="{FF2B5EF4-FFF2-40B4-BE49-F238E27FC236}">
                      <a16:creationId xmlns:a16="http://schemas.microsoft.com/office/drawing/2014/main" id="{D407C8CB-F369-4656-A364-3BB34F65D402}"/>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49" name="Group 755">
                <a:extLst>
                  <a:ext uri="{FF2B5EF4-FFF2-40B4-BE49-F238E27FC236}">
                    <a16:creationId xmlns:a16="http://schemas.microsoft.com/office/drawing/2014/main" id="{60FEA31D-2DEF-4FB9-A587-5CCBEE9EB550}"/>
                  </a:ext>
                </a:extLst>
              </p:cNvPr>
              <p:cNvGrpSpPr>
                <a:grpSpLocks/>
              </p:cNvGrpSpPr>
              <p:nvPr/>
            </p:nvGrpSpPr>
            <p:grpSpPr bwMode="auto">
              <a:xfrm>
                <a:off x="6654047" y="366710"/>
                <a:ext cx="700368" cy="5954793"/>
                <a:chOff x="637895" y="357188"/>
                <a:chExt cx="700368" cy="5954793"/>
              </a:xfrm>
            </p:grpSpPr>
            <p:cxnSp>
              <p:nvCxnSpPr>
                <p:cNvPr id="5170" name="Straight Arrow Connector 776">
                  <a:extLst>
                    <a:ext uri="{FF2B5EF4-FFF2-40B4-BE49-F238E27FC236}">
                      <a16:creationId xmlns:a16="http://schemas.microsoft.com/office/drawing/2014/main" id="{51369697-B6A7-4B20-930C-0B0FB3F34917}"/>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71" name="Straight Arrow Connector 777">
                  <a:extLst>
                    <a:ext uri="{FF2B5EF4-FFF2-40B4-BE49-F238E27FC236}">
                      <a16:creationId xmlns:a16="http://schemas.microsoft.com/office/drawing/2014/main" id="{87B6BA08-BD28-4B4C-AAA0-60D0AF1D9ECF}"/>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72" name="Straight Arrow Connector 778">
                  <a:extLst>
                    <a:ext uri="{FF2B5EF4-FFF2-40B4-BE49-F238E27FC236}">
                      <a16:creationId xmlns:a16="http://schemas.microsoft.com/office/drawing/2014/main" id="{898F73AD-5DCC-4A11-A38F-5CB3DAE9F9FB}"/>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50" name="Group 756">
                <a:extLst>
                  <a:ext uri="{FF2B5EF4-FFF2-40B4-BE49-F238E27FC236}">
                    <a16:creationId xmlns:a16="http://schemas.microsoft.com/office/drawing/2014/main" id="{F2475494-2FDA-47B4-A60F-3C61D38F0082}"/>
                  </a:ext>
                </a:extLst>
              </p:cNvPr>
              <p:cNvGrpSpPr>
                <a:grpSpLocks/>
              </p:cNvGrpSpPr>
              <p:nvPr/>
            </p:nvGrpSpPr>
            <p:grpSpPr bwMode="auto">
              <a:xfrm>
                <a:off x="7389433" y="366710"/>
                <a:ext cx="700368" cy="5954793"/>
                <a:chOff x="637895" y="357188"/>
                <a:chExt cx="700368" cy="5954793"/>
              </a:xfrm>
            </p:grpSpPr>
            <p:cxnSp>
              <p:nvCxnSpPr>
                <p:cNvPr id="5167" name="Straight Arrow Connector 773">
                  <a:extLst>
                    <a:ext uri="{FF2B5EF4-FFF2-40B4-BE49-F238E27FC236}">
                      <a16:creationId xmlns:a16="http://schemas.microsoft.com/office/drawing/2014/main" id="{E3656592-83B9-41E0-927D-93D9C2D6FFEF}"/>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68" name="Straight Arrow Connector 774">
                  <a:extLst>
                    <a:ext uri="{FF2B5EF4-FFF2-40B4-BE49-F238E27FC236}">
                      <a16:creationId xmlns:a16="http://schemas.microsoft.com/office/drawing/2014/main" id="{1BAF0FEC-2C4A-444A-942F-8EAE9C159B52}"/>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69" name="Straight Arrow Connector 775">
                  <a:extLst>
                    <a:ext uri="{FF2B5EF4-FFF2-40B4-BE49-F238E27FC236}">
                      <a16:creationId xmlns:a16="http://schemas.microsoft.com/office/drawing/2014/main" id="{77B00EF9-9048-434D-8430-268CC5059446}"/>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51" name="Group 757">
                <a:extLst>
                  <a:ext uri="{FF2B5EF4-FFF2-40B4-BE49-F238E27FC236}">
                    <a16:creationId xmlns:a16="http://schemas.microsoft.com/office/drawing/2014/main" id="{A00694A4-9E0F-42FC-8652-A810B6D2D4FB}"/>
                  </a:ext>
                </a:extLst>
              </p:cNvPr>
              <p:cNvGrpSpPr>
                <a:grpSpLocks/>
              </p:cNvGrpSpPr>
              <p:nvPr/>
            </p:nvGrpSpPr>
            <p:grpSpPr bwMode="auto">
              <a:xfrm>
                <a:off x="8137425" y="366709"/>
                <a:ext cx="700368" cy="5954793"/>
                <a:chOff x="637895" y="357188"/>
                <a:chExt cx="700368" cy="5954793"/>
              </a:xfrm>
            </p:grpSpPr>
            <p:cxnSp>
              <p:nvCxnSpPr>
                <p:cNvPr id="5164" name="Straight Arrow Connector 770">
                  <a:extLst>
                    <a:ext uri="{FF2B5EF4-FFF2-40B4-BE49-F238E27FC236}">
                      <a16:creationId xmlns:a16="http://schemas.microsoft.com/office/drawing/2014/main" id="{5D697A52-6EBC-4DDF-A614-BDD2FE58933D}"/>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65" name="Straight Arrow Connector 771">
                  <a:extLst>
                    <a:ext uri="{FF2B5EF4-FFF2-40B4-BE49-F238E27FC236}">
                      <a16:creationId xmlns:a16="http://schemas.microsoft.com/office/drawing/2014/main" id="{E416537C-B960-456C-89CC-766AF89F3E3B}"/>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66" name="Straight Arrow Connector 772">
                  <a:extLst>
                    <a:ext uri="{FF2B5EF4-FFF2-40B4-BE49-F238E27FC236}">
                      <a16:creationId xmlns:a16="http://schemas.microsoft.com/office/drawing/2014/main" id="{36F0745A-D6B6-4A55-9817-32C585C85F21}"/>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52" name="Group 758">
                <a:extLst>
                  <a:ext uri="{FF2B5EF4-FFF2-40B4-BE49-F238E27FC236}">
                    <a16:creationId xmlns:a16="http://schemas.microsoft.com/office/drawing/2014/main" id="{740EBE13-A097-4324-B517-7F3A1DFD5E78}"/>
                  </a:ext>
                </a:extLst>
              </p:cNvPr>
              <p:cNvGrpSpPr>
                <a:grpSpLocks/>
              </p:cNvGrpSpPr>
              <p:nvPr/>
            </p:nvGrpSpPr>
            <p:grpSpPr bwMode="auto">
              <a:xfrm>
                <a:off x="8872810" y="376235"/>
                <a:ext cx="700368" cy="5954793"/>
                <a:chOff x="637895" y="357188"/>
                <a:chExt cx="700368" cy="5954793"/>
              </a:xfrm>
            </p:grpSpPr>
            <p:cxnSp>
              <p:nvCxnSpPr>
                <p:cNvPr id="5161" name="Straight Arrow Connector 767">
                  <a:extLst>
                    <a:ext uri="{FF2B5EF4-FFF2-40B4-BE49-F238E27FC236}">
                      <a16:creationId xmlns:a16="http://schemas.microsoft.com/office/drawing/2014/main" id="{49CA9B04-E5DF-4642-B40B-357EB61EF6FE}"/>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62" name="Straight Arrow Connector 768">
                  <a:extLst>
                    <a:ext uri="{FF2B5EF4-FFF2-40B4-BE49-F238E27FC236}">
                      <a16:creationId xmlns:a16="http://schemas.microsoft.com/office/drawing/2014/main" id="{57D280BD-8CAF-4A72-95D2-FDCF121B2AEB}"/>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63" name="Straight Arrow Connector 769">
                  <a:extLst>
                    <a:ext uri="{FF2B5EF4-FFF2-40B4-BE49-F238E27FC236}">
                      <a16:creationId xmlns:a16="http://schemas.microsoft.com/office/drawing/2014/main" id="{B80D2636-9436-4D70-8C50-362A5B80B905}"/>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53" name="Group 759">
                <a:extLst>
                  <a:ext uri="{FF2B5EF4-FFF2-40B4-BE49-F238E27FC236}">
                    <a16:creationId xmlns:a16="http://schemas.microsoft.com/office/drawing/2014/main" id="{9DEC206A-27B7-4484-B3EC-FDF8FC4445BB}"/>
                  </a:ext>
                </a:extLst>
              </p:cNvPr>
              <p:cNvGrpSpPr>
                <a:grpSpLocks/>
              </p:cNvGrpSpPr>
              <p:nvPr/>
            </p:nvGrpSpPr>
            <p:grpSpPr bwMode="auto">
              <a:xfrm>
                <a:off x="9620802" y="376234"/>
                <a:ext cx="700368" cy="5954793"/>
                <a:chOff x="637895" y="357188"/>
                <a:chExt cx="700368" cy="5954793"/>
              </a:xfrm>
            </p:grpSpPr>
            <p:cxnSp>
              <p:nvCxnSpPr>
                <p:cNvPr id="5158" name="Straight Arrow Connector 764">
                  <a:extLst>
                    <a:ext uri="{FF2B5EF4-FFF2-40B4-BE49-F238E27FC236}">
                      <a16:creationId xmlns:a16="http://schemas.microsoft.com/office/drawing/2014/main" id="{D97191DB-135E-4A32-ACDE-19AE98018858}"/>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59" name="Straight Arrow Connector 765">
                  <a:extLst>
                    <a:ext uri="{FF2B5EF4-FFF2-40B4-BE49-F238E27FC236}">
                      <a16:creationId xmlns:a16="http://schemas.microsoft.com/office/drawing/2014/main" id="{6A45547B-4C20-433E-8EB9-49CC4E970026}"/>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60" name="Straight Arrow Connector 766">
                  <a:extLst>
                    <a:ext uri="{FF2B5EF4-FFF2-40B4-BE49-F238E27FC236}">
                      <a16:creationId xmlns:a16="http://schemas.microsoft.com/office/drawing/2014/main" id="{54FBAD83-99A8-4C81-83D5-1D99E7C2F7F8}"/>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nvGrpSpPr>
              <p:cNvPr id="5154" name="Group 760">
                <a:extLst>
                  <a:ext uri="{FF2B5EF4-FFF2-40B4-BE49-F238E27FC236}">
                    <a16:creationId xmlns:a16="http://schemas.microsoft.com/office/drawing/2014/main" id="{A362A07B-1C54-430F-BAC5-E41ADC1CE60C}"/>
                  </a:ext>
                </a:extLst>
              </p:cNvPr>
              <p:cNvGrpSpPr>
                <a:grpSpLocks/>
              </p:cNvGrpSpPr>
              <p:nvPr/>
            </p:nvGrpSpPr>
            <p:grpSpPr bwMode="auto">
              <a:xfrm>
                <a:off x="10391204" y="376234"/>
                <a:ext cx="700368" cy="5954793"/>
                <a:chOff x="637895" y="357188"/>
                <a:chExt cx="700368" cy="5954793"/>
              </a:xfrm>
            </p:grpSpPr>
            <p:cxnSp>
              <p:nvCxnSpPr>
                <p:cNvPr id="5155" name="Straight Arrow Connector 761">
                  <a:extLst>
                    <a:ext uri="{FF2B5EF4-FFF2-40B4-BE49-F238E27FC236}">
                      <a16:creationId xmlns:a16="http://schemas.microsoft.com/office/drawing/2014/main" id="{A55A9BF0-66AE-4A98-97C7-A29779229902}"/>
                    </a:ext>
                  </a:extLst>
                </p:cNvPr>
                <p:cNvCxnSpPr>
                  <a:cxnSpLocks/>
                </p:cNvCxnSpPr>
                <p:nvPr/>
              </p:nvCxnSpPr>
              <p:spPr bwMode="auto">
                <a:xfrm>
                  <a:off x="637895" y="357188"/>
                  <a:ext cx="0" cy="5954793"/>
                </a:xfrm>
                <a:prstGeom prst="straightConnector1">
                  <a:avLst/>
                </a:prstGeom>
                <a:noFill/>
                <a:ln w="19050" algn="ctr">
                  <a:solidFill>
                    <a:srgbClr val="000000"/>
                  </a:solidFill>
                  <a:miter lim="800000"/>
                  <a:headEnd/>
                  <a:tailEnd type="triangle" w="med" len="med"/>
                </a:ln>
              </p:spPr>
            </p:cxnSp>
            <p:cxnSp>
              <p:nvCxnSpPr>
                <p:cNvPr id="5156" name="Straight Arrow Connector 762">
                  <a:extLst>
                    <a:ext uri="{FF2B5EF4-FFF2-40B4-BE49-F238E27FC236}">
                      <a16:creationId xmlns:a16="http://schemas.microsoft.com/office/drawing/2014/main" id="{DB01C46D-9E3F-4D71-BD3C-BE536884FEEE}"/>
                    </a:ext>
                  </a:extLst>
                </p:cNvPr>
                <p:cNvCxnSpPr>
                  <a:cxnSpLocks/>
                </p:cNvCxnSpPr>
                <p:nvPr/>
              </p:nvCxnSpPr>
              <p:spPr bwMode="auto">
                <a:xfrm flipV="1">
                  <a:off x="695045" y="357188"/>
                  <a:ext cx="0" cy="5836109"/>
                </a:xfrm>
                <a:prstGeom prst="straightConnector1">
                  <a:avLst/>
                </a:prstGeom>
                <a:noFill/>
                <a:ln w="19050" algn="ctr">
                  <a:solidFill>
                    <a:srgbClr val="000000"/>
                  </a:solidFill>
                  <a:prstDash val="dash"/>
                  <a:miter lim="800000"/>
                  <a:headEnd/>
                  <a:tailEnd type="triangle" w="med" len="med"/>
                </a:ln>
              </p:spPr>
            </p:cxnSp>
            <p:cxnSp>
              <p:nvCxnSpPr>
                <p:cNvPr id="5157" name="Straight Arrow Connector 763">
                  <a:extLst>
                    <a:ext uri="{FF2B5EF4-FFF2-40B4-BE49-F238E27FC236}">
                      <a16:creationId xmlns:a16="http://schemas.microsoft.com/office/drawing/2014/main" id="{3E63DA77-EB7B-49E1-BF13-DDEE394BCA54}"/>
                    </a:ext>
                  </a:extLst>
                </p:cNvPr>
                <p:cNvCxnSpPr>
                  <a:cxnSpLocks/>
                </p:cNvCxnSpPr>
                <p:nvPr/>
              </p:nvCxnSpPr>
              <p:spPr bwMode="auto">
                <a:xfrm>
                  <a:off x="742670" y="366713"/>
                  <a:ext cx="595593" cy="0"/>
                </a:xfrm>
                <a:prstGeom prst="straightConnector1">
                  <a:avLst/>
                </a:prstGeom>
                <a:noFill/>
                <a:ln w="19050" algn="ctr">
                  <a:solidFill>
                    <a:srgbClr val="000000"/>
                  </a:solidFill>
                  <a:miter lim="800000"/>
                  <a:headEnd/>
                  <a:tailEnd type="triangle" w="med" len="med"/>
                </a:ln>
              </p:spPr>
            </p:cxnSp>
          </p:grpSp>
        </p:grpSp>
        <p:sp>
          <p:nvSpPr>
            <p:cNvPr id="5139" name="Rectangle: Rounded Corners 745">
              <a:extLst>
                <a:ext uri="{FF2B5EF4-FFF2-40B4-BE49-F238E27FC236}">
                  <a16:creationId xmlns:a16="http://schemas.microsoft.com/office/drawing/2014/main" id="{049CF172-D709-484D-9CE7-8A00217B97EF}"/>
                </a:ext>
              </a:extLst>
            </p:cNvPr>
            <p:cNvSpPr>
              <a:spLocks noChangeArrowheads="1"/>
            </p:cNvSpPr>
            <p:nvPr/>
          </p:nvSpPr>
          <p:spPr bwMode="auto">
            <a:xfrm rot="5400000">
              <a:off x="228118" y="486102"/>
              <a:ext cx="760454" cy="312118"/>
            </a:xfrm>
            <a:prstGeom prst="roundRect">
              <a:avLst>
                <a:gd name="adj" fmla="val 16667"/>
              </a:avLst>
            </a:prstGeom>
            <a:solidFill>
              <a:srgbClr val="D9D9D9"/>
            </a:solidFill>
            <a:ln w="12700" algn="ctr">
              <a:solidFill>
                <a:srgbClr val="000000"/>
              </a:solidFill>
              <a:miter lim="800000"/>
              <a:headEnd/>
              <a:tailEnd/>
            </a:ln>
          </p:spPr>
          <p:txBody>
            <a:bodyPr anchor="ct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algn="ctr" eaLnBrk="1" hangingPunct="1">
                <a:spcBef>
                  <a:spcPct val="0"/>
                </a:spcBef>
                <a:buFontTx/>
                <a:buNone/>
              </a:pPr>
              <a:r>
                <a:rPr lang="en-CA" altLang="en-US" sz="1800" b="0" baseline="0">
                  <a:solidFill>
                    <a:srgbClr val="000000"/>
                  </a:solidFill>
                  <a:latin typeface="Calibri" panose="020F0502020204030204" pitchFamily="34" charset="0"/>
                </a:rPr>
                <a:t>Start</a:t>
              </a:r>
            </a:p>
          </p:txBody>
        </p:sp>
      </p:grpSp>
      <p:grpSp>
        <p:nvGrpSpPr>
          <p:cNvPr id="5130" name="Group 12">
            <a:extLst>
              <a:ext uri="{FF2B5EF4-FFF2-40B4-BE49-F238E27FC236}">
                <a16:creationId xmlns:a16="http://schemas.microsoft.com/office/drawing/2014/main" id="{1AA3CCE0-443A-4A47-87E1-B17921FABC6F}"/>
              </a:ext>
            </a:extLst>
          </p:cNvPr>
          <p:cNvGrpSpPr>
            <a:grpSpLocks/>
          </p:cNvGrpSpPr>
          <p:nvPr/>
        </p:nvGrpSpPr>
        <p:grpSpPr bwMode="auto">
          <a:xfrm>
            <a:off x="635200" y="7674982"/>
            <a:ext cx="10526083" cy="12163994"/>
            <a:chOff x="12023388" y="9863904"/>
            <a:chExt cx="9121805" cy="10572389"/>
          </a:xfrm>
        </p:grpSpPr>
        <p:pic>
          <p:nvPicPr>
            <p:cNvPr id="5134" name="Picture 649" descr="https://scontent-yyz1-1.xx.fbcdn.net/v/t1.15752-9/s2048x2048/50946177_325230338334673_350153479458652160_n.png?_nc_cat=105&amp;_nc_ht=scontent-yyz1-1.xx&amp;oh=c3bc601ff236007c8f3d94bc923a90c5&amp;oe=5CC390A1">
              <a:extLst>
                <a:ext uri="{FF2B5EF4-FFF2-40B4-BE49-F238E27FC236}">
                  <a16:creationId xmlns:a16="http://schemas.microsoft.com/office/drawing/2014/main" id="{4FAAA147-56E1-4FA2-B532-CF417C1CA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3388" y="9863904"/>
              <a:ext cx="9088360" cy="10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Rectangle 11">
              <a:extLst>
                <a:ext uri="{FF2B5EF4-FFF2-40B4-BE49-F238E27FC236}">
                  <a16:creationId xmlns:a16="http://schemas.microsoft.com/office/drawing/2014/main" id="{9C93E7DD-8797-4DF7-8459-331657D3D1ED}"/>
                </a:ext>
              </a:extLst>
            </p:cNvPr>
            <p:cNvSpPr>
              <a:spLocks noChangeArrowheads="1"/>
            </p:cNvSpPr>
            <p:nvPr/>
          </p:nvSpPr>
          <p:spPr bwMode="auto">
            <a:xfrm>
              <a:off x="20117816" y="19987592"/>
              <a:ext cx="1027377" cy="448701"/>
            </a:xfrm>
            <a:prstGeom prst="rect">
              <a:avLst/>
            </a:prstGeom>
            <a:solidFill>
              <a:schemeClr val="bg1"/>
            </a:solidFill>
            <a:ln w="9525" algn="ctr">
              <a:solidFill>
                <a:schemeClr val="bg1"/>
              </a:solidFill>
              <a:round/>
              <a:headEnd/>
              <a:tailEnd/>
            </a:ln>
          </p:spPr>
          <p:txBody>
            <a:bodyPr/>
            <a:lstStyle>
              <a:lvl1pPr>
                <a:defRPr sz="1400" b="1" baseline="-25000">
                  <a:solidFill>
                    <a:schemeClr val="tx1"/>
                  </a:solidFill>
                  <a:latin typeface="Times New Roman" panose="02020603050405020304" pitchFamily="18" charset="0"/>
                </a:defRPr>
              </a:lvl1pPr>
              <a:lvl2pPr marL="742950" indent="-285750">
                <a:defRPr sz="1400" b="1" baseline="-25000">
                  <a:solidFill>
                    <a:schemeClr val="tx1"/>
                  </a:solidFill>
                  <a:latin typeface="Times New Roman" panose="02020603050405020304" pitchFamily="18" charset="0"/>
                </a:defRPr>
              </a:lvl2pPr>
              <a:lvl3pPr marL="1143000" indent="-228600">
                <a:defRPr sz="1400" b="1" baseline="-25000">
                  <a:solidFill>
                    <a:schemeClr val="tx1"/>
                  </a:solidFill>
                  <a:latin typeface="Times New Roman" panose="02020603050405020304" pitchFamily="18" charset="0"/>
                </a:defRPr>
              </a:lvl3pPr>
              <a:lvl4pPr marL="1600200" indent="-228600">
                <a:defRPr sz="1400" b="1" baseline="-25000">
                  <a:solidFill>
                    <a:schemeClr val="tx1"/>
                  </a:solidFill>
                  <a:latin typeface="Times New Roman" panose="02020603050405020304" pitchFamily="18" charset="0"/>
                </a:defRPr>
              </a:lvl4pPr>
              <a:lvl5pPr marL="2057400" indent="-228600">
                <a:defRPr sz="1400" b="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algn="ctr">
                <a:spcBef>
                  <a:spcPct val="50000"/>
                </a:spcBef>
              </a:pPr>
              <a:endParaRPr lang="en-US" altLang="en-US"/>
            </a:p>
          </p:txBody>
        </p:sp>
      </p:grpSp>
      <p:sp>
        <p:nvSpPr>
          <p:cNvPr id="5131" name="TextBox 13">
            <a:extLst>
              <a:ext uri="{FF2B5EF4-FFF2-40B4-BE49-F238E27FC236}">
                <a16:creationId xmlns:a16="http://schemas.microsoft.com/office/drawing/2014/main" id="{CEAFA6FD-550F-4CEA-BFE8-976F78876786}"/>
              </a:ext>
            </a:extLst>
          </p:cNvPr>
          <p:cNvSpPr txBox="1">
            <a:spLocks noChangeArrowheads="1"/>
          </p:cNvSpPr>
          <p:nvPr/>
        </p:nvSpPr>
        <p:spPr bwMode="auto">
          <a:xfrm>
            <a:off x="12399620" y="5155627"/>
            <a:ext cx="7605383" cy="91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1400" b="1" baseline="-25000">
                <a:solidFill>
                  <a:schemeClr val="tx1"/>
                </a:solidFill>
                <a:latin typeface="Times New Roman" panose="02020603050405020304" pitchFamily="18" charset="0"/>
              </a:defRPr>
            </a:lvl1pPr>
            <a:lvl2pPr marL="742950" indent="-285750">
              <a:defRPr sz="1400" b="1" baseline="-25000">
                <a:solidFill>
                  <a:schemeClr val="tx1"/>
                </a:solidFill>
                <a:latin typeface="Times New Roman" panose="02020603050405020304" pitchFamily="18" charset="0"/>
              </a:defRPr>
            </a:lvl2pPr>
            <a:lvl3pPr marL="1143000" indent="-228600">
              <a:defRPr sz="1400" b="1" baseline="-25000">
                <a:solidFill>
                  <a:schemeClr val="tx1"/>
                </a:solidFill>
                <a:latin typeface="Times New Roman" panose="02020603050405020304" pitchFamily="18" charset="0"/>
              </a:defRPr>
            </a:lvl3pPr>
            <a:lvl4pPr marL="1600200" indent="-228600">
              <a:defRPr sz="1400" b="1" baseline="-25000">
                <a:solidFill>
                  <a:schemeClr val="tx1"/>
                </a:solidFill>
                <a:latin typeface="Times New Roman" panose="02020603050405020304" pitchFamily="18" charset="0"/>
              </a:defRPr>
            </a:lvl4pPr>
            <a:lvl5pPr marL="2057400" indent="-228600">
              <a:defRPr sz="1400" b="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b="1" baseline="-25000">
                <a:solidFill>
                  <a:schemeClr val="tx1"/>
                </a:solidFill>
                <a:latin typeface="Times New Roman" panose="02020603050405020304" pitchFamily="18" charset="0"/>
              </a:defRPr>
            </a:lvl9pPr>
          </a:lstStyle>
          <a:p>
            <a:r>
              <a:rPr lang="en-US" altLang="en-US" sz="8000" dirty="0">
                <a:latin typeface="Arial"/>
                <a:cs typeface="Arial"/>
              </a:rPr>
              <a:t>Routing Algorithm #1</a:t>
            </a:r>
            <a:endParaRPr lang="en-US" altLang="en-US" dirty="0">
              <a:latin typeface="Arial"/>
              <a:cs typeface="Arial"/>
            </a:endParaRPr>
          </a:p>
        </p:txBody>
      </p:sp>
      <p:sp>
        <p:nvSpPr>
          <p:cNvPr id="5132" name="TextBox 811">
            <a:extLst>
              <a:ext uri="{FF2B5EF4-FFF2-40B4-BE49-F238E27FC236}">
                <a16:creationId xmlns:a16="http://schemas.microsoft.com/office/drawing/2014/main" id="{A53F50AE-7468-4AC3-8A3D-9B3B359F99CB}"/>
              </a:ext>
            </a:extLst>
          </p:cNvPr>
          <p:cNvSpPr txBox="1">
            <a:spLocks noChangeArrowheads="1"/>
          </p:cNvSpPr>
          <p:nvPr/>
        </p:nvSpPr>
        <p:spPr bwMode="auto">
          <a:xfrm>
            <a:off x="12634160" y="12824677"/>
            <a:ext cx="7141009" cy="91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1400" b="1" baseline="-25000">
                <a:solidFill>
                  <a:schemeClr val="tx1"/>
                </a:solidFill>
                <a:latin typeface="Times New Roman" panose="02020603050405020304" pitchFamily="18" charset="0"/>
              </a:defRPr>
            </a:lvl1pPr>
            <a:lvl2pPr marL="742950" indent="-285750">
              <a:defRPr sz="1400" b="1" baseline="-25000">
                <a:solidFill>
                  <a:schemeClr val="tx1"/>
                </a:solidFill>
                <a:latin typeface="Times New Roman" panose="02020603050405020304" pitchFamily="18" charset="0"/>
              </a:defRPr>
            </a:lvl2pPr>
            <a:lvl3pPr marL="1143000" indent="-228600">
              <a:defRPr sz="1400" b="1" baseline="-25000">
                <a:solidFill>
                  <a:schemeClr val="tx1"/>
                </a:solidFill>
                <a:latin typeface="Times New Roman" panose="02020603050405020304" pitchFamily="18" charset="0"/>
              </a:defRPr>
            </a:lvl3pPr>
            <a:lvl4pPr marL="1600200" indent="-228600">
              <a:defRPr sz="1400" b="1" baseline="-25000">
                <a:solidFill>
                  <a:schemeClr val="tx1"/>
                </a:solidFill>
                <a:latin typeface="Times New Roman" panose="02020603050405020304" pitchFamily="18" charset="0"/>
              </a:defRPr>
            </a:lvl4pPr>
            <a:lvl5pPr marL="2057400" indent="-228600">
              <a:defRPr sz="1400" b="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b="1" baseline="-25000">
                <a:solidFill>
                  <a:schemeClr val="tx1"/>
                </a:solidFill>
                <a:latin typeface="Times New Roman" panose="02020603050405020304" pitchFamily="18" charset="0"/>
              </a:defRPr>
            </a:lvl9pPr>
          </a:lstStyle>
          <a:p>
            <a:r>
              <a:rPr lang="en-US" altLang="en-US" sz="8000" dirty="0">
                <a:latin typeface="Arial"/>
                <a:cs typeface="Arial"/>
              </a:rPr>
              <a:t>Routing Algorithm #2</a:t>
            </a:r>
            <a:endParaRPr lang="en-US" altLang="en-US">
              <a:latin typeface="Arial"/>
              <a:cs typeface="Arial"/>
            </a:endParaRPr>
          </a:p>
        </p:txBody>
      </p:sp>
      <p:sp>
        <p:nvSpPr>
          <p:cNvPr id="147" name="Rectangle 1034">
            <a:extLst>
              <a:ext uri="{FF2B5EF4-FFF2-40B4-BE49-F238E27FC236}">
                <a16:creationId xmlns:a16="http://schemas.microsoft.com/office/drawing/2014/main" id="{EF2F3B87-E574-4368-A4E4-60F31F55144E}"/>
              </a:ext>
            </a:extLst>
          </p:cNvPr>
          <p:cNvSpPr>
            <a:spLocks noChangeArrowheads="1"/>
          </p:cNvSpPr>
          <p:nvPr/>
        </p:nvSpPr>
        <p:spPr bwMode="auto">
          <a:xfrm>
            <a:off x="996443" y="21168944"/>
            <a:ext cx="20522698" cy="93976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t" anchorCtr="1"/>
          <a:lstStyle>
            <a:lvl1pPr>
              <a:defRPr sz="1400" b="1" baseline="-25000">
                <a:solidFill>
                  <a:schemeClr val="tx1"/>
                </a:solidFill>
                <a:latin typeface="Times New Roman" panose="02020603050405020304" pitchFamily="18" charset="0"/>
              </a:defRPr>
            </a:lvl1pPr>
            <a:lvl2pPr>
              <a:defRPr sz="1400" b="1" baseline="-25000">
                <a:solidFill>
                  <a:schemeClr val="tx1"/>
                </a:solidFill>
                <a:latin typeface="Times New Roman" panose="02020603050405020304" pitchFamily="18" charset="0"/>
              </a:defRPr>
            </a:lvl2pPr>
            <a:lvl3pPr marL="1143000" indent="-228600">
              <a:defRPr sz="1400" b="1" baseline="-25000">
                <a:solidFill>
                  <a:schemeClr val="tx1"/>
                </a:solidFill>
                <a:latin typeface="Times New Roman" panose="02020603050405020304" pitchFamily="18" charset="0"/>
              </a:defRPr>
            </a:lvl3pPr>
            <a:lvl4pPr marL="1600200" indent="-228600">
              <a:defRPr sz="1400" b="1" baseline="-25000">
                <a:solidFill>
                  <a:schemeClr val="tx1"/>
                </a:solidFill>
                <a:latin typeface="Times New Roman" panose="02020603050405020304" pitchFamily="18" charset="0"/>
              </a:defRPr>
            </a:lvl4pPr>
            <a:lvl5pPr marL="2057400" indent="-228600">
              <a:defRPr sz="1400" b="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a:spcBef>
                <a:spcPct val="50000"/>
              </a:spcBef>
              <a:spcAft>
                <a:spcPct val="50000"/>
              </a:spcAft>
              <a:defRPr/>
            </a:pPr>
            <a:r>
              <a:rPr lang="en-US" altLang="en-US" sz="3400" baseline="0" dirty="0">
                <a:latin typeface="Arial"/>
                <a:cs typeface="Arial"/>
              </a:rPr>
              <a:t>How it works</a:t>
            </a:r>
            <a:r>
              <a:rPr lang="en-US" altLang="en-US" sz="3400" b="0" baseline="0" dirty="0">
                <a:latin typeface="Arial"/>
                <a:cs typeface="Arial"/>
              </a:rPr>
              <a:t>:</a:t>
            </a:r>
          </a:p>
          <a:p>
            <a:pPr marL="285750" indent="-285750" algn="just">
              <a:lnSpc>
                <a:spcPct val="150000"/>
              </a:lnSpc>
              <a:buFont typeface="Arial"/>
              <a:buChar char="•"/>
              <a:defRPr/>
            </a:pPr>
            <a:r>
              <a:rPr lang="en-US" sz="3400" b="0" baseline="0" dirty="0">
                <a:latin typeface="Arial"/>
                <a:cs typeface="Arial"/>
              </a:rPr>
              <a:t>Powered by a DE10-Nano FPGA board</a:t>
            </a:r>
            <a:endParaRPr lang="en-US" dirty="0">
              <a:cs typeface="Times New Roman" panose="02020603050405020304" pitchFamily="18" charset="0"/>
            </a:endParaRPr>
          </a:p>
          <a:p>
            <a:pPr marL="285750" indent="-285750" algn="just">
              <a:lnSpc>
                <a:spcPct val="150000"/>
              </a:lnSpc>
              <a:buFont typeface="Arial"/>
              <a:buChar char="•"/>
              <a:defRPr/>
            </a:pPr>
            <a:r>
              <a:rPr lang="en-US" sz="3400" b="0" baseline="0" dirty="0">
                <a:latin typeface="Arial"/>
                <a:cs typeface="Arial"/>
              </a:rPr>
              <a:t>Flexibility of the FPGA allowed us to use a diverse range of I/O modules</a:t>
            </a:r>
            <a:endParaRPr lang="en-US" dirty="0">
              <a:cs typeface="Times New Roman" panose="02020603050405020304" pitchFamily="18" charset="0"/>
            </a:endParaRPr>
          </a:p>
          <a:p>
            <a:pPr marL="285750" indent="-285750" algn="just">
              <a:lnSpc>
                <a:spcPct val="150000"/>
              </a:lnSpc>
              <a:buFont typeface="Arial"/>
              <a:buChar char="•"/>
              <a:defRPr/>
            </a:pPr>
            <a:r>
              <a:rPr lang="en-US" sz="3400" b="0" baseline="0" dirty="0">
                <a:latin typeface="Arial"/>
                <a:cs typeface="Arial"/>
              </a:rPr>
              <a:t>Contains two ultrasonic distance sensors placed perpendicular to each other to calculate 2D position relative to its environment</a:t>
            </a:r>
            <a:endParaRPr lang="en-US" dirty="0">
              <a:cs typeface="Times New Roman" panose="02020603050405020304" pitchFamily="18" charset="0"/>
            </a:endParaRPr>
          </a:p>
          <a:p>
            <a:pPr marL="285750" indent="-285750" algn="just">
              <a:lnSpc>
                <a:spcPct val="150000"/>
              </a:lnSpc>
              <a:buFont typeface="Arial"/>
              <a:buChar char="•"/>
              <a:defRPr/>
            </a:pPr>
            <a:r>
              <a:rPr lang="en-US" sz="3400" b="0" baseline="0" dirty="0">
                <a:latin typeface="Arial"/>
                <a:cs typeface="Arial"/>
              </a:rPr>
              <a:t>Subsequent action determined by current position according to routing algorithm</a:t>
            </a:r>
            <a:endParaRPr lang="en-US" dirty="0">
              <a:cs typeface="Times New Roman" panose="02020603050405020304" pitchFamily="18" charset="0"/>
            </a:endParaRPr>
          </a:p>
          <a:p>
            <a:pPr marL="285750" indent="-285750" algn="just">
              <a:lnSpc>
                <a:spcPct val="150000"/>
              </a:lnSpc>
              <a:buFont typeface="Arial"/>
              <a:buChar char="•"/>
              <a:defRPr/>
            </a:pPr>
            <a:r>
              <a:rPr lang="en-US" sz="3400" b="0" baseline="0" dirty="0">
                <a:latin typeface="Arial"/>
                <a:cs typeface="Arial"/>
              </a:rPr>
              <a:t>Gyroscope and servo used to ensure the ultrasonic sensors are always facing in a direction perpendicular to the edge of the driveway</a:t>
            </a:r>
            <a:endParaRPr lang="en-US" dirty="0">
              <a:cs typeface="Times New Roman" panose="02020603050405020304" pitchFamily="18" charset="0"/>
            </a:endParaRPr>
          </a:p>
          <a:p>
            <a:pPr marL="285750" indent="-285750" algn="just">
              <a:lnSpc>
                <a:spcPct val="150000"/>
              </a:lnSpc>
              <a:buFont typeface="Arial"/>
              <a:buChar char="•"/>
              <a:defRPr/>
            </a:pPr>
            <a:r>
              <a:rPr lang="en-US" sz="3400" b="0" baseline="0" dirty="0">
                <a:latin typeface="Arial"/>
                <a:cs typeface="Arial"/>
              </a:rPr>
              <a:t>Custom web interface allows for users to communicate with the robot by setting input parameters such as driveway size, plow frequency, and when to leave the driveway to allow for vehicular access</a:t>
            </a:r>
            <a:endParaRPr lang="en-US" dirty="0">
              <a:cs typeface="Times New Roman" panose="02020603050405020304" pitchFamily="18" charset="0"/>
            </a:endParaRPr>
          </a:p>
          <a:p>
            <a:pPr>
              <a:spcBef>
                <a:spcPct val="50000"/>
              </a:spcBef>
              <a:spcAft>
                <a:spcPct val="50000"/>
              </a:spcAft>
              <a:defRPr/>
            </a:pPr>
            <a:endParaRPr lang="en-US" altLang="en-US" sz="3400" b="0" baseline="0" dirty="0">
              <a:latin typeface="Arial"/>
              <a:cs typeface="Arial"/>
            </a:endParaRPr>
          </a:p>
        </p:txBody>
      </p:sp>
      <p:sp>
        <p:nvSpPr>
          <p:cNvPr id="3" name="Rectangle 2">
            <a:extLst>
              <a:ext uri="{FF2B5EF4-FFF2-40B4-BE49-F238E27FC236}">
                <a16:creationId xmlns:a16="http://schemas.microsoft.com/office/drawing/2014/main" id="{985EDDE1-EDBE-4926-9BCF-F0BA38BE135B}"/>
              </a:ext>
            </a:extLst>
          </p:cNvPr>
          <p:cNvSpPr/>
          <p:nvPr/>
        </p:nvSpPr>
        <p:spPr bwMode="auto">
          <a:xfrm>
            <a:off x="3187687" y="9254327"/>
            <a:ext cx="1846052" cy="879895"/>
          </a:xfrm>
          <a:prstGeom prst="rect">
            <a:avLst/>
          </a:prstGeom>
          <a:solidFill>
            <a:srgbClr val="0070C0"/>
          </a:solidFill>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400" b="1" i="0" u="none" strike="noStrike" cap="none" normalizeH="0" baseline="-25000">
              <a:ln>
                <a:noFill/>
              </a:ln>
              <a:solidFill>
                <a:schemeClr val="tx1"/>
              </a:solidFill>
              <a:effectLst/>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35">
            <a:extLst>
              <a:ext uri="{FF2B5EF4-FFF2-40B4-BE49-F238E27FC236}">
                <a16:creationId xmlns:a16="http://schemas.microsoft.com/office/drawing/2014/main" id="{EEE19BE6-8B9B-4B72-B7FD-B5BEE7C6B280}"/>
              </a:ext>
            </a:extLst>
          </p:cNvPr>
          <p:cNvSpPr>
            <a:spLocks noChangeArrowheads="1"/>
          </p:cNvSpPr>
          <p:nvPr/>
        </p:nvSpPr>
        <p:spPr bwMode="auto">
          <a:xfrm>
            <a:off x="11330452" y="1618939"/>
            <a:ext cx="10137521" cy="27516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t" anchorCtr="1"/>
          <a:lstStyle>
            <a:lvl1pPr>
              <a:defRPr sz="1400" b="1" baseline="-25000">
                <a:solidFill>
                  <a:schemeClr val="tx1"/>
                </a:solidFill>
                <a:latin typeface="Times New Roman" panose="02020603050405020304" pitchFamily="18" charset="0"/>
              </a:defRPr>
            </a:lvl1pPr>
            <a:lvl2pPr>
              <a:defRPr sz="1400" b="1" baseline="-25000">
                <a:solidFill>
                  <a:schemeClr val="tx1"/>
                </a:solidFill>
                <a:latin typeface="Times New Roman" panose="02020603050405020304" pitchFamily="18" charset="0"/>
              </a:defRPr>
            </a:lvl2pPr>
            <a:lvl3pPr marL="1143000" indent="-228600">
              <a:defRPr sz="1400" b="1" baseline="-25000">
                <a:solidFill>
                  <a:schemeClr val="tx1"/>
                </a:solidFill>
                <a:latin typeface="Times New Roman" panose="02020603050405020304" pitchFamily="18" charset="0"/>
              </a:defRPr>
            </a:lvl3pPr>
            <a:lvl4pPr marL="1600200" indent="-228600">
              <a:defRPr sz="1400" b="1" baseline="-25000">
                <a:solidFill>
                  <a:schemeClr val="tx1"/>
                </a:solidFill>
                <a:latin typeface="Times New Roman" panose="02020603050405020304" pitchFamily="18" charset="0"/>
              </a:defRPr>
            </a:lvl4pPr>
            <a:lvl5pPr marL="2057400" indent="-228600">
              <a:defRPr sz="1400" b="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marL="285750" indent="-285750" algn="just">
              <a:buFont typeface="Arial"/>
              <a:buChar char="•"/>
              <a:defRPr/>
            </a:pPr>
            <a:r>
              <a:rPr lang="en-US" sz="3400" b="0" baseline="0" dirty="0">
                <a:latin typeface="Arial"/>
                <a:cs typeface="Arial"/>
              </a:rPr>
              <a:t>Hardware requirements were determined and all required components were ordered</a:t>
            </a:r>
            <a:endParaRPr lang="en-US" dirty="0">
              <a:cs typeface="Times New Roman" panose="02020603050405020304" pitchFamily="18" charset="0"/>
            </a:endParaRPr>
          </a:p>
          <a:p>
            <a:pPr marL="285750" indent="-285750" algn="just">
              <a:buFont typeface="Arial"/>
              <a:buChar char="•"/>
              <a:defRPr/>
            </a:pPr>
            <a:r>
              <a:rPr lang="en-US" sz="3400" b="0" baseline="0" dirty="0">
                <a:latin typeface="Arial"/>
                <a:cs typeface="Arial"/>
              </a:rPr>
              <a:t>Interfaces were written in Verilog code to read and write PWM signals to sensors and servo outputs</a:t>
            </a:r>
            <a:endParaRPr lang="en-US" dirty="0">
              <a:cs typeface="Times New Roman" panose="02020603050405020304" pitchFamily="18" charset="0"/>
            </a:endParaRPr>
          </a:p>
          <a:p>
            <a:pPr marL="285750" indent="-285750" algn="just">
              <a:buFont typeface="Arial"/>
              <a:buChar char="•"/>
              <a:defRPr/>
            </a:pPr>
            <a:r>
              <a:rPr lang="en-US" sz="3400" b="0" baseline="0" dirty="0">
                <a:latin typeface="Arial"/>
                <a:cs typeface="Arial"/>
              </a:rPr>
              <a:t>Instances of these interfaces were created for each component and mapped to their associated “Arduino” pin</a:t>
            </a:r>
            <a:endParaRPr lang="en-US" dirty="0">
              <a:cs typeface="Times New Roman" panose="02020603050405020304" pitchFamily="18" charset="0"/>
            </a:endParaRPr>
          </a:p>
          <a:p>
            <a:pPr marL="285750" indent="-285750" algn="just">
              <a:buFont typeface="Arial"/>
              <a:buChar char="•"/>
              <a:defRPr/>
            </a:pPr>
            <a:r>
              <a:rPr lang="en-US" sz="3400" b="0" baseline="0" dirty="0">
                <a:latin typeface="Arial"/>
                <a:cs typeface="Arial"/>
              </a:rPr>
              <a:t>The plow was assembled using a wood frame, I/O hardware, power source, and FPGA board</a:t>
            </a:r>
            <a:endParaRPr lang="en-US" dirty="0">
              <a:cs typeface="Times New Roman" panose="02020603050405020304" pitchFamily="18" charset="0"/>
            </a:endParaRPr>
          </a:p>
          <a:p>
            <a:pPr marL="285750" indent="-285750" algn="just">
              <a:buFont typeface="Arial"/>
              <a:buChar char="•"/>
              <a:defRPr/>
            </a:pPr>
            <a:r>
              <a:rPr lang="en-US" sz="3400" b="0" baseline="0" dirty="0">
                <a:latin typeface="Arial"/>
                <a:cs typeface="Arial"/>
              </a:rPr>
              <a:t>C code written to determine the vehicle’s position, make driving decisions, and calculate the most efficient snow clearing route</a:t>
            </a:r>
            <a:endParaRPr lang="en-US" dirty="0">
              <a:cs typeface="Times New Roman" panose="02020603050405020304" pitchFamily="18" charset="0"/>
            </a:endParaRPr>
          </a:p>
          <a:p>
            <a:pPr marL="285750" indent="-285750" algn="just">
              <a:buFont typeface="Arial"/>
              <a:buChar char="•"/>
              <a:defRPr/>
            </a:pPr>
            <a:r>
              <a:rPr lang="en-US" sz="3400" b="0" baseline="0" dirty="0">
                <a:latin typeface="Arial"/>
                <a:cs typeface="Arial"/>
              </a:rPr>
              <a:t>Web Interface created to allow for users to communicate with the plow</a:t>
            </a:r>
            <a:endParaRPr lang="en-US" dirty="0">
              <a:cs typeface="Times New Roman" panose="02020603050405020304" pitchFamily="18" charset="0"/>
            </a:endParaRPr>
          </a:p>
          <a:p>
            <a:pPr algn="just">
              <a:spcBef>
                <a:spcPct val="50000"/>
              </a:spcBef>
              <a:spcAft>
                <a:spcPct val="50000"/>
              </a:spcAft>
              <a:defRPr/>
            </a:pPr>
            <a:endParaRPr lang="en-US" sz="3400" b="0" baseline="0" dirty="0">
              <a:latin typeface="Arial"/>
              <a:cs typeface="Arial"/>
            </a:endParaRPr>
          </a:p>
          <a:p>
            <a:pPr algn="just">
              <a:spcBef>
                <a:spcPct val="50000"/>
              </a:spcBef>
              <a:spcAft>
                <a:spcPct val="50000"/>
              </a:spcAft>
              <a:defRPr/>
            </a:pPr>
            <a:endParaRPr lang="en-US" sz="3400" b="0" baseline="0" dirty="0">
              <a:latin typeface="Arial"/>
              <a:cs typeface="Arial"/>
            </a:endParaRPr>
          </a:p>
          <a:p>
            <a:pPr algn="just">
              <a:spcBef>
                <a:spcPct val="50000"/>
              </a:spcBef>
              <a:spcAft>
                <a:spcPct val="50000"/>
              </a:spcAft>
              <a:defRPr/>
            </a:pPr>
            <a:endParaRPr lang="en-US" sz="3400" b="0" baseline="0" dirty="0">
              <a:latin typeface="Arial"/>
              <a:cs typeface="Arial"/>
            </a:endParaRPr>
          </a:p>
          <a:p>
            <a:pPr algn="just">
              <a:spcBef>
                <a:spcPct val="50000"/>
              </a:spcBef>
              <a:spcAft>
                <a:spcPct val="50000"/>
              </a:spcAft>
              <a:defRPr/>
            </a:pPr>
            <a:endParaRPr lang="en-US" sz="3400" b="0" baseline="0" dirty="0">
              <a:latin typeface="Arial"/>
              <a:cs typeface="Arial"/>
            </a:endParaRPr>
          </a:p>
          <a:p>
            <a:pPr algn="just">
              <a:defRPr/>
            </a:pPr>
            <a:r>
              <a:rPr lang="en-US" sz="3400" b="0" baseline="0" dirty="0">
                <a:latin typeface="Arial"/>
                <a:cs typeface="Arial"/>
              </a:rPr>
              <a:t>Winter conditions globally cause large amount of snow to accumulate onto millions of driveways and walkways. We  developed a small scale version of an autonomous snow plow to clear driveways of snow. To bring this to market for real world applications, more research would have to be done into:</a:t>
            </a:r>
            <a:endParaRPr lang="en-US" dirty="0">
              <a:cs typeface="Times New Roman" panose="02020603050405020304" pitchFamily="18" charset="0"/>
            </a:endParaRPr>
          </a:p>
          <a:p>
            <a:pPr algn="just">
              <a:defRPr/>
            </a:pPr>
            <a:br>
              <a:rPr lang="en-US" dirty="0">
                <a:cs typeface="Times New Roman"/>
              </a:rPr>
            </a:br>
            <a:endParaRPr lang="en-US" dirty="0"/>
          </a:p>
          <a:p>
            <a:pPr marL="285750" indent="-285750" algn="just">
              <a:buFont typeface="Arial"/>
              <a:buChar char="•"/>
              <a:defRPr/>
            </a:pPr>
            <a:r>
              <a:rPr lang="en-US" sz="3400" b="0" baseline="0" dirty="0">
                <a:latin typeface="Arial"/>
                <a:cs typeface="Arial"/>
              </a:rPr>
              <a:t>Routing around cars and other obstacles present on a driveway</a:t>
            </a:r>
            <a:endParaRPr lang="en-US" dirty="0"/>
          </a:p>
          <a:p>
            <a:pPr marL="285750" indent="-285750" algn="just">
              <a:buFont typeface="Arial"/>
              <a:buChar char="•"/>
              <a:defRPr/>
            </a:pPr>
            <a:r>
              <a:rPr lang="en-US" sz="3400" b="0" baseline="0" dirty="0">
                <a:latin typeface="Arial"/>
                <a:cs typeface="Arial"/>
              </a:rPr>
              <a:t>Scaling the vehicle to account for the weight of the snow being plowed</a:t>
            </a:r>
            <a:endParaRPr lang="en-US" dirty="0"/>
          </a:p>
          <a:p>
            <a:pPr marL="285750" indent="-285750" algn="just">
              <a:buFont typeface="Arial"/>
              <a:buChar char="•"/>
              <a:defRPr/>
            </a:pPr>
            <a:r>
              <a:rPr lang="en-US" sz="3400" b="0" baseline="0" dirty="0">
                <a:latin typeface="Arial"/>
                <a:cs typeface="Arial"/>
              </a:rPr>
              <a:t>Adjusting the components of the car to handle freezing cold temperatures</a:t>
            </a:r>
            <a:endParaRPr lang="en-US" dirty="0"/>
          </a:p>
          <a:p>
            <a:pPr marL="285750" indent="-285750" algn="just">
              <a:buFont typeface="Arial"/>
              <a:buChar char="•"/>
              <a:defRPr/>
            </a:pPr>
            <a:r>
              <a:rPr lang="en-US" sz="3400" b="0" baseline="0" dirty="0">
                <a:latin typeface="Arial"/>
                <a:cs typeface="Arial"/>
              </a:rPr>
              <a:t>Programming the plow to react to physical human intervention</a:t>
            </a:r>
            <a:endParaRPr lang="en-US" dirty="0"/>
          </a:p>
          <a:p>
            <a:pPr marL="285750" indent="-285750" algn="just">
              <a:buFont typeface="Arial"/>
              <a:buChar char="•"/>
              <a:defRPr/>
            </a:pPr>
            <a:r>
              <a:rPr lang="en-US" sz="3400" b="0" baseline="0" dirty="0">
                <a:latin typeface="Arial"/>
                <a:cs typeface="Arial"/>
              </a:rPr>
              <a:t>Generating enough force to push snow in low traction situations</a:t>
            </a:r>
            <a:endParaRPr lang="en-US" dirty="0"/>
          </a:p>
          <a:p>
            <a:pPr marL="285750" indent="-285750" algn="just">
              <a:buFont typeface="Arial"/>
              <a:buChar char="•"/>
              <a:defRPr/>
            </a:pPr>
            <a:r>
              <a:rPr lang="en-US" sz="3400" b="0" baseline="0" dirty="0">
                <a:latin typeface="Arial"/>
                <a:cs typeface="Arial"/>
              </a:rPr>
              <a:t>Detecting between driveway and non-driveway in suboptimal conditions</a:t>
            </a:r>
            <a:endParaRPr lang="en-US" dirty="0"/>
          </a:p>
          <a:p>
            <a:pPr marL="285750" indent="-285750" algn="just">
              <a:buFont typeface="Arial"/>
              <a:buChar char="•"/>
              <a:defRPr/>
            </a:pPr>
            <a:r>
              <a:rPr lang="en-US" sz="3400" b="0" baseline="0" dirty="0">
                <a:latin typeface="Arial"/>
                <a:cs typeface="Arial"/>
              </a:rPr>
              <a:t>Robot response when sensors are covered in snow or fogged up</a:t>
            </a:r>
            <a:endParaRPr lang="en-US" dirty="0"/>
          </a:p>
          <a:p>
            <a:pPr algn="ctr">
              <a:spcBef>
                <a:spcPct val="50000"/>
              </a:spcBef>
              <a:spcAft>
                <a:spcPct val="50000"/>
              </a:spcAft>
              <a:defRPr/>
            </a:pPr>
            <a:r>
              <a:rPr lang="en-US" altLang="en-US" sz="3900" baseline="0" dirty="0">
                <a:latin typeface="Arial"/>
                <a:cs typeface="Arial"/>
              </a:rPr>
              <a:t>REFERENCES</a:t>
            </a:r>
          </a:p>
          <a:p>
            <a:pPr marL="457200" indent="-457200">
              <a:spcBef>
                <a:spcPct val="50000"/>
              </a:spcBef>
              <a:buFont typeface="Arial"/>
              <a:buChar char="•"/>
              <a:defRPr/>
            </a:pPr>
            <a:r>
              <a:rPr lang="en-CA" altLang="en-US" sz="3400" b="0" baseline="0" dirty="0">
                <a:latin typeface="Arial"/>
                <a:cs typeface="Arial"/>
              </a:rPr>
              <a:t>DE10-Nano User-Manual</a:t>
            </a:r>
          </a:p>
          <a:p>
            <a:pPr>
              <a:spcBef>
                <a:spcPct val="50000"/>
              </a:spcBef>
              <a:defRPr/>
            </a:pPr>
            <a:endParaRPr lang="en-CA" altLang="en-US" sz="3900" baseline="0" dirty="0">
              <a:latin typeface="Arial" panose="020B0604020202020204" pitchFamily="34" charset="0"/>
              <a:cs typeface="Arial" panose="020B0604020202020204" pitchFamily="34" charset="0"/>
            </a:endParaRPr>
          </a:p>
        </p:txBody>
      </p:sp>
      <p:sp>
        <p:nvSpPr>
          <p:cNvPr id="6148" name="Text Box 121">
            <a:extLst>
              <a:ext uri="{FF2B5EF4-FFF2-40B4-BE49-F238E27FC236}">
                <a16:creationId xmlns:a16="http://schemas.microsoft.com/office/drawing/2014/main" id="{3B0DE047-1435-4AB5-B051-8566DEB0F94F}"/>
              </a:ext>
            </a:extLst>
          </p:cNvPr>
          <p:cNvSpPr txBox="1">
            <a:spLocks noChangeArrowheads="1"/>
          </p:cNvSpPr>
          <p:nvPr/>
        </p:nvSpPr>
        <p:spPr bwMode="auto">
          <a:xfrm>
            <a:off x="912813" y="13579475"/>
            <a:ext cx="914082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lstStyle>
            <a:lvl1pPr defTabSz="1279525">
              <a:defRPr sz="1400" b="1" baseline="-25000">
                <a:solidFill>
                  <a:schemeClr val="tx1"/>
                </a:solidFill>
                <a:latin typeface="Times New Roman" panose="02020603050405020304" pitchFamily="18" charset="0"/>
              </a:defRPr>
            </a:lvl1pPr>
            <a:lvl2pPr marL="742950" indent="-285750" defTabSz="1279525">
              <a:defRPr sz="1400" b="1" baseline="-25000">
                <a:solidFill>
                  <a:schemeClr val="tx1"/>
                </a:solidFill>
                <a:latin typeface="Times New Roman" panose="02020603050405020304" pitchFamily="18" charset="0"/>
              </a:defRPr>
            </a:lvl2pPr>
            <a:lvl3pPr marL="1143000" indent="-228600" defTabSz="1279525">
              <a:defRPr sz="1400" b="1" baseline="-25000">
                <a:solidFill>
                  <a:schemeClr val="tx1"/>
                </a:solidFill>
                <a:latin typeface="Times New Roman" panose="02020603050405020304" pitchFamily="18" charset="0"/>
              </a:defRPr>
            </a:lvl3pPr>
            <a:lvl4pPr marL="1600200" indent="-228600" defTabSz="1279525">
              <a:defRPr sz="1400" b="1" baseline="-25000">
                <a:solidFill>
                  <a:schemeClr val="tx1"/>
                </a:solidFill>
                <a:latin typeface="Times New Roman" panose="02020603050405020304" pitchFamily="18" charset="0"/>
              </a:defRPr>
            </a:lvl4pPr>
            <a:lvl5pPr marL="2057400" indent="-228600" defTabSz="1279525">
              <a:defRPr sz="1400" b="1" baseline="-25000">
                <a:solidFill>
                  <a:schemeClr val="tx1"/>
                </a:solidFill>
                <a:latin typeface="Times New Roman" panose="02020603050405020304" pitchFamily="18" charset="0"/>
              </a:defRPr>
            </a:lvl5pPr>
            <a:lvl6pPr marL="25146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defTabSz="1279525"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algn="ctr">
              <a:spcBef>
                <a:spcPct val="50000"/>
              </a:spcBef>
              <a:spcAft>
                <a:spcPct val="50000"/>
              </a:spcAft>
            </a:pPr>
            <a:endParaRPr lang="en-CA" altLang="en-US" sz="3900" baseline="0">
              <a:cs typeface="Times New Roman" panose="02020603050405020304" pitchFamily="18" charset="0"/>
            </a:endParaRPr>
          </a:p>
        </p:txBody>
      </p:sp>
      <p:sp>
        <p:nvSpPr>
          <p:cNvPr id="6152" name="Rectangle 251">
            <a:extLst>
              <a:ext uri="{FF2B5EF4-FFF2-40B4-BE49-F238E27FC236}">
                <a16:creationId xmlns:a16="http://schemas.microsoft.com/office/drawing/2014/main" id="{399807A7-A449-40B6-8893-A63E503C0C76}"/>
              </a:ext>
            </a:extLst>
          </p:cNvPr>
          <p:cNvSpPr>
            <a:spLocks noChangeArrowheads="1"/>
          </p:cNvSpPr>
          <p:nvPr/>
        </p:nvSpPr>
        <p:spPr bwMode="auto">
          <a:xfrm>
            <a:off x="11882438" y="11779250"/>
            <a:ext cx="914082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b"/>
          <a:lstStyle>
            <a:lvl1pPr defTabSz="3343275">
              <a:defRPr sz="1400" b="1" baseline="-25000">
                <a:solidFill>
                  <a:schemeClr val="tx1"/>
                </a:solidFill>
                <a:latin typeface="Times New Roman" panose="02020603050405020304" pitchFamily="18" charset="0"/>
              </a:defRPr>
            </a:lvl1pPr>
            <a:lvl2pPr marL="742950" indent="-285750" defTabSz="3343275">
              <a:defRPr sz="1400" b="1" baseline="-25000">
                <a:solidFill>
                  <a:schemeClr val="tx1"/>
                </a:solidFill>
                <a:latin typeface="Times New Roman" panose="02020603050405020304" pitchFamily="18" charset="0"/>
              </a:defRPr>
            </a:lvl2pPr>
            <a:lvl3pPr marL="1143000" indent="-228600" defTabSz="3343275">
              <a:defRPr sz="1400" b="1" baseline="-25000">
                <a:solidFill>
                  <a:schemeClr val="tx1"/>
                </a:solidFill>
                <a:latin typeface="Times New Roman" panose="02020603050405020304" pitchFamily="18" charset="0"/>
              </a:defRPr>
            </a:lvl3pPr>
            <a:lvl4pPr marL="1600200" indent="-228600" defTabSz="3343275">
              <a:defRPr sz="1400" b="1" baseline="-25000">
                <a:solidFill>
                  <a:schemeClr val="tx1"/>
                </a:solidFill>
                <a:latin typeface="Times New Roman" panose="02020603050405020304" pitchFamily="18" charset="0"/>
              </a:defRPr>
            </a:lvl4pPr>
            <a:lvl5pPr marL="2057400" indent="-228600" defTabSz="3343275">
              <a:defRPr sz="1400" b="1" baseline="-25000">
                <a:solidFill>
                  <a:schemeClr val="tx1"/>
                </a:solidFill>
                <a:latin typeface="Times New Roman" panose="02020603050405020304" pitchFamily="18" charset="0"/>
              </a:defRPr>
            </a:lvl5pPr>
            <a:lvl6pPr marL="2514600" indent="-228600" defTabSz="3343275"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defTabSz="3343275"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defTabSz="3343275"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defTabSz="3343275"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algn="ctr">
              <a:spcBef>
                <a:spcPct val="50000"/>
              </a:spcBef>
              <a:spcAft>
                <a:spcPct val="50000"/>
              </a:spcAft>
            </a:pPr>
            <a:endParaRPr lang="en-CA" altLang="en-US" sz="3900" baseline="0">
              <a:solidFill>
                <a:schemeClr val="tx2"/>
              </a:solidFill>
              <a:cs typeface="Times New Roman" panose="02020603050405020304" pitchFamily="18" charset="0"/>
            </a:endParaRPr>
          </a:p>
        </p:txBody>
      </p:sp>
      <p:sp>
        <p:nvSpPr>
          <p:cNvPr id="2" name="Rectangle 1034">
            <a:extLst>
              <a:ext uri="{FF2B5EF4-FFF2-40B4-BE49-F238E27FC236}">
                <a16:creationId xmlns:a16="http://schemas.microsoft.com/office/drawing/2014/main" id="{6E660BD7-832C-4051-B58E-5482F8493640}"/>
              </a:ext>
            </a:extLst>
          </p:cNvPr>
          <p:cNvSpPr>
            <a:spLocks noChangeArrowheads="1"/>
          </p:cNvSpPr>
          <p:nvPr/>
        </p:nvSpPr>
        <p:spPr bwMode="auto">
          <a:xfrm>
            <a:off x="344532" y="1626967"/>
            <a:ext cx="10259221" cy="150274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t" anchorCtr="1"/>
          <a:lstStyle>
            <a:lvl1pPr>
              <a:defRPr sz="1400" b="1" baseline="-25000">
                <a:solidFill>
                  <a:schemeClr val="tx1"/>
                </a:solidFill>
                <a:latin typeface="Times New Roman" panose="02020603050405020304" pitchFamily="18" charset="0"/>
              </a:defRPr>
            </a:lvl1pPr>
            <a:lvl2pPr>
              <a:defRPr sz="1400" b="1" baseline="-25000">
                <a:solidFill>
                  <a:schemeClr val="tx1"/>
                </a:solidFill>
                <a:latin typeface="Times New Roman" panose="02020603050405020304" pitchFamily="18" charset="0"/>
              </a:defRPr>
            </a:lvl2pPr>
            <a:lvl3pPr marL="1143000" indent="-228600">
              <a:defRPr sz="1400" b="1" baseline="-25000">
                <a:solidFill>
                  <a:schemeClr val="tx1"/>
                </a:solidFill>
                <a:latin typeface="Times New Roman" panose="02020603050405020304" pitchFamily="18" charset="0"/>
              </a:defRPr>
            </a:lvl3pPr>
            <a:lvl4pPr marL="1600200" indent="-228600">
              <a:defRPr sz="1400" b="1" baseline="-25000">
                <a:solidFill>
                  <a:schemeClr val="tx1"/>
                </a:solidFill>
                <a:latin typeface="Times New Roman" panose="02020603050405020304" pitchFamily="18" charset="0"/>
              </a:defRPr>
            </a:lvl4pPr>
            <a:lvl5pPr marL="2057400" indent="-228600">
              <a:defRPr sz="1400" b="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b="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b="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b="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b="1" baseline="-25000">
                <a:solidFill>
                  <a:schemeClr val="tx1"/>
                </a:solidFill>
                <a:latin typeface="Times New Roman" panose="02020603050405020304" pitchFamily="18" charset="0"/>
              </a:defRPr>
            </a:lvl9pPr>
          </a:lstStyle>
          <a:p>
            <a:pPr algn="just">
              <a:defRPr/>
            </a:pPr>
            <a:r>
              <a:rPr lang="en-US" sz="3400" b="0" baseline="0" dirty="0">
                <a:latin typeface="Arial"/>
                <a:cs typeface="Arial"/>
              </a:rPr>
              <a:t>Living in Canada comes with its challenges and benefits. One challenge that affects the majority of Canadians is frequent snow removal in the winter. To solve this problem we have constructed an autonomous vehicle to clear the snow off of driveways, removing the risks, and costs associated with other snow removal methods.</a:t>
            </a:r>
            <a:endParaRPr lang="en-US" sz="3400" dirty="0">
              <a:latin typeface="Arial"/>
              <a:cs typeface="Arial"/>
            </a:endParaRPr>
          </a:p>
          <a:p>
            <a:pPr algn="just">
              <a:defRPr/>
            </a:pPr>
            <a:br>
              <a:rPr lang="en-US" dirty="0">
                <a:cs typeface="Times New Roman"/>
              </a:rPr>
            </a:br>
            <a:endParaRPr lang="en-US" dirty="0">
              <a:latin typeface="Times New Roman"/>
              <a:cs typeface="Times New Roman"/>
            </a:endParaRPr>
          </a:p>
          <a:p>
            <a:pPr marL="285750" indent="-285750" algn="just">
              <a:buFont typeface="Arial"/>
              <a:buChar char="•"/>
              <a:defRPr/>
            </a:pPr>
            <a:r>
              <a:rPr lang="en-US" sz="3400" b="0" baseline="0" dirty="0">
                <a:latin typeface="Arial"/>
                <a:cs typeface="Arial"/>
              </a:rPr>
              <a:t>Shoveling snow may result in injury. This risk is increased in the elderly population and individuals with health conditions.</a:t>
            </a:r>
            <a:endParaRPr lang="en-US" sz="3400" dirty="0">
              <a:latin typeface="Arial"/>
              <a:cs typeface="Arial"/>
            </a:endParaRPr>
          </a:p>
          <a:p>
            <a:pPr marL="285750" indent="-285750" algn="just">
              <a:buFont typeface="Arial"/>
              <a:buChar char="•"/>
              <a:defRPr/>
            </a:pPr>
            <a:r>
              <a:rPr lang="en-US" sz="3400" b="0" baseline="0" dirty="0">
                <a:latin typeface="Arial"/>
                <a:cs typeface="Arial"/>
              </a:rPr>
              <a:t>Other methods of clearing snow that don't require a great amount of time or physical exertion are financially  expensive.</a:t>
            </a:r>
            <a:endParaRPr lang="en-US" sz="3400" dirty="0">
              <a:latin typeface="Arial"/>
              <a:cs typeface="Arial"/>
            </a:endParaRPr>
          </a:p>
          <a:p>
            <a:pPr marL="285750" indent="-285750" algn="just">
              <a:buFont typeface="Arial"/>
              <a:buChar char="•"/>
              <a:defRPr/>
            </a:pPr>
            <a:r>
              <a:rPr lang="en-US" sz="3400" b="0" baseline="0" dirty="0">
                <a:latin typeface="Arial"/>
                <a:cs typeface="Arial"/>
              </a:rPr>
              <a:t>An automated snow plow removes the need for physical exertion and cuts the financial cost to a one time fee.</a:t>
            </a:r>
            <a:endParaRPr lang="en-US" sz="3400" dirty="0">
              <a:latin typeface="Arial"/>
              <a:cs typeface="Arial"/>
            </a:endParaRPr>
          </a:p>
          <a:p>
            <a:pPr marL="285750" indent="-285750" algn="just">
              <a:buFont typeface="Arial"/>
              <a:buChar char="•"/>
              <a:defRPr/>
            </a:pPr>
            <a:r>
              <a:rPr lang="en-US" sz="3400" b="0" baseline="0" dirty="0">
                <a:latin typeface="Arial"/>
                <a:cs typeface="Arial"/>
              </a:rPr>
              <a:t>We have developed a small scale autonomous plow capable of effectively removing snow from a scale driveway.</a:t>
            </a:r>
            <a:endParaRPr lang="en-US" sz="3400" dirty="0">
              <a:latin typeface="Arial"/>
              <a:cs typeface="Arial"/>
            </a:endParaRPr>
          </a:p>
          <a:p>
            <a:pPr algn="just">
              <a:defRPr/>
            </a:pPr>
            <a:endParaRPr lang="en-US" sz="3400" b="0" baseline="0" dirty="0">
              <a:latin typeface="Arial"/>
              <a:cs typeface="Arial"/>
            </a:endParaRPr>
          </a:p>
          <a:p>
            <a:pPr algn="just">
              <a:defRPr/>
            </a:pPr>
            <a:r>
              <a:rPr lang="en-US" sz="3400" baseline="0" dirty="0">
                <a:latin typeface="Arial"/>
                <a:cs typeface="Arial"/>
              </a:rPr>
              <a:t>Challenges</a:t>
            </a:r>
            <a:endParaRPr lang="en-US" dirty="0">
              <a:latin typeface="Times New Roman"/>
              <a:cs typeface="Times New Roman"/>
            </a:endParaRPr>
          </a:p>
          <a:p>
            <a:pPr algn="just">
              <a:defRPr/>
            </a:pPr>
            <a:endParaRPr lang="en-US" sz="3400" baseline="0" dirty="0">
              <a:latin typeface="Arial"/>
              <a:cs typeface="Arial"/>
            </a:endParaRPr>
          </a:p>
          <a:p>
            <a:pPr algn="just">
              <a:defRPr/>
            </a:pPr>
            <a:r>
              <a:rPr lang="en-US" sz="3400" b="0" baseline="0" dirty="0">
                <a:latin typeface="Arial"/>
                <a:cs typeface="Arial"/>
              </a:rPr>
              <a:t>The main challenge associated with this project was the hardware chosen. </a:t>
            </a:r>
            <a:r>
              <a:rPr lang="en-US" sz="3400" b="0" baseline="0">
                <a:latin typeface="Arial"/>
                <a:cs typeface="Arial"/>
              </a:rPr>
              <a:t>Our</a:t>
            </a:r>
            <a:r>
              <a:rPr lang="en-US" sz="3400" b="0" baseline="0" dirty="0">
                <a:latin typeface="Arial"/>
                <a:cs typeface="Arial"/>
              </a:rPr>
              <a:t> team was unfamiliar with the hardware</a:t>
            </a:r>
            <a:r>
              <a:rPr lang="en-US" sz="3400" b="0" baseline="0">
                <a:latin typeface="Arial"/>
                <a:cs typeface="Arial"/>
              </a:rPr>
              <a:t> and</a:t>
            </a:r>
            <a:r>
              <a:rPr lang="en-US" sz="3400" b="0" baseline="0" dirty="0">
                <a:latin typeface="Arial"/>
                <a:cs typeface="Arial"/>
              </a:rPr>
              <a:t> a steep learning curve was required to bring this project to fruition.</a:t>
            </a:r>
            <a:endParaRPr lang="en-US" sz="3400" dirty="0">
              <a:latin typeface="Arial"/>
              <a:cs typeface="Arial"/>
            </a:endParaRPr>
          </a:p>
          <a:p>
            <a:pPr algn="just">
              <a:defRPr/>
            </a:pPr>
            <a:endParaRPr lang="en-US" sz="3400" b="0" baseline="0">
              <a:latin typeface="Arial"/>
              <a:cs typeface="Arial"/>
            </a:endParaRPr>
          </a:p>
          <a:p>
            <a:pPr algn="just">
              <a:defRPr/>
            </a:pPr>
            <a:r>
              <a:rPr lang="en-US" sz="3400" baseline="0" dirty="0">
                <a:latin typeface="Arial"/>
                <a:cs typeface="Arial"/>
              </a:rPr>
              <a:t>Topology</a:t>
            </a:r>
            <a:endParaRPr lang="en-US" sz="3400" dirty="0">
              <a:latin typeface="Arial"/>
              <a:cs typeface="Arial"/>
            </a:endParaRPr>
          </a:p>
          <a:p>
            <a:pPr algn="just">
              <a:defRPr/>
            </a:pPr>
            <a:br>
              <a:rPr lang="en-US" dirty="0">
                <a:cs typeface="Times New Roman"/>
              </a:rPr>
            </a:br>
            <a:endParaRPr lang="en-US" sz="3400" dirty="0">
              <a:latin typeface="Arial"/>
              <a:cs typeface="Arial"/>
            </a:endParaRPr>
          </a:p>
          <a:p>
            <a:pPr algn="just">
              <a:spcBef>
                <a:spcPct val="20000"/>
              </a:spcBef>
              <a:defRPr/>
            </a:pPr>
            <a:endParaRPr lang="en-US" altLang="en-US" sz="3400" baseline="0" dirty="0">
              <a:latin typeface="Arial" panose="020B0604020202020204" pitchFamily="34" charset="0"/>
              <a:cs typeface="Arial" panose="020B0604020202020204" pitchFamily="34" charset="0"/>
            </a:endParaRPr>
          </a:p>
          <a:p>
            <a:pPr algn="just">
              <a:spcBef>
                <a:spcPct val="50000"/>
              </a:spcBef>
              <a:spcAft>
                <a:spcPct val="50000"/>
              </a:spcAft>
              <a:defRPr/>
            </a:pPr>
            <a:endParaRPr lang="en-US" altLang="en-US" sz="3400" b="0" baseline="0" dirty="0">
              <a:latin typeface="Arial" panose="020B0604020202020204" pitchFamily="34" charset="0"/>
              <a:cs typeface="Arial" panose="020B0604020202020204" pitchFamily="34" charset="0"/>
            </a:endParaRPr>
          </a:p>
        </p:txBody>
      </p:sp>
      <p:grpSp>
        <p:nvGrpSpPr>
          <p:cNvPr id="3" name="Group 660">
            <a:extLst>
              <a:ext uri="{FF2B5EF4-FFF2-40B4-BE49-F238E27FC236}">
                <a16:creationId xmlns:a16="http://schemas.microsoft.com/office/drawing/2014/main" id="{9DD8E8F4-C5F5-4C31-A16D-2A54DC4012C4}"/>
              </a:ext>
            </a:extLst>
          </p:cNvPr>
          <p:cNvGrpSpPr>
            <a:grpSpLocks/>
          </p:cNvGrpSpPr>
          <p:nvPr/>
        </p:nvGrpSpPr>
        <p:grpSpPr bwMode="auto">
          <a:xfrm>
            <a:off x="338639" y="16992821"/>
            <a:ext cx="10283271" cy="10671341"/>
            <a:chOff x="645458" y="506505"/>
            <a:chExt cx="11022107" cy="4986297"/>
          </a:xfrm>
        </p:grpSpPr>
        <p:sp>
          <p:nvSpPr>
            <p:cNvPr id="12" name="Rectangle 11">
              <a:extLst>
                <a:ext uri="{FF2B5EF4-FFF2-40B4-BE49-F238E27FC236}">
                  <a16:creationId xmlns:a16="http://schemas.microsoft.com/office/drawing/2014/main" id="{EE758164-9DBB-4421-8564-B1DA90EA2350}"/>
                </a:ext>
              </a:extLst>
            </p:cNvPr>
            <p:cNvSpPr/>
            <p:nvPr/>
          </p:nvSpPr>
          <p:spPr>
            <a:xfrm>
              <a:off x="645458" y="506505"/>
              <a:ext cx="3866394" cy="2277485"/>
            </a:xfrm>
            <a:prstGeom prst="rect">
              <a:avLst/>
            </a:prstGeom>
            <a:solidFill>
              <a:sysClr val="window" lastClr="FFFFFF"/>
            </a:solidFill>
            <a:ln w="76200" cap="flat" cmpd="sng" algn="ctr">
              <a:solidFill>
                <a:srgbClr val="FFC000"/>
              </a:solidFill>
              <a:prstDash val="solid"/>
              <a:miter lim="800000"/>
            </a:ln>
            <a:effectLst>
              <a:softEdge rad="12700"/>
            </a:effectLst>
          </p:spPr>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en-CA" sz="4400" baseline="0">
                  <a:solidFill>
                    <a:sysClr val="windowText" lastClr="000000"/>
                  </a:solidFill>
                  <a:latin typeface="Calibri" panose="020F0502020204030204"/>
                </a:rPr>
                <a:t>Routing and Movement</a:t>
              </a:r>
            </a:p>
            <a:p>
              <a:pPr marL="285750" indent="-285750" fontAlgn="auto">
                <a:spcBef>
                  <a:spcPts val="0"/>
                </a:spcBef>
                <a:spcAft>
                  <a:spcPts val="0"/>
                </a:spcAft>
                <a:buFont typeface="Arial" panose="020B0604020202020204" pitchFamily="34" charset="0"/>
                <a:buChar char="•"/>
                <a:defRPr/>
              </a:pPr>
              <a:r>
                <a:rPr lang="en-CA" sz="3200" b="0" baseline="0">
                  <a:solidFill>
                    <a:sysClr val="windowText" lastClr="000000"/>
                  </a:solidFill>
                  <a:latin typeface="Calibri" panose="020F0502020204030204"/>
                </a:rPr>
                <a:t>Determining the route based on the 2D position</a:t>
              </a:r>
            </a:p>
            <a:p>
              <a:pPr marL="285750" indent="-285750" fontAlgn="auto">
                <a:spcBef>
                  <a:spcPts val="0"/>
                </a:spcBef>
                <a:spcAft>
                  <a:spcPts val="0"/>
                </a:spcAft>
                <a:buFont typeface="Arial" panose="020B0604020202020204" pitchFamily="34" charset="0"/>
                <a:buChar char="•"/>
                <a:defRPr/>
              </a:pPr>
              <a:r>
                <a:rPr lang="en-CA" sz="3200" b="0" baseline="0">
                  <a:solidFill>
                    <a:sysClr val="windowText" lastClr="000000"/>
                  </a:solidFill>
                  <a:latin typeface="Calibri" panose="020F0502020204030204"/>
                </a:rPr>
                <a:t>Executing the route</a:t>
              </a:r>
            </a:p>
            <a:p>
              <a:pPr marL="285750" indent="-285750" fontAlgn="auto">
                <a:spcBef>
                  <a:spcPts val="0"/>
                </a:spcBef>
                <a:spcAft>
                  <a:spcPts val="0"/>
                </a:spcAft>
                <a:buFont typeface="Arial" panose="020B0604020202020204" pitchFamily="34" charset="0"/>
                <a:buChar char="•"/>
                <a:defRPr/>
              </a:pPr>
              <a:endParaRPr lang="en-CA" b="0" baseline="0">
                <a:solidFill>
                  <a:sysClr val="windowText" lastClr="000000"/>
                </a:solidFill>
                <a:latin typeface="Calibri" panose="020F0502020204030204"/>
              </a:endParaRPr>
            </a:p>
          </p:txBody>
        </p:sp>
        <p:sp>
          <p:nvSpPr>
            <p:cNvPr id="13" name="Rectangle 12">
              <a:extLst>
                <a:ext uri="{FF2B5EF4-FFF2-40B4-BE49-F238E27FC236}">
                  <a16:creationId xmlns:a16="http://schemas.microsoft.com/office/drawing/2014/main" id="{A6D57819-DC63-4FC7-A1EB-02370FC915B8}"/>
                </a:ext>
              </a:extLst>
            </p:cNvPr>
            <p:cNvSpPr/>
            <p:nvPr/>
          </p:nvSpPr>
          <p:spPr>
            <a:xfrm>
              <a:off x="7597413" y="506505"/>
              <a:ext cx="4070152" cy="2277522"/>
            </a:xfrm>
            <a:prstGeom prst="rect">
              <a:avLst/>
            </a:prstGeom>
            <a:solidFill>
              <a:sysClr val="window" lastClr="FFFFFF"/>
            </a:solidFill>
            <a:ln w="76200" cap="flat" cmpd="sng" algn="ctr">
              <a:solidFill>
                <a:srgbClr val="FFC000"/>
              </a:solidFill>
              <a:prstDash val="solid"/>
              <a:miter lim="800000"/>
            </a:ln>
            <a:effectLst/>
          </p:spPr>
          <p:txBody>
            <a:bodyPr anchor="ct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algn="ctr" eaLnBrk="1" hangingPunct="1">
                <a:spcBef>
                  <a:spcPct val="0"/>
                </a:spcBef>
                <a:buFontTx/>
                <a:buNone/>
              </a:pPr>
              <a:r>
                <a:rPr lang="en-CA" altLang="en-US" sz="4400" baseline="0">
                  <a:solidFill>
                    <a:srgbClr val="000000"/>
                  </a:solidFill>
                  <a:latin typeface="Calibri" panose="020F0502020204030204" pitchFamily="34" charset="0"/>
                </a:rPr>
                <a:t>Sensor Module</a:t>
              </a:r>
            </a:p>
            <a:p>
              <a:pPr eaLnBrk="1" hangingPunct="1">
                <a:spcBef>
                  <a:spcPct val="0"/>
                </a:spcBef>
              </a:pPr>
              <a:r>
                <a:rPr lang="en-CA" altLang="en-US" sz="3200" b="0" baseline="0">
                  <a:solidFill>
                    <a:srgbClr val="000000"/>
                  </a:solidFill>
                  <a:latin typeface="Calibri" panose="020F0502020204030204" pitchFamily="34" charset="0"/>
                </a:rPr>
                <a:t>Calculating 2D position from distance sensor data</a:t>
              </a:r>
            </a:p>
            <a:p>
              <a:pPr eaLnBrk="1" hangingPunct="1">
                <a:spcBef>
                  <a:spcPct val="0"/>
                </a:spcBef>
              </a:pPr>
              <a:endParaRPr lang="en-CA" altLang="en-US" sz="1800" b="0" baseline="0">
                <a:solidFill>
                  <a:srgbClr val="000000"/>
                </a:solidFill>
                <a:latin typeface="Calibri" panose="020F0502020204030204" pitchFamily="34" charset="0"/>
              </a:endParaRPr>
            </a:p>
          </p:txBody>
        </p:sp>
        <p:sp>
          <p:nvSpPr>
            <p:cNvPr id="14" name="Rectangle 13">
              <a:extLst>
                <a:ext uri="{FF2B5EF4-FFF2-40B4-BE49-F238E27FC236}">
                  <a16:creationId xmlns:a16="http://schemas.microsoft.com/office/drawing/2014/main" id="{4F54E305-E5D2-413D-8CFD-A5F665B59C6C}"/>
                </a:ext>
              </a:extLst>
            </p:cNvPr>
            <p:cNvSpPr/>
            <p:nvPr/>
          </p:nvSpPr>
          <p:spPr>
            <a:xfrm>
              <a:off x="661999" y="3533096"/>
              <a:ext cx="3404728" cy="1959706"/>
            </a:xfrm>
            <a:prstGeom prst="rect">
              <a:avLst/>
            </a:prstGeom>
            <a:solidFill>
              <a:sysClr val="window" lastClr="FFFFFF"/>
            </a:solidFill>
            <a:ln w="76200" cap="flat" cmpd="sng" algn="ctr">
              <a:solidFill>
                <a:srgbClr val="FFC000"/>
              </a:solidFill>
              <a:prstDash val="solid"/>
              <a:miter lim="800000"/>
            </a:ln>
            <a:effectLst/>
          </p:spPr>
          <p:txBody>
            <a:bodyPr anchor="ct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algn="ctr" eaLnBrk="1" hangingPunct="1">
                <a:spcBef>
                  <a:spcPct val="0"/>
                </a:spcBef>
                <a:buFontTx/>
                <a:buNone/>
              </a:pPr>
              <a:r>
                <a:rPr lang="en-CA" altLang="en-US" sz="4400" baseline="0">
                  <a:solidFill>
                    <a:srgbClr val="000000"/>
                  </a:solidFill>
                  <a:latin typeface="Calibri" panose="020F0502020204030204" pitchFamily="34" charset="0"/>
                </a:rPr>
                <a:t>Sensor Positioning</a:t>
              </a:r>
            </a:p>
            <a:p>
              <a:pPr eaLnBrk="1" hangingPunct="1">
                <a:spcBef>
                  <a:spcPct val="0"/>
                </a:spcBef>
              </a:pPr>
              <a:r>
                <a:rPr lang="en-CA" altLang="en-US" sz="3200" b="0" baseline="0">
                  <a:solidFill>
                    <a:srgbClr val="000000"/>
                  </a:solidFill>
                  <a:latin typeface="Calibri" panose="020F0502020204030204" pitchFamily="34" charset="0"/>
                </a:rPr>
                <a:t>Reads gyroscope data</a:t>
              </a:r>
            </a:p>
            <a:p>
              <a:pPr eaLnBrk="1" hangingPunct="1">
                <a:spcBef>
                  <a:spcPct val="0"/>
                </a:spcBef>
              </a:pPr>
              <a:r>
                <a:rPr lang="en-CA" altLang="en-US" sz="3200" b="0" baseline="0">
                  <a:solidFill>
                    <a:srgbClr val="000000"/>
                  </a:solidFill>
                  <a:latin typeface="Calibri" panose="020F0502020204030204" pitchFamily="34" charset="0"/>
                </a:rPr>
                <a:t>Maintain the position of the sensors based</a:t>
              </a:r>
            </a:p>
            <a:p>
              <a:pPr eaLnBrk="1" hangingPunct="1">
                <a:spcBef>
                  <a:spcPct val="0"/>
                </a:spcBef>
              </a:pPr>
              <a:endParaRPr lang="en-CA" altLang="en-US" sz="1800" b="0" baseline="0">
                <a:solidFill>
                  <a:srgbClr val="000000"/>
                </a:solidFill>
                <a:latin typeface="Calibri" panose="020F0502020204030204" pitchFamily="34" charset="0"/>
              </a:endParaRPr>
            </a:p>
          </p:txBody>
        </p:sp>
        <p:sp>
          <p:nvSpPr>
            <p:cNvPr id="15" name="Rectangle 14">
              <a:extLst>
                <a:ext uri="{FF2B5EF4-FFF2-40B4-BE49-F238E27FC236}">
                  <a16:creationId xmlns:a16="http://schemas.microsoft.com/office/drawing/2014/main" id="{7DE0104D-BE8D-4815-8E02-5563F4E5E915}"/>
                </a:ext>
              </a:extLst>
            </p:cNvPr>
            <p:cNvSpPr/>
            <p:nvPr/>
          </p:nvSpPr>
          <p:spPr>
            <a:xfrm>
              <a:off x="4769047" y="3818642"/>
              <a:ext cx="2366515" cy="1604729"/>
            </a:xfrm>
            <a:prstGeom prst="rect">
              <a:avLst/>
            </a:prstGeom>
            <a:solidFill>
              <a:sysClr val="window" lastClr="FFFFFF"/>
            </a:solidFill>
            <a:ln w="76200" cap="flat" cmpd="sng" algn="ctr">
              <a:solidFill>
                <a:srgbClr val="FFC000"/>
              </a:solidFill>
              <a:prstDash val="solid"/>
              <a:miter lim="800000"/>
            </a:ln>
            <a:effectLst/>
          </p:spPr>
          <p:txBody>
            <a:bodyPr anchor="ct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algn="ctr" eaLnBrk="1" hangingPunct="1">
                <a:spcBef>
                  <a:spcPct val="0"/>
                </a:spcBef>
                <a:buFontTx/>
                <a:buNone/>
              </a:pPr>
              <a:r>
                <a:rPr lang="en-CA" altLang="en-US" sz="4400" baseline="0">
                  <a:solidFill>
                    <a:srgbClr val="000000"/>
                  </a:solidFill>
                  <a:latin typeface="Calibri" panose="020F0502020204030204" pitchFamily="34" charset="0"/>
                </a:rPr>
                <a:t>2D Position</a:t>
              </a:r>
            </a:p>
            <a:p>
              <a:pPr eaLnBrk="1" hangingPunct="1">
                <a:spcBef>
                  <a:spcPct val="0"/>
                </a:spcBef>
              </a:pPr>
              <a:r>
                <a:rPr lang="en-CA" altLang="en-US" sz="3200" b="0" baseline="0">
                  <a:solidFill>
                    <a:srgbClr val="000000"/>
                  </a:solidFill>
                  <a:latin typeface="Calibri" panose="020F0502020204030204" pitchFamily="34" charset="0"/>
                </a:rPr>
                <a:t>Shared memory of 2D position</a:t>
              </a:r>
            </a:p>
            <a:p>
              <a:pPr eaLnBrk="1" hangingPunct="1">
                <a:spcBef>
                  <a:spcPct val="0"/>
                </a:spcBef>
              </a:pPr>
              <a:endParaRPr lang="en-CA" altLang="en-US" sz="1800" b="0" baseline="0">
                <a:solidFill>
                  <a:srgbClr val="000000"/>
                </a:solidFill>
                <a:latin typeface="Calibri" panose="020F0502020204030204" pitchFamily="34" charset="0"/>
              </a:endParaRPr>
            </a:p>
          </p:txBody>
        </p:sp>
        <p:cxnSp>
          <p:nvCxnSpPr>
            <p:cNvPr id="16" name="Straight Arrow Connector 665">
              <a:extLst>
                <a:ext uri="{FF2B5EF4-FFF2-40B4-BE49-F238E27FC236}">
                  <a16:creationId xmlns:a16="http://schemas.microsoft.com/office/drawing/2014/main" id="{E44C9640-1C80-4C07-83AB-C9CD9DEEA78C}"/>
                </a:ext>
              </a:extLst>
            </p:cNvPr>
            <p:cNvCxnSpPr>
              <a:cxnSpLocks/>
            </p:cNvCxnSpPr>
            <p:nvPr/>
          </p:nvCxnSpPr>
          <p:spPr bwMode="auto">
            <a:xfrm flipH="1" flipV="1">
              <a:off x="4265305" y="2783990"/>
              <a:ext cx="620493" cy="1000773"/>
            </a:xfrm>
            <a:prstGeom prst="straightConnector1">
              <a:avLst/>
            </a:prstGeom>
            <a:noFill/>
            <a:ln w="19050" algn="ctr">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7" name="TextBox 9">
              <a:extLst>
                <a:ext uri="{FF2B5EF4-FFF2-40B4-BE49-F238E27FC236}">
                  <a16:creationId xmlns:a16="http://schemas.microsoft.com/office/drawing/2014/main" id="{6DBF420C-1169-4AC4-8255-D9E2DEAF93A6}"/>
                </a:ext>
              </a:extLst>
            </p:cNvPr>
            <p:cNvSpPr txBox="1">
              <a:spLocks noChangeArrowheads="1"/>
            </p:cNvSpPr>
            <p:nvPr/>
          </p:nvSpPr>
          <p:spPr bwMode="auto">
            <a:xfrm>
              <a:off x="4685926" y="3106731"/>
              <a:ext cx="844375" cy="322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eaLnBrk="1" hangingPunct="1">
                <a:spcBef>
                  <a:spcPct val="0"/>
                </a:spcBef>
                <a:buFontTx/>
                <a:buNone/>
              </a:pPr>
              <a:r>
                <a:rPr lang="en-CA" altLang="en-US" sz="2800" b="0" baseline="0">
                  <a:solidFill>
                    <a:srgbClr val="000000"/>
                  </a:solidFill>
                  <a:latin typeface="Calibri" panose="020F0502020204030204" pitchFamily="34" charset="0"/>
                </a:rPr>
                <a:t>Reads</a:t>
              </a:r>
              <a:endParaRPr lang="en-CA" altLang="en-US" sz="1800" b="0" baseline="0">
                <a:solidFill>
                  <a:srgbClr val="000000"/>
                </a:solidFill>
                <a:latin typeface="Calibri" panose="020F0502020204030204" pitchFamily="34" charset="0"/>
              </a:endParaRPr>
            </a:p>
          </p:txBody>
        </p:sp>
        <p:cxnSp>
          <p:nvCxnSpPr>
            <p:cNvPr id="18" name="Straight Arrow Connector 667">
              <a:extLst>
                <a:ext uri="{FF2B5EF4-FFF2-40B4-BE49-F238E27FC236}">
                  <a16:creationId xmlns:a16="http://schemas.microsoft.com/office/drawing/2014/main" id="{095ADB30-3716-48ED-8747-E1CEEE291891}"/>
                </a:ext>
              </a:extLst>
            </p:cNvPr>
            <p:cNvCxnSpPr>
              <a:cxnSpLocks/>
            </p:cNvCxnSpPr>
            <p:nvPr/>
          </p:nvCxnSpPr>
          <p:spPr bwMode="auto">
            <a:xfrm flipH="1">
              <a:off x="7135829" y="2783987"/>
              <a:ext cx="844376" cy="1034267"/>
            </a:xfrm>
            <a:prstGeom prst="straightConnector1">
              <a:avLst/>
            </a:prstGeom>
            <a:noFill/>
            <a:ln w="19050" algn="ctr">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9" name="TextBox 12">
              <a:extLst>
                <a:ext uri="{FF2B5EF4-FFF2-40B4-BE49-F238E27FC236}">
                  <a16:creationId xmlns:a16="http://schemas.microsoft.com/office/drawing/2014/main" id="{DA81DA61-F2B0-401D-AECF-F6FE4214316F}"/>
                </a:ext>
              </a:extLst>
            </p:cNvPr>
            <p:cNvSpPr txBox="1">
              <a:spLocks noChangeArrowheads="1"/>
            </p:cNvSpPr>
            <p:nvPr/>
          </p:nvSpPr>
          <p:spPr bwMode="auto">
            <a:xfrm>
              <a:off x="6452940" y="3106731"/>
              <a:ext cx="909841" cy="322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11600">
                  <a:solidFill>
                    <a:schemeClr val="tx1"/>
                  </a:solidFill>
                  <a:latin typeface="Times New Roman" panose="02020603050405020304" pitchFamily="18" charset="0"/>
                </a:defRPr>
              </a:lvl1pPr>
              <a:lvl2pPr indent="-1050925">
                <a:spcBef>
                  <a:spcPct val="20000"/>
                </a:spcBef>
                <a:buChar char="–"/>
                <a:defRPr sz="10100">
                  <a:solidFill>
                    <a:schemeClr val="tx1"/>
                  </a:solidFill>
                  <a:latin typeface="Times New Roman" panose="02020603050405020304" pitchFamily="18" charset="0"/>
                </a:defRPr>
              </a:lvl2pPr>
              <a:lvl3pPr indent="-835025">
                <a:spcBef>
                  <a:spcPct val="20000"/>
                </a:spcBef>
                <a:buChar char="•"/>
                <a:defRPr sz="9000">
                  <a:solidFill>
                    <a:schemeClr val="tx1"/>
                  </a:solidFill>
                  <a:latin typeface="Times New Roman" panose="02020603050405020304" pitchFamily="18" charset="0"/>
                </a:defRPr>
              </a:lvl3pPr>
              <a:lvl4pPr indent="-828675">
                <a:spcBef>
                  <a:spcPct val="20000"/>
                </a:spcBef>
                <a:buChar char="–"/>
                <a:defRPr sz="7100">
                  <a:solidFill>
                    <a:schemeClr val="tx1"/>
                  </a:solidFill>
                  <a:latin typeface="Times New Roman" panose="02020603050405020304" pitchFamily="18" charset="0"/>
                </a:defRPr>
              </a:lvl4pPr>
              <a:lvl5pPr indent="-835025">
                <a:spcBef>
                  <a:spcPct val="20000"/>
                </a:spcBef>
                <a:buChar char="»"/>
                <a:defRPr sz="7100">
                  <a:solidFill>
                    <a:schemeClr val="tx1"/>
                  </a:solidFill>
                  <a:latin typeface="Times New Roman" panose="02020603050405020304" pitchFamily="18" charset="0"/>
                </a:defRPr>
              </a:lvl5pPr>
              <a:lvl6pPr indent="-835025" eaLnBrk="0" fontAlgn="base" hangingPunct="0">
                <a:spcBef>
                  <a:spcPct val="20000"/>
                </a:spcBef>
                <a:spcAft>
                  <a:spcPct val="0"/>
                </a:spcAft>
                <a:buChar char="»"/>
                <a:defRPr sz="7100">
                  <a:solidFill>
                    <a:schemeClr val="tx1"/>
                  </a:solidFill>
                  <a:latin typeface="Times New Roman" panose="02020603050405020304" pitchFamily="18" charset="0"/>
                </a:defRPr>
              </a:lvl6pPr>
              <a:lvl7pPr indent="-835025" eaLnBrk="0" fontAlgn="base" hangingPunct="0">
                <a:spcBef>
                  <a:spcPct val="20000"/>
                </a:spcBef>
                <a:spcAft>
                  <a:spcPct val="0"/>
                </a:spcAft>
                <a:buChar char="»"/>
                <a:defRPr sz="7100">
                  <a:solidFill>
                    <a:schemeClr val="tx1"/>
                  </a:solidFill>
                  <a:latin typeface="Times New Roman" panose="02020603050405020304" pitchFamily="18" charset="0"/>
                </a:defRPr>
              </a:lvl7pPr>
              <a:lvl8pPr indent="-835025" eaLnBrk="0" fontAlgn="base" hangingPunct="0">
                <a:spcBef>
                  <a:spcPct val="20000"/>
                </a:spcBef>
                <a:spcAft>
                  <a:spcPct val="0"/>
                </a:spcAft>
                <a:buChar char="»"/>
                <a:defRPr sz="7100">
                  <a:solidFill>
                    <a:schemeClr val="tx1"/>
                  </a:solidFill>
                  <a:latin typeface="Times New Roman" panose="02020603050405020304" pitchFamily="18" charset="0"/>
                </a:defRPr>
              </a:lvl8pPr>
              <a:lvl9pPr indent="-835025" eaLnBrk="0" fontAlgn="base" hangingPunct="0">
                <a:spcBef>
                  <a:spcPct val="20000"/>
                </a:spcBef>
                <a:spcAft>
                  <a:spcPct val="0"/>
                </a:spcAft>
                <a:buChar char="»"/>
                <a:defRPr sz="7100">
                  <a:solidFill>
                    <a:schemeClr val="tx1"/>
                  </a:solidFill>
                  <a:latin typeface="Times New Roman" panose="02020603050405020304" pitchFamily="18" charset="0"/>
                </a:defRPr>
              </a:lvl9pPr>
            </a:lstStyle>
            <a:p>
              <a:pPr eaLnBrk="1" hangingPunct="1">
                <a:spcBef>
                  <a:spcPct val="0"/>
                </a:spcBef>
                <a:buFontTx/>
                <a:buNone/>
              </a:pPr>
              <a:r>
                <a:rPr lang="en-CA" altLang="en-US" sz="2800" b="0" baseline="0">
                  <a:solidFill>
                    <a:srgbClr val="000000"/>
                  </a:solidFill>
                  <a:latin typeface="Calibri" panose="020F0502020204030204" pitchFamily="34" charset="0"/>
                </a:rPr>
                <a:t>Writes</a:t>
              </a:r>
              <a:endParaRPr lang="en-CA" altLang="en-US" sz="1800" b="0" baseline="0">
                <a:solidFill>
                  <a:srgbClr val="000000"/>
                </a:solidFill>
                <a:latin typeface="Calibri" panose="020F0502020204030204" pitchFamily="34" charset="0"/>
              </a:endParaRPr>
            </a:p>
          </p:txBody>
        </p:sp>
      </p:grpSp>
      <p:sp>
        <p:nvSpPr>
          <p:cNvPr id="9" name="Rectangle 8">
            <a:extLst>
              <a:ext uri="{FF2B5EF4-FFF2-40B4-BE49-F238E27FC236}">
                <a16:creationId xmlns:a16="http://schemas.microsoft.com/office/drawing/2014/main" id="{FAD276E5-B953-4EF8-AC8E-E024CEBF88F8}"/>
              </a:ext>
            </a:extLst>
          </p:cNvPr>
          <p:cNvSpPr/>
          <p:nvPr/>
        </p:nvSpPr>
        <p:spPr bwMode="auto">
          <a:xfrm>
            <a:off x="431363" y="365815"/>
            <a:ext cx="10151655" cy="1140239"/>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r>
              <a:rPr lang="en-US" sz="5400" dirty="0">
                <a:solidFill>
                  <a:srgbClr val="000000"/>
                </a:solidFill>
                <a:latin typeface="Arial"/>
                <a:cs typeface="Arial"/>
              </a:rPr>
              <a:t>INTRODUCTION</a:t>
            </a:r>
            <a:endParaRPr lang="en-US" sz="5400" b="1" i="0" u="none" strike="noStrike" cap="none" baseline="-25000" dirty="0">
              <a:solidFill>
                <a:srgbClr val="000000"/>
              </a:solidFill>
              <a:latin typeface="Arial"/>
              <a:cs typeface="Arial"/>
            </a:endParaRPr>
          </a:p>
        </p:txBody>
      </p:sp>
      <p:sp>
        <p:nvSpPr>
          <p:cNvPr id="27" name="Rectangle 26">
            <a:extLst>
              <a:ext uri="{FF2B5EF4-FFF2-40B4-BE49-F238E27FC236}">
                <a16:creationId xmlns:a16="http://schemas.microsoft.com/office/drawing/2014/main" id="{9F7F2821-19CA-4B0E-B82F-B0DC8DB7AF29}"/>
              </a:ext>
            </a:extLst>
          </p:cNvPr>
          <p:cNvSpPr/>
          <p:nvPr/>
        </p:nvSpPr>
        <p:spPr bwMode="auto">
          <a:xfrm>
            <a:off x="11307910" y="365815"/>
            <a:ext cx="10151655" cy="1140239"/>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just">
              <a:spcBef>
                <a:spcPct val="50000"/>
              </a:spcBef>
            </a:pPr>
            <a:r>
              <a:rPr lang="en-US" sz="5400" dirty="0">
                <a:latin typeface="Arial"/>
                <a:cs typeface="Arial"/>
              </a:rPr>
              <a:t>DESIGN PROCESS</a:t>
            </a:r>
          </a:p>
        </p:txBody>
      </p:sp>
      <p:sp>
        <p:nvSpPr>
          <p:cNvPr id="28" name="Rectangle 27">
            <a:extLst>
              <a:ext uri="{FF2B5EF4-FFF2-40B4-BE49-F238E27FC236}">
                <a16:creationId xmlns:a16="http://schemas.microsoft.com/office/drawing/2014/main" id="{3BE29D36-3681-476A-9A98-15EA82C02D95}"/>
              </a:ext>
            </a:extLst>
          </p:cNvPr>
          <p:cNvSpPr/>
          <p:nvPr/>
        </p:nvSpPr>
        <p:spPr bwMode="auto">
          <a:xfrm>
            <a:off x="11313684" y="11567605"/>
            <a:ext cx="10151655" cy="1140239"/>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just">
              <a:spcBef>
                <a:spcPct val="50000"/>
              </a:spcBef>
            </a:pPr>
            <a:r>
              <a:rPr lang="en-US" sz="5400" dirty="0">
                <a:latin typeface="Arial"/>
                <a:cs typeface="Arial"/>
              </a:rPr>
              <a:t>CONCLUSIONS AND RECOMMENDATIONS</a:t>
            </a:r>
            <a:endParaRPr lang="en-US" dirty="0"/>
          </a:p>
        </p:txBody>
      </p:sp>
    </p:spTree>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400" b="1" i="0" u="none"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400" b="1" i="0" u="none"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400" b="1" i="0" u="none" strike="noStrike" cap="none" normalizeH="0" baseline="-25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400" b="1" i="0" u="none" strike="noStrike" cap="none" normalizeH="0" baseline="-2500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Custom</PresentationFormat>
  <Paragraphs>65</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Arial Black</vt:lpstr>
      <vt:lpstr>Calibri</vt:lpstr>
      <vt:lpstr>Times New Roman</vt:lpstr>
      <vt:lpstr>Verdana</vt:lpstr>
      <vt:lpstr>1_Default Design</vt:lpstr>
      <vt:lpstr>Default Design</vt:lpstr>
      <vt:lpstr>PowerPoint Presentation</vt:lpstr>
      <vt:lpstr>PowerPoint Presentation</vt:lpstr>
    </vt:vector>
  </TitlesOfParts>
  <Company>Queen's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 49X Poster Template 2016</dc:title>
  <dc:creator>R.E. Grant</dc:creator>
  <cp:lastModifiedBy>Stephen Boyd</cp:lastModifiedBy>
  <cp:revision>306</cp:revision>
  <cp:lastPrinted>2002-02-12T06:51:14Z</cp:lastPrinted>
  <dcterms:created xsi:type="dcterms:W3CDTF">2002-02-05T04:41:54Z</dcterms:created>
  <dcterms:modified xsi:type="dcterms:W3CDTF">2019-01-31T22:01:00Z</dcterms:modified>
</cp:coreProperties>
</file>