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8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8635"/>
          </a:xfrm>
          <a:prstGeom prst="rect">
            <a:avLst/>
          </a:prstGeom>
        </p:spPr>
        <p:txBody>
          <a:bodyPr vert="horz" wrap="square" lIns="0" tIns="16510" rIns="0" bIns="0" rtlCol="0">
            <a:spAutoFit/>
          </a:bodyPr>
          <a:lstStyle/>
          <a:p>
            <a:pPr marL="12700">
              <a:lnSpc>
                <a:spcPct val="100000"/>
              </a:lnSpc>
              <a:spcBef>
                <a:spcPts val="130"/>
              </a:spcBef>
            </a:pPr>
            <a:r>
              <a:rPr lang="en-US" altLang="" sz="3200" dirty="0" err="1">
                <a:latin typeface="Trebuchet MS" panose="020B0603020202020204"/>
                <a:cs typeface="Trebuchet MS" panose="020B0603020202020204"/>
              </a:rPr>
              <a:t>Praveena</a:t>
            </a:r>
            <a:r>
              <a:rPr lang="en-US" altLang="" sz="3200" dirty="0">
                <a:latin typeface="Trebuchet MS" panose="020B0603020202020204"/>
                <a:cs typeface="Trebuchet MS" panose="020B0603020202020204"/>
              </a:rPr>
              <a:t> A</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 Box 9"/>
          <p:cNvSpPr txBox="1"/>
          <p:nvPr/>
        </p:nvSpPr>
        <p:spPr>
          <a:xfrm>
            <a:off x="1258570" y="1759585"/>
            <a:ext cx="6894830" cy="1754326"/>
          </a:xfrm>
          <a:prstGeom prst="rect">
            <a:avLst/>
          </a:prstGeom>
          <a:noFill/>
        </p:spPr>
        <p:txBody>
          <a:bodyPr wrap="square" rtlCol="0">
            <a:spAutoFit/>
          </a:bodyPr>
          <a:lstStyle/>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The movie recommendation system successfully suggests similar movies based on content features.</a:t>
            </a: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Further improvements could involve incorporating user feedback, refining the recommendation algorithm, and enhancing the user interface for better user experience</a:t>
            </a:r>
            <a:r>
              <a:rPr lang="en-US" b="0" i="0" dirty="0">
                <a:solidFill>
                  <a:srgbClr val="0D0D0D"/>
                </a:solidFill>
                <a:effectLst/>
                <a:highlight>
                  <a:srgbClr val="FFFFFF"/>
                </a:highlight>
                <a:latin typeface="Söhne"/>
              </a:rPr>
              <a:t>.</a:t>
            </a:r>
          </a:p>
          <a:p>
            <a:pPr algn="just"/>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000760" y="2298065"/>
            <a:ext cx="8103870" cy="1077218"/>
          </a:xfrm>
          <a:prstGeom prst="rect">
            <a:avLst/>
          </a:prstGeom>
          <a:noFill/>
        </p:spPr>
        <p:txBody>
          <a:bodyPr wrap="square" rtlCol="0">
            <a:spAutoFit/>
          </a:bodyPr>
          <a:lstStyle/>
          <a:p>
            <a:r>
              <a:rPr lang="en-US" sz="3200" b="1" dirty="0">
                <a:latin typeface="Times New Roman" panose="02020603050405020304" charset="0"/>
                <a:cs typeface="Times New Roman" panose="02020603050405020304" charset="0"/>
              </a:rPr>
              <a:t>Movie Recommendation System Based on Content Similarity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2366645" y="1817370"/>
            <a:ext cx="7226300" cy="310769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Problem Statement</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Project Overview</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Data Collection and Preprocessing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Model Development and Training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Evaluation Metrics and Results Analysis</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Model Deployment and Testing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912495" y="1826895"/>
            <a:ext cx="7393305" cy="1292662"/>
          </a:xfrm>
          <a:prstGeom prst="rect">
            <a:avLst/>
          </a:prstGeom>
          <a:noFill/>
        </p:spPr>
        <p:txBody>
          <a:bodyPr wrap="square" rtlCol="0">
            <a:spAutoFit/>
          </a:bodyPr>
          <a:lstStyle/>
          <a:p>
            <a:pPr algn="just"/>
            <a:r>
              <a:rPr lang="en-US" b="1" dirty="0">
                <a:latin typeface="Times New Roman" panose="02020603050405020304" charset="0"/>
                <a:cs typeface="Times New Roman" panose="02020603050405020304" charset="0"/>
              </a:rPr>
              <a:t>The problem is to develop a movie recommendation system that suggests similar movies based on content features such as genres, keywords, cast, and director. This system aims to provide personalized movie recommendations to users based on their preferences</a:t>
            </a:r>
            <a:r>
              <a:rPr lang="en-US" sz="2400" b="1" dirty="0">
                <a:latin typeface="Times New Roman" panose="02020603050405020304" charset="0"/>
                <a:cs typeface="Times New Roman" panose="0202060305040502030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1268095" y="1750060"/>
            <a:ext cx="6885305" cy="1200329"/>
          </a:xfrm>
          <a:prstGeom prst="rect">
            <a:avLst/>
          </a:prstGeom>
          <a:noFill/>
        </p:spPr>
        <p:txBody>
          <a:bodyPr wrap="square" rtlCol="0">
            <a:spAutoFit/>
          </a:bodyPr>
          <a:lstStyle/>
          <a:p>
            <a:pPr algn="just"/>
            <a:r>
              <a:rPr lang="en-US" b="1" dirty="0">
                <a:latin typeface="Times New Roman" panose="02020603050405020304" charset="0"/>
                <a:cs typeface="Times New Roman" panose="02020603050405020304" charset="0"/>
              </a:rPr>
              <a:t>The project involves building a recommendation system using content-based filtering techniques. It includes data collection, preprocessing, model development, evaluation, deployment, and testing phases.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1306830" y="1740535"/>
            <a:ext cx="6541770" cy="2308324"/>
          </a:xfrm>
          <a:prstGeom prst="rect">
            <a:avLst/>
          </a:prstGeom>
          <a:noFill/>
        </p:spPr>
        <p:txBody>
          <a:bodyPr wrap="square" rtlCol="0">
            <a:spAutoFit/>
          </a:bodyPr>
          <a:lstStyle/>
          <a:p>
            <a:pPr algn="just"/>
            <a:r>
              <a:rPr lang="en-US" b="1" dirty="0">
                <a:latin typeface="Times New Roman" panose="02020603050405020304" charset="0"/>
                <a:cs typeface="Times New Roman" panose="02020603050405020304" charset="0"/>
              </a:rPr>
              <a:t> The movie recommendation system based on content similarity caters to a diverse range of end users, including individual movie enthusiasts, online streaming platforms, content curators, marketing agencies, researchers, analysts, and mobile app developers. Its versatility and ability to provide personalized recommendations make it a valuable tool in enhancing the movie-watching experience and driving user engagement in various contexts.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38200" y="262732"/>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3297555" y="1990725"/>
            <a:ext cx="6236970" cy="3248025"/>
          </a:xfrm>
          <a:prstGeom prst="rect">
            <a:avLst/>
          </a:prstGeom>
          <a:noFill/>
        </p:spPr>
        <p:txBody>
          <a:bodyPr wrap="square" rtlCol="0">
            <a:spAutoFit/>
          </a:bodyPr>
          <a:lstStyle/>
          <a:p>
            <a:pPr algn="just"/>
            <a:r>
              <a:rPr lang="en-US" b="1" dirty="0">
                <a:latin typeface="Times New Roman" panose="02020603050405020304" charset="0"/>
                <a:cs typeface="Times New Roman" panose="02020603050405020304" charset="0"/>
              </a:rPr>
              <a:t>The movie recommendation system utilizes content-based filtering techniques to suggest similar movies to users based on their preferences. It leverages features such as genres, keywords, cast, and director to compute similarity scores between movies and provide personalized recommendations .This system delivers personalized suggestions, enhancing user experience and driving engagement. By analyzing content features, we save users time and effort while maximizing enjoyment. With scalability and adaptability, our solution empowers organizations to stay ahead in the competitive entertainment industry.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2324735" y="1692275"/>
            <a:ext cx="6895465"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High Accuracy:  Our movie recommendation system utilizes cutting-edge algorithms to deliver precise movie suggestions, surpassing conventional methods.</a:t>
            </a:r>
          </a:p>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Scalability:  Once deployed, our system seamlessly handles large volumes of user interactions, ensuring widespread accessibility across diverse platforms.</a:t>
            </a:r>
          </a:p>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Real-time Recognition: Users receive instant movie suggestions, enhancing their movie-watching experience with timely and relevant recommendations.</a:t>
            </a:r>
          </a:p>
          <a:p>
            <a:pPr marL="285750" indent="-285750" algn="just">
              <a:buFont typeface="Arial" panose="020B0604020202020204" pitchFamily="34" charset="0"/>
              <a:buChar char="•"/>
            </a:pPr>
            <a:r>
              <a:rPr lang="en-US" b="1" dirty="0">
                <a:latin typeface="Times New Roman" panose="02020603050405020304" charset="0"/>
                <a:cs typeface="Times New Roman" panose="02020603050405020304" charset="0"/>
              </a:rPr>
              <a:t>User-Friendly Interface: Integrated into intuitive applications, our solution caters to users of all technical backgrounds, ensuring effortless movie discovery for a broad audience.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 Box 11"/>
          <p:cNvSpPr txBox="1"/>
          <p:nvPr/>
        </p:nvSpPr>
        <p:spPr>
          <a:xfrm>
            <a:off x="1181735" y="1480820"/>
            <a:ext cx="7581265" cy="2031325"/>
          </a:xfrm>
          <a:prstGeom prst="rect">
            <a:avLst/>
          </a:prstGeom>
          <a:noFill/>
        </p:spPr>
        <p:txBody>
          <a:bodyPr wrap="square" rtlCol="0">
            <a:spAutoFit/>
          </a:bodyPr>
          <a:lstStyle/>
          <a:p>
            <a:pPr algn="just"/>
            <a:r>
              <a:rPr lang="en-US" b="1">
                <a:latin typeface="Times New Roman" panose="02020603050405020304" charset="0"/>
                <a:cs typeface="Times New Roman" panose="02020603050405020304" charset="0"/>
              </a:rPr>
              <a:t>The </a:t>
            </a:r>
            <a:r>
              <a:rPr lang="en-US" b="1" dirty="0">
                <a:latin typeface="Times New Roman" panose="02020603050405020304" charset="0"/>
                <a:cs typeface="Times New Roman" panose="02020603050405020304" charset="0"/>
              </a:rPr>
              <a:t>movie recommendation system employs a sophisticated content-based filtering approach, utilizing a combination of feature extraction and similarity computation techniques. It leverages algorithms such as TF-IDF vectorization to extract meaningful features from movie metadata, followed by cosine similarity computation to measure similarity between movies. This process allows the system to learn discriminative features and accurately recommend movies based on user preferences.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496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PRAVEENA A</cp:lastModifiedBy>
  <cp:revision>3</cp:revision>
  <dcterms:created xsi:type="dcterms:W3CDTF">2024-04-02T16:18:25Z</dcterms:created>
  <dcterms:modified xsi:type="dcterms:W3CDTF">2024-04-02T17:18:31Z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2024-04-02T05:30:00Z</vt:filetime>
  </property>
  <property fmtid="{D5CDD505-2E9C-101B-9397-08002B2CF9AE}" pid="4" name="Producer">
    <vt:lpwstr>3-Heights(TM) PDF Security Shell 4.8.25.2 (http://www.pdf-tools.com)</vt:lpwstr>
  </property>
  <property fmtid="{D5CDD505-2E9C-101B-9397-08002B2CF9AE}" pid="5" name="ICV">
    <vt:lpwstr>E6CEF6EF5FEE4A0B9D01E83DFD714FD6_12</vt:lpwstr>
  </property>
  <property fmtid="{D5CDD505-2E9C-101B-9397-08002B2CF9AE}" pid="6" name="KSOProductBuildVer">
    <vt:lpwstr>1033-12.2.0.13489</vt:lpwstr>
  </property>
</Properties>
</file>