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7" r:id="rId3"/>
    <p:sldId id="2510" r:id="rId4"/>
    <p:sldId id="261" r:id="rId5"/>
    <p:sldId id="2482" r:id="rId6"/>
    <p:sldId id="2487" r:id="rId7"/>
    <p:sldId id="2486" r:id="rId8"/>
    <p:sldId id="2489" r:id="rId9"/>
    <p:sldId id="2491" r:id="rId10"/>
    <p:sldId id="2492" r:id="rId11"/>
    <p:sldId id="2494" r:id="rId12"/>
    <p:sldId id="2495" r:id="rId13"/>
    <p:sldId id="2496" r:id="rId14"/>
    <p:sldId id="2497" r:id="rId15"/>
    <p:sldId id="2498" r:id="rId16"/>
    <p:sldId id="2499" r:id="rId17"/>
    <p:sldId id="2500" r:id="rId18"/>
    <p:sldId id="2501" r:id="rId19"/>
    <p:sldId id="2502" r:id="rId20"/>
    <p:sldId id="2503" r:id="rId21"/>
    <p:sldId id="2504" r:id="rId22"/>
    <p:sldId id="2505" r:id="rId23"/>
    <p:sldId id="2507" r:id="rId24"/>
    <p:sldId id="2508" r:id="rId25"/>
    <p:sldId id="2509" r:id="rId26"/>
    <p:sldId id="251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62" d="100"/>
          <a:sy n="62" d="100"/>
        </p:scale>
        <p:origin x="80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58DA5-81E0-A443-9F0C-EC162174BB76}" type="datetimeFigureOut">
              <a:rPr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2EA10-6AD1-8449-9025-C31B2EE9EBC2}" type="slidenum">
              <a:rPr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252C-4DBB-B64A-8651-EFED8D44B5B7}" type="datetimeFigureOut">
              <a:rPr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732D-6820-CB49-8C55-9D3029EAB88A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252C-4DBB-B64A-8651-EFED8D44B5B7}" type="datetimeFigureOut">
              <a:rPr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732D-6820-CB49-8C55-9D3029EAB88A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252C-4DBB-B64A-8651-EFED8D44B5B7}" type="datetimeFigureOut">
              <a:rPr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732D-6820-CB49-8C55-9D3029EAB88A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252C-4DBB-B64A-8651-EFED8D44B5B7}" type="datetimeFigureOut">
              <a:rPr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732D-6820-CB49-8C55-9D3029EAB88A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252C-4DBB-B64A-8651-EFED8D44B5B7}" type="datetimeFigureOut">
              <a:rPr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732D-6820-CB49-8C55-9D3029EAB88A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252C-4DBB-B64A-8651-EFED8D44B5B7}" type="datetimeFigureOut">
              <a:rPr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732D-6820-CB49-8C55-9D3029EAB88A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252C-4DBB-B64A-8651-EFED8D44B5B7}" type="datetimeFigureOut">
              <a:rPr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732D-6820-CB49-8C55-9D3029EAB88A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252C-4DBB-B64A-8651-EFED8D44B5B7}" type="datetimeFigureOut">
              <a:rPr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732D-6820-CB49-8C55-9D3029EAB88A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252C-4DBB-B64A-8651-EFED8D44B5B7}" type="datetimeFigureOut">
              <a:rPr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732D-6820-CB49-8C55-9D3029EAB88A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252C-4DBB-B64A-8651-EFED8D44B5B7}" type="datetimeFigureOut">
              <a:rPr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732D-6820-CB49-8C55-9D3029EAB88A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252C-4DBB-B64A-8651-EFED8D44B5B7}" type="datetimeFigureOut">
              <a:rPr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732D-6820-CB49-8C55-9D3029EAB88A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1252C-4DBB-B64A-8651-EFED8D44B5B7}" type="datetimeFigureOut">
              <a:rPr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A732D-6820-CB49-8C55-9D3029EAB88A}" type="slidenum">
              <a:rPr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5.png"/><Relationship Id="rId6" Type="http://schemas.openxmlformats.org/officeDocument/2006/relationships/image" Target="../media/image24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8.png"/><Relationship Id="rId6" Type="http://schemas.openxmlformats.org/officeDocument/2006/relationships/image" Target="../media/image27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32.png"/><Relationship Id="rId6" Type="http://schemas.openxmlformats.org/officeDocument/2006/relationships/image" Target="../media/image31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35.png"/><Relationship Id="rId6" Type="http://schemas.openxmlformats.org/officeDocument/2006/relationships/image" Target="../media/image34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37.png"/><Relationship Id="rId6" Type="http://schemas.openxmlformats.org/officeDocument/2006/relationships/image" Target="../media/image36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39.png"/><Relationship Id="rId6" Type="http://schemas.openxmlformats.org/officeDocument/2006/relationships/image" Target="../media/image38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41.png"/><Relationship Id="rId6" Type="http://schemas.openxmlformats.org/officeDocument/2006/relationships/image" Target="../media/image40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5.png"/><Relationship Id="rId7" Type="http://schemas.openxmlformats.org/officeDocument/2006/relationships/image" Target="../media/image44.png"/><Relationship Id="rId6" Type="http://schemas.openxmlformats.org/officeDocument/2006/relationships/image" Target="../media/image43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深度视觉·原创设计 https://www.docer.com/works?userid=223838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95411" y="2910385"/>
            <a:ext cx="1812803" cy="3159457"/>
          </a:xfrm>
          <a:prstGeom prst="rect">
            <a:avLst/>
          </a:prstGeom>
        </p:spPr>
      </p:pic>
      <p:pic>
        <p:nvPicPr>
          <p:cNvPr id="3" name="深度视觉·原创设计 https://www.docer.com/works?userid=223838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1068" y="3794078"/>
            <a:ext cx="4366998" cy="3159457"/>
          </a:xfrm>
          <a:prstGeom prst="rect">
            <a:avLst/>
          </a:prstGeom>
        </p:spPr>
      </p:pic>
      <p:pic>
        <p:nvPicPr>
          <p:cNvPr id="5" name="深度视觉·原创设计 https://www.docer.com/works?userid=223838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5156" y="5281684"/>
            <a:ext cx="3833314" cy="1576316"/>
          </a:xfrm>
          <a:prstGeom prst="rect">
            <a:avLst/>
          </a:prstGeom>
        </p:spPr>
      </p:pic>
      <p:pic>
        <p:nvPicPr>
          <p:cNvPr id="9" name="深度视觉·原创设计 https://www.docer.com/works?userid=223838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2386" y="-481084"/>
            <a:ext cx="2535687" cy="2500952"/>
          </a:xfrm>
          <a:prstGeom prst="rect">
            <a:avLst/>
          </a:prstGeom>
        </p:spPr>
      </p:pic>
      <p:pic>
        <p:nvPicPr>
          <p:cNvPr id="11" name="深度视觉·原创设计 https://www.docer.com/works?userid=223838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5415" y="-231509"/>
            <a:ext cx="4015514" cy="1186851"/>
          </a:xfrm>
          <a:prstGeom prst="rect">
            <a:avLst/>
          </a:prstGeom>
        </p:spPr>
      </p:pic>
      <p:pic>
        <p:nvPicPr>
          <p:cNvPr id="13" name="深度视觉·原创设计 https://www.docer.com/works?userid=2238386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2783" y="4490113"/>
            <a:ext cx="834676" cy="888526"/>
          </a:xfrm>
          <a:prstGeom prst="rect">
            <a:avLst/>
          </a:prstGeom>
        </p:spPr>
      </p:pic>
      <p:pic>
        <p:nvPicPr>
          <p:cNvPr id="15" name="深度视觉·原创设计 https://www.docer.com/works?userid=2238386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4416"/>
            <a:ext cx="3302000" cy="635000"/>
          </a:xfrm>
          <a:prstGeom prst="rect">
            <a:avLst/>
          </a:prstGeom>
        </p:spPr>
      </p:pic>
      <p:pic>
        <p:nvPicPr>
          <p:cNvPr id="16" name="深度视觉·原创设计 https://www.docer.com/works?userid=2238386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8760">
            <a:off x="6387152" y="482789"/>
            <a:ext cx="6171625" cy="1186851"/>
          </a:xfrm>
          <a:prstGeom prst="rect">
            <a:avLst/>
          </a:prstGeom>
        </p:spPr>
      </p:pic>
      <p:pic>
        <p:nvPicPr>
          <p:cNvPr id="18" name="深度视觉·原创设计 https://www.docer.com/works?userid=2238386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25420" y="5005032"/>
            <a:ext cx="1302843" cy="1326108"/>
          </a:xfrm>
          <a:prstGeom prst="rect">
            <a:avLst/>
          </a:prstGeom>
        </p:spPr>
      </p:pic>
      <p:sp>
        <p:nvSpPr>
          <p:cNvPr id="19" name="深度视觉·原创设计 https://www.docer.com/works?userid=22383862"/>
          <p:cNvSpPr txBox="1"/>
          <p:nvPr/>
        </p:nvSpPr>
        <p:spPr>
          <a:xfrm>
            <a:off x="4965270" y="1040939"/>
            <a:ext cx="2262158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+mn-ea"/>
                <a:sym typeface="+mn-lt"/>
              </a:rPr>
              <a:t>2021</a:t>
            </a:r>
            <a:endParaRPr kumimoji="0" lang="zh-CN" altLang="en-US" sz="8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深度视觉·原创设计 https://www.docer.com/works?userid=22383862"/>
          <p:cNvSpPr txBox="1"/>
          <p:nvPr/>
        </p:nvSpPr>
        <p:spPr>
          <a:xfrm>
            <a:off x="3489960" y="2710815"/>
            <a:ext cx="5211445" cy="21532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计算机操作系统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  <a:p>
            <a:pPr lvl="0" algn="ctr">
              <a:lnSpc>
                <a:spcPct val="200000"/>
              </a:lnSpc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实验（一）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深度视觉·原创设计 https://www.docer.com/works?userid=223838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1803" y="3701955"/>
            <a:ext cx="1812803" cy="3159457"/>
          </a:xfrm>
          <a:prstGeom prst="rect">
            <a:avLst/>
          </a:prstGeom>
        </p:spPr>
      </p:pic>
      <p:pic>
        <p:nvPicPr>
          <p:cNvPr id="5" name="深度视觉·原创设计 https://www.docer.com/works?userid=223838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5156" y="5281684"/>
            <a:ext cx="3833314" cy="1576316"/>
          </a:xfrm>
          <a:prstGeom prst="rect">
            <a:avLst/>
          </a:prstGeom>
        </p:spPr>
      </p:pic>
      <p:pic>
        <p:nvPicPr>
          <p:cNvPr id="9" name="深度视觉·原创设计 https://www.docer.com/works?userid=223838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2386" y="-481084"/>
            <a:ext cx="2535687" cy="2500952"/>
          </a:xfrm>
          <a:prstGeom prst="rect">
            <a:avLst/>
          </a:prstGeom>
        </p:spPr>
      </p:pic>
      <p:pic>
        <p:nvPicPr>
          <p:cNvPr id="15" name="深度视觉·原创设计 https://www.docer.com/works?userid=223838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416"/>
            <a:ext cx="3302000" cy="635000"/>
          </a:xfrm>
          <a:prstGeom prst="rect">
            <a:avLst/>
          </a:prstGeom>
        </p:spPr>
      </p:pic>
      <p:pic>
        <p:nvPicPr>
          <p:cNvPr id="18" name="深度视觉·原创设计 https://www.docer.com/works?userid=223838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188411">
            <a:off x="10755358" y="289306"/>
            <a:ext cx="1302843" cy="132610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175751" y="157480"/>
            <a:ext cx="235585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sz="2800"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安装</a:t>
            </a:r>
            <a:r>
              <a:rPr lang="en-US" altLang="zh-CN" sz="2800"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openEuler</a:t>
            </a:r>
            <a:endParaRPr lang="en-US" altLang="zh-CN" sz="2800">
              <a:solidFill>
                <a:schemeClr val="accent3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0295" y="1260475"/>
            <a:ext cx="4648200" cy="43370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6515" y="1260475"/>
            <a:ext cx="4648200" cy="43370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深度视觉·原创设计 https://www.docer.com/works?userid=223838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1803" y="3701955"/>
            <a:ext cx="1812803" cy="3159457"/>
          </a:xfrm>
          <a:prstGeom prst="rect">
            <a:avLst/>
          </a:prstGeom>
        </p:spPr>
      </p:pic>
      <p:pic>
        <p:nvPicPr>
          <p:cNvPr id="5" name="深度视觉·原创设计 https://www.docer.com/works?userid=223838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5156" y="5281684"/>
            <a:ext cx="3833314" cy="1576316"/>
          </a:xfrm>
          <a:prstGeom prst="rect">
            <a:avLst/>
          </a:prstGeom>
        </p:spPr>
      </p:pic>
      <p:pic>
        <p:nvPicPr>
          <p:cNvPr id="9" name="深度视觉·原创设计 https://www.docer.com/works?userid=223838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2386" y="-481084"/>
            <a:ext cx="2535687" cy="2500952"/>
          </a:xfrm>
          <a:prstGeom prst="rect">
            <a:avLst/>
          </a:prstGeom>
        </p:spPr>
      </p:pic>
      <p:pic>
        <p:nvPicPr>
          <p:cNvPr id="15" name="深度视觉·原创设计 https://www.docer.com/works?userid=223838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416"/>
            <a:ext cx="3302000" cy="635000"/>
          </a:xfrm>
          <a:prstGeom prst="rect">
            <a:avLst/>
          </a:prstGeom>
        </p:spPr>
      </p:pic>
      <p:pic>
        <p:nvPicPr>
          <p:cNvPr id="18" name="深度视觉·原创设计 https://www.docer.com/works?userid=223838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188411">
            <a:off x="10755358" y="289306"/>
            <a:ext cx="1302843" cy="132610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175751" y="157480"/>
            <a:ext cx="235585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sz="2800"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安装</a:t>
            </a:r>
            <a:r>
              <a:rPr lang="en-US" altLang="zh-CN" sz="2800"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openEuler</a:t>
            </a:r>
            <a:endParaRPr lang="en-US" altLang="zh-CN" sz="2800">
              <a:solidFill>
                <a:schemeClr val="accent3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015" y="1363980"/>
            <a:ext cx="4648200" cy="43370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7080" y="1363980"/>
            <a:ext cx="4648200" cy="43370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深度视觉·原创设计 https://www.docer.com/works?userid=223838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1803" y="3701955"/>
            <a:ext cx="1812803" cy="3159457"/>
          </a:xfrm>
          <a:prstGeom prst="rect">
            <a:avLst/>
          </a:prstGeom>
        </p:spPr>
      </p:pic>
      <p:pic>
        <p:nvPicPr>
          <p:cNvPr id="5" name="深度视觉·原创设计 https://www.docer.com/works?userid=223838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5156" y="5281684"/>
            <a:ext cx="3833314" cy="1576316"/>
          </a:xfrm>
          <a:prstGeom prst="rect">
            <a:avLst/>
          </a:prstGeom>
        </p:spPr>
      </p:pic>
      <p:pic>
        <p:nvPicPr>
          <p:cNvPr id="9" name="深度视觉·原创设计 https://www.docer.com/works?userid=223838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2386" y="-481084"/>
            <a:ext cx="2535687" cy="2500952"/>
          </a:xfrm>
          <a:prstGeom prst="rect">
            <a:avLst/>
          </a:prstGeom>
        </p:spPr>
      </p:pic>
      <p:pic>
        <p:nvPicPr>
          <p:cNvPr id="15" name="深度视觉·原创设计 https://www.docer.com/works?userid=223838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416"/>
            <a:ext cx="3302000" cy="635000"/>
          </a:xfrm>
          <a:prstGeom prst="rect">
            <a:avLst/>
          </a:prstGeom>
        </p:spPr>
      </p:pic>
      <p:pic>
        <p:nvPicPr>
          <p:cNvPr id="18" name="深度视觉·原创设计 https://www.docer.com/works?userid=223838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188411">
            <a:off x="10755358" y="289306"/>
            <a:ext cx="1302843" cy="132610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175751" y="157480"/>
            <a:ext cx="235585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sz="2800"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安装</a:t>
            </a:r>
            <a:r>
              <a:rPr lang="en-US" altLang="zh-CN" sz="2800"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openEuler</a:t>
            </a:r>
            <a:endParaRPr lang="en-US" altLang="zh-CN" sz="2800">
              <a:solidFill>
                <a:schemeClr val="accent3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6005" y="1260475"/>
            <a:ext cx="4648200" cy="43370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6945" y="1260475"/>
            <a:ext cx="4648200" cy="43370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深度视觉·原创设计 https://www.docer.com/works?userid=223838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1803" y="3701955"/>
            <a:ext cx="1812803" cy="3159457"/>
          </a:xfrm>
          <a:prstGeom prst="rect">
            <a:avLst/>
          </a:prstGeom>
        </p:spPr>
      </p:pic>
      <p:pic>
        <p:nvPicPr>
          <p:cNvPr id="5" name="深度视觉·原创设计 https://www.docer.com/works?userid=223838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5156" y="5281684"/>
            <a:ext cx="3833314" cy="1576316"/>
          </a:xfrm>
          <a:prstGeom prst="rect">
            <a:avLst/>
          </a:prstGeom>
        </p:spPr>
      </p:pic>
      <p:pic>
        <p:nvPicPr>
          <p:cNvPr id="9" name="深度视觉·原创设计 https://www.docer.com/works?userid=223838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2386" y="-481084"/>
            <a:ext cx="2535687" cy="2500952"/>
          </a:xfrm>
          <a:prstGeom prst="rect">
            <a:avLst/>
          </a:prstGeom>
        </p:spPr>
      </p:pic>
      <p:pic>
        <p:nvPicPr>
          <p:cNvPr id="15" name="深度视觉·原创设计 https://www.docer.com/works?userid=223838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416"/>
            <a:ext cx="3302000" cy="635000"/>
          </a:xfrm>
          <a:prstGeom prst="rect">
            <a:avLst/>
          </a:prstGeom>
        </p:spPr>
      </p:pic>
      <p:pic>
        <p:nvPicPr>
          <p:cNvPr id="18" name="深度视觉·原创设计 https://www.docer.com/works?userid=223838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188411">
            <a:off x="10755358" y="289306"/>
            <a:ext cx="1302843" cy="132610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175751" y="157480"/>
            <a:ext cx="235585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sz="2800"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安装</a:t>
            </a:r>
            <a:r>
              <a:rPr lang="en-US" altLang="zh-CN" sz="2800"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openEuler</a:t>
            </a:r>
            <a:endParaRPr lang="en-US" altLang="zh-CN" sz="2800">
              <a:solidFill>
                <a:schemeClr val="accent3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6210" y="1260475"/>
            <a:ext cx="4648200" cy="43370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3805" y="1260475"/>
            <a:ext cx="4648200" cy="43370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深度视觉·原创设计 https://www.docer.com/works?userid=223838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1803" y="3701955"/>
            <a:ext cx="1812803" cy="3159457"/>
          </a:xfrm>
          <a:prstGeom prst="rect">
            <a:avLst/>
          </a:prstGeom>
        </p:spPr>
      </p:pic>
      <p:pic>
        <p:nvPicPr>
          <p:cNvPr id="5" name="深度视觉·原创设计 https://www.docer.com/works?userid=223838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5156" y="5281684"/>
            <a:ext cx="3833314" cy="1576316"/>
          </a:xfrm>
          <a:prstGeom prst="rect">
            <a:avLst/>
          </a:prstGeom>
        </p:spPr>
      </p:pic>
      <p:pic>
        <p:nvPicPr>
          <p:cNvPr id="9" name="深度视觉·原创设计 https://www.docer.com/works?userid=223838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2386" y="-481084"/>
            <a:ext cx="2535687" cy="2500952"/>
          </a:xfrm>
          <a:prstGeom prst="rect">
            <a:avLst/>
          </a:prstGeom>
        </p:spPr>
      </p:pic>
      <p:pic>
        <p:nvPicPr>
          <p:cNvPr id="15" name="深度视觉·原创设计 https://www.docer.com/works?userid=223838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416"/>
            <a:ext cx="3302000" cy="635000"/>
          </a:xfrm>
          <a:prstGeom prst="rect">
            <a:avLst/>
          </a:prstGeom>
        </p:spPr>
      </p:pic>
      <p:pic>
        <p:nvPicPr>
          <p:cNvPr id="18" name="深度视觉·原创设计 https://www.docer.com/works?userid=223838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188411">
            <a:off x="10755358" y="289306"/>
            <a:ext cx="1302843" cy="132610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175751" y="157480"/>
            <a:ext cx="235585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sz="2800"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安装</a:t>
            </a:r>
            <a:r>
              <a:rPr lang="en-US" altLang="zh-CN" sz="2800"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openEuler</a:t>
            </a:r>
            <a:endParaRPr lang="en-US" altLang="zh-CN" sz="2800">
              <a:solidFill>
                <a:schemeClr val="accent3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370" y="1260475"/>
            <a:ext cx="4648200" cy="43370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7080" y="1260475"/>
            <a:ext cx="4648200" cy="43370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深度视觉·原创设计 https://www.docer.com/works?userid=223838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1803" y="3701955"/>
            <a:ext cx="1812803" cy="3159457"/>
          </a:xfrm>
          <a:prstGeom prst="rect">
            <a:avLst/>
          </a:prstGeom>
        </p:spPr>
      </p:pic>
      <p:pic>
        <p:nvPicPr>
          <p:cNvPr id="5" name="深度视觉·原创设计 https://www.docer.com/works?userid=223838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5156" y="5281684"/>
            <a:ext cx="3833314" cy="1576316"/>
          </a:xfrm>
          <a:prstGeom prst="rect">
            <a:avLst/>
          </a:prstGeom>
        </p:spPr>
      </p:pic>
      <p:pic>
        <p:nvPicPr>
          <p:cNvPr id="9" name="深度视觉·原创设计 https://www.docer.com/works?userid=223838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2386" y="-481084"/>
            <a:ext cx="2535687" cy="2500952"/>
          </a:xfrm>
          <a:prstGeom prst="rect">
            <a:avLst/>
          </a:prstGeom>
        </p:spPr>
      </p:pic>
      <p:pic>
        <p:nvPicPr>
          <p:cNvPr id="15" name="深度视觉·原创设计 https://www.docer.com/works?userid=223838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416"/>
            <a:ext cx="3302000" cy="635000"/>
          </a:xfrm>
          <a:prstGeom prst="rect">
            <a:avLst/>
          </a:prstGeom>
        </p:spPr>
      </p:pic>
      <p:pic>
        <p:nvPicPr>
          <p:cNvPr id="18" name="深度视觉·原创设计 https://www.docer.com/works?userid=223838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188411">
            <a:off x="10755358" y="289306"/>
            <a:ext cx="1302843" cy="132610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175751" y="157480"/>
            <a:ext cx="235585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sz="2800"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安装</a:t>
            </a:r>
            <a:r>
              <a:rPr lang="en-US" altLang="zh-CN" sz="2800"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openEuler</a:t>
            </a:r>
            <a:endParaRPr lang="en-US" altLang="zh-CN" sz="2800">
              <a:solidFill>
                <a:schemeClr val="accent3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6325" y="978535"/>
            <a:ext cx="1003935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深度视觉·原创设计 https://www.docer.com/works?userid=223838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1803" y="3701955"/>
            <a:ext cx="1812803" cy="3159457"/>
          </a:xfrm>
          <a:prstGeom prst="rect">
            <a:avLst/>
          </a:prstGeom>
        </p:spPr>
      </p:pic>
      <p:pic>
        <p:nvPicPr>
          <p:cNvPr id="5" name="深度视觉·原创设计 https://www.docer.com/works?userid=223838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5156" y="5281684"/>
            <a:ext cx="3833314" cy="1576316"/>
          </a:xfrm>
          <a:prstGeom prst="rect">
            <a:avLst/>
          </a:prstGeom>
        </p:spPr>
      </p:pic>
      <p:pic>
        <p:nvPicPr>
          <p:cNvPr id="9" name="深度视觉·原创设计 https://www.docer.com/works?userid=223838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2386" y="-481084"/>
            <a:ext cx="2535687" cy="2500952"/>
          </a:xfrm>
          <a:prstGeom prst="rect">
            <a:avLst/>
          </a:prstGeom>
        </p:spPr>
      </p:pic>
      <p:pic>
        <p:nvPicPr>
          <p:cNvPr id="15" name="深度视觉·原创设计 https://www.docer.com/works?userid=223838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416"/>
            <a:ext cx="3302000" cy="635000"/>
          </a:xfrm>
          <a:prstGeom prst="rect">
            <a:avLst/>
          </a:prstGeom>
        </p:spPr>
      </p:pic>
      <p:pic>
        <p:nvPicPr>
          <p:cNvPr id="18" name="深度视觉·原创设计 https://www.docer.com/works?userid=223838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188411">
            <a:off x="10755358" y="289306"/>
            <a:ext cx="1302843" cy="132610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175751" y="157480"/>
            <a:ext cx="235585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sz="2800"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安装</a:t>
            </a:r>
            <a:r>
              <a:rPr lang="en-US" altLang="zh-CN" sz="2800"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openEuler</a:t>
            </a:r>
            <a:endParaRPr lang="en-US" altLang="zh-CN" sz="2800">
              <a:solidFill>
                <a:schemeClr val="accent3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3492500" y="3417570"/>
            <a:ext cx="17887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1295" y="2244090"/>
            <a:ext cx="6483350" cy="26543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1915" y="1757045"/>
            <a:ext cx="2787650" cy="33210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深度视觉·原创设计 https://www.docer.com/works?userid=223838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1803" y="3701955"/>
            <a:ext cx="1812803" cy="3159457"/>
          </a:xfrm>
          <a:prstGeom prst="rect">
            <a:avLst/>
          </a:prstGeom>
        </p:spPr>
      </p:pic>
      <p:pic>
        <p:nvPicPr>
          <p:cNvPr id="5" name="深度视觉·原创设计 https://www.docer.com/works?userid=223838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5156" y="5281684"/>
            <a:ext cx="3833314" cy="1576316"/>
          </a:xfrm>
          <a:prstGeom prst="rect">
            <a:avLst/>
          </a:prstGeom>
        </p:spPr>
      </p:pic>
      <p:pic>
        <p:nvPicPr>
          <p:cNvPr id="9" name="深度视觉·原创设计 https://www.docer.com/works?userid=223838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2386" y="-481084"/>
            <a:ext cx="2535687" cy="2500952"/>
          </a:xfrm>
          <a:prstGeom prst="rect">
            <a:avLst/>
          </a:prstGeom>
        </p:spPr>
      </p:pic>
      <p:pic>
        <p:nvPicPr>
          <p:cNvPr id="15" name="深度视觉·原创设计 https://www.docer.com/works?userid=223838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416"/>
            <a:ext cx="3302000" cy="635000"/>
          </a:xfrm>
          <a:prstGeom prst="rect">
            <a:avLst/>
          </a:prstGeom>
        </p:spPr>
      </p:pic>
      <p:pic>
        <p:nvPicPr>
          <p:cNvPr id="18" name="深度视觉·原创设计 https://www.docer.com/works?userid=223838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188411">
            <a:off x="10755358" y="289306"/>
            <a:ext cx="1302843" cy="132610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175751" y="157480"/>
            <a:ext cx="235585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sz="2800"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安装</a:t>
            </a:r>
            <a:r>
              <a:rPr lang="en-US" altLang="zh-CN" sz="2800"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openEuler</a:t>
            </a:r>
            <a:endParaRPr lang="en-US" altLang="zh-CN" sz="2800">
              <a:solidFill>
                <a:schemeClr val="accent3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8195" y="1106805"/>
            <a:ext cx="3194050" cy="4483100"/>
          </a:xfrm>
          <a:prstGeom prst="rect">
            <a:avLst/>
          </a:prstGeom>
        </p:spPr>
      </p:pic>
      <p:cxnSp>
        <p:nvCxnSpPr>
          <p:cNvPr id="13" name="直接箭头连接符 12"/>
          <p:cNvCxnSpPr>
            <a:stCxn id="2" idx="3"/>
          </p:cNvCxnSpPr>
          <p:nvPr/>
        </p:nvCxnSpPr>
        <p:spPr>
          <a:xfrm flipV="1">
            <a:off x="6961505" y="3333750"/>
            <a:ext cx="1456690" cy="1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1955" y="1505585"/>
            <a:ext cx="6559550" cy="36703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深度视觉·原创设计 https://www.docer.com/works?userid=223838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1803" y="3701955"/>
            <a:ext cx="1812803" cy="3159457"/>
          </a:xfrm>
          <a:prstGeom prst="rect">
            <a:avLst/>
          </a:prstGeom>
        </p:spPr>
      </p:pic>
      <p:pic>
        <p:nvPicPr>
          <p:cNvPr id="5" name="深度视觉·原创设计 https://www.docer.com/works?userid=223838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5156" y="5281684"/>
            <a:ext cx="3833314" cy="1576316"/>
          </a:xfrm>
          <a:prstGeom prst="rect">
            <a:avLst/>
          </a:prstGeom>
        </p:spPr>
      </p:pic>
      <p:pic>
        <p:nvPicPr>
          <p:cNvPr id="9" name="深度视觉·原创设计 https://www.docer.com/works?userid=223838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2386" y="-481084"/>
            <a:ext cx="2535687" cy="2500952"/>
          </a:xfrm>
          <a:prstGeom prst="rect">
            <a:avLst/>
          </a:prstGeom>
        </p:spPr>
      </p:pic>
      <p:pic>
        <p:nvPicPr>
          <p:cNvPr id="15" name="深度视觉·原创设计 https://www.docer.com/works?userid=223838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416"/>
            <a:ext cx="3302000" cy="635000"/>
          </a:xfrm>
          <a:prstGeom prst="rect">
            <a:avLst/>
          </a:prstGeom>
        </p:spPr>
      </p:pic>
      <p:pic>
        <p:nvPicPr>
          <p:cNvPr id="18" name="深度视觉·原创设计 https://www.docer.com/works?userid=223838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188411">
            <a:off x="10755358" y="289306"/>
            <a:ext cx="1302843" cy="132610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175751" y="157480"/>
            <a:ext cx="235585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sz="2800"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安装</a:t>
            </a:r>
            <a:r>
              <a:rPr lang="en-US" altLang="zh-CN" sz="2800"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openEuler</a:t>
            </a:r>
            <a:endParaRPr lang="en-US" altLang="zh-CN" sz="2800">
              <a:solidFill>
                <a:schemeClr val="accent3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2755" y="1905000"/>
            <a:ext cx="4064000" cy="3048000"/>
          </a:xfrm>
          <a:prstGeom prst="rect">
            <a:avLst/>
          </a:prstGeom>
        </p:spPr>
      </p:pic>
      <p:cxnSp>
        <p:nvCxnSpPr>
          <p:cNvPr id="8" name="直接箭头连接符 7"/>
          <p:cNvCxnSpPr>
            <a:stCxn id="3" idx="3"/>
            <a:endCxn id="4" idx="1"/>
          </p:cNvCxnSpPr>
          <p:nvPr/>
        </p:nvCxnSpPr>
        <p:spPr>
          <a:xfrm>
            <a:off x="4044315" y="3429000"/>
            <a:ext cx="27584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3415" y="1851025"/>
            <a:ext cx="2844800" cy="31559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深度视觉·原创设计 https://www.docer.com/works?userid=223838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1803" y="3701955"/>
            <a:ext cx="1812803" cy="3159457"/>
          </a:xfrm>
          <a:prstGeom prst="rect">
            <a:avLst/>
          </a:prstGeom>
        </p:spPr>
      </p:pic>
      <p:pic>
        <p:nvPicPr>
          <p:cNvPr id="5" name="深度视觉·原创设计 https://www.docer.com/works?userid=223838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5156" y="5281684"/>
            <a:ext cx="3833314" cy="1576316"/>
          </a:xfrm>
          <a:prstGeom prst="rect">
            <a:avLst/>
          </a:prstGeom>
        </p:spPr>
      </p:pic>
      <p:pic>
        <p:nvPicPr>
          <p:cNvPr id="9" name="深度视觉·原创设计 https://www.docer.com/works?userid=223838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2386" y="-481084"/>
            <a:ext cx="2535687" cy="2500952"/>
          </a:xfrm>
          <a:prstGeom prst="rect">
            <a:avLst/>
          </a:prstGeom>
        </p:spPr>
      </p:pic>
      <p:pic>
        <p:nvPicPr>
          <p:cNvPr id="15" name="深度视觉·原创设计 https://www.docer.com/works?userid=223838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416"/>
            <a:ext cx="3302000" cy="635000"/>
          </a:xfrm>
          <a:prstGeom prst="rect">
            <a:avLst/>
          </a:prstGeom>
        </p:spPr>
      </p:pic>
      <p:pic>
        <p:nvPicPr>
          <p:cNvPr id="18" name="深度视觉·原创设计 https://www.docer.com/works?userid=223838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188411">
            <a:off x="10755358" y="289306"/>
            <a:ext cx="1302843" cy="132610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175751" y="157480"/>
            <a:ext cx="235585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sz="2800"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安装</a:t>
            </a:r>
            <a:r>
              <a:rPr lang="en-US" altLang="zh-CN" sz="2800"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openEuler</a:t>
            </a:r>
            <a:endParaRPr lang="en-US" altLang="zh-CN" sz="2800">
              <a:solidFill>
                <a:schemeClr val="accent3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1315" y="2113280"/>
            <a:ext cx="5080000" cy="3810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840990" y="142875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/>
              <a:t>选择语言</a:t>
            </a:r>
            <a:endParaRPr lang="zh-CN" altLang="en-US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深度视觉·原创设计 https://www.docer.com/works?userid=223838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1803" y="3701955"/>
            <a:ext cx="1812803" cy="3159457"/>
          </a:xfrm>
          <a:prstGeom prst="rect">
            <a:avLst/>
          </a:prstGeom>
        </p:spPr>
      </p:pic>
      <p:pic>
        <p:nvPicPr>
          <p:cNvPr id="5" name="深度视觉·原创设计 https://www.docer.com/works?userid=223838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5156" y="5281684"/>
            <a:ext cx="3833314" cy="1576316"/>
          </a:xfrm>
          <a:prstGeom prst="rect">
            <a:avLst/>
          </a:prstGeom>
        </p:spPr>
      </p:pic>
      <p:pic>
        <p:nvPicPr>
          <p:cNvPr id="9" name="深度视觉·原创设计 https://www.docer.com/works?userid=223838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2386" y="-481084"/>
            <a:ext cx="2535687" cy="2500952"/>
          </a:xfrm>
          <a:prstGeom prst="rect">
            <a:avLst/>
          </a:prstGeom>
        </p:spPr>
      </p:pic>
      <p:pic>
        <p:nvPicPr>
          <p:cNvPr id="15" name="深度视觉·原创设计 https://www.docer.com/works?userid=223838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416"/>
            <a:ext cx="3302000" cy="635000"/>
          </a:xfrm>
          <a:prstGeom prst="rect">
            <a:avLst/>
          </a:prstGeom>
        </p:spPr>
      </p:pic>
      <p:pic>
        <p:nvPicPr>
          <p:cNvPr id="18" name="深度视觉·原创设计 https://www.docer.com/works?userid=223838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188411">
            <a:off x="10755358" y="289306"/>
            <a:ext cx="1302843" cy="132610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72895" y="2047240"/>
            <a:ext cx="923798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2800"/>
              <a:t>（1）安装openEuler系统；</a:t>
            </a:r>
            <a:endParaRPr lang="zh-CN" altLang="en-US" sz="2800"/>
          </a:p>
          <a:p>
            <a:pPr algn="l">
              <a:lnSpc>
                <a:spcPct val="150000"/>
              </a:lnSpc>
            </a:pPr>
            <a:r>
              <a:rPr lang="zh-CN" altLang="en-US" sz="2800"/>
              <a:t>（2）了解openEuler常用命令，通过命令行方式获取必要的系统信息；</a:t>
            </a:r>
            <a:endParaRPr lang="zh-CN" altLang="en-US" sz="2800"/>
          </a:p>
          <a:p>
            <a:pPr algn="l">
              <a:lnSpc>
                <a:spcPct val="150000"/>
              </a:lnSpc>
            </a:pPr>
            <a:r>
              <a:rPr lang="zh-CN" altLang="en-US" sz="2800"/>
              <a:t>（3）熟悉openEuler中的文件和目录操作。</a:t>
            </a:r>
            <a:endParaRPr lang="zh-CN" altLang="en-US" sz="2800"/>
          </a:p>
        </p:txBody>
      </p:sp>
      <p:sp>
        <p:nvSpPr>
          <p:cNvPr id="4" name="矩形 3"/>
          <p:cNvSpPr/>
          <p:nvPr/>
        </p:nvSpPr>
        <p:spPr>
          <a:xfrm>
            <a:off x="4780281" y="778510"/>
            <a:ext cx="2631440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实验内容</a:t>
            </a:r>
            <a:endParaRPr lang="zh-CN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深度视觉·原创设计 https://www.docer.com/works?userid=223838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1803" y="3701955"/>
            <a:ext cx="1812803" cy="3159457"/>
          </a:xfrm>
          <a:prstGeom prst="rect">
            <a:avLst/>
          </a:prstGeom>
        </p:spPr>
      </p:pic>
      <p:pic>
        <p:nvPicPr>
          <p:cNvPr id="5" name="深度视觉·原创设计 https://www.docer.com/works?userid=223838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5156" y="5281684"/>
            <a:ext cx="3833314" cy="1576316"/>
          </a:xfrm>
          <a:prstGeom prst="rect">
            <a:avLst/>
          </a:prstGeom>
        </p:spPr>
      </p:pic>
      <p:pic>
        <p:nvPicPr>
          <p:cNvPr id="9" name="深度视觉·原创设计 https://www.docer.com/works?userid=223838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2386" y="-481084"/>
            <a:ext cx="2535687" cy="2500952"/>
          </a:xfrm>
          <a:prstGeom prst="rect">
            <a:avLst/>
          </a:prstGeom>
        </p:spPr>
      </p:pic>
      <p:pic>
        <p:nvPicPr>
          <p:cNvPr id="15" name="深度视觉·原创设计 https://www.docer.com/works?userid=223838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416"/>
            <a:ext cx="3302000" cy="635000"/>
          </a:xfrm>
          <a:prstGeom prst="rect">
            <a:avLst/>
          </a:prstGeom>
        </p:spPr>
      </p:pic>
      <p:pic>
        <p:nvPicPr>
          <p:cNvPr id="18" name="深度视觉·原创设计 https://www.docer.com/works?userid=223838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188411">
            <a:off x="10755358" y="289306"/>
            <a:ext cx="1302843" cy="132610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175751" y="157480"/>
            <a:ext cx="235585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sz="2800"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安装</a:t>
            </a:r>
            <a:r>
              <a:rPr lang="en-US" altLang="zh-CN" sz="2800"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openEuler</a:t>
            </a:r>
            <a:endParaRPr lang="en-US" altLang="zh-CN" sz="2800">
              <a:solidFill>
                <a:schemeClr val="accent3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840990" y="142875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/>
              <a:t>软件选择</a:t>
            </a:r>
            <a:endParaRPr lang="zh-CN" altLang="en-US" sz="3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560" y="2379345"/>
            <a:ext cx="5282565" cy="3702050"/>
          </a:xfrm>
          <a:prstGeom prst="rect">
            <a:avLst/>
          </a:prstGeom>
        </p:spPr>
      </p:pic>
      <p:cxnSp>
        <p:nvCxnSpPr>
          <p:cNvPr id="8" name="直接箭头连接符 7"/>
          <p:cNvCxnSpPr>
            <a:stCxn id="4" idx="3"/>
            <a:endCxn id="3" idx="1"/>
          </p:cNvCxnSpPr>
          <p:nvPr/>
        </p:nvCxnSpPr>
        <p:spPr>
          <a:xfrm>
            <a:off x="5572125" y="4230370"/>
            <a:ext cx="10001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2250" y="2271395"/>
            <a:ext cx="508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深度视觉·原创设计 https://www.docer.com/works?userid=223838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1803" y="3701955"/>
            <a:ext cx="1812803" cy="3159457"/>
          </a:xfrm>
          <a:prstGeom prst="rect">
            <a:avLst/>
          </a:prstGeom>
        </p:spPr>
      </p:pic>
      <p:pic>
        <p:nvPicPr>
          <p:cNvPr id="5" name="深度视觉·原创设计 https://www.docer.com/works?userid=223838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5156" y="5281684"/>
            <a:ext cx="3833314" cy="1576316"/>
          </a:xfrm>
          <a:prstGeom prst="rect">
            <a:avLst/>
          </a:prstGeom>
        </p:spPr>
      </p:pic>
      <p:pic>
        <p:nvPicPr>
          <p:cNvPr id="9" name="深度视觉·原创设计 https://www.docer.com/works?userid=223838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2386" y="-481084"/>
            <a:ext cx="2535687" cy="2500952"/>
          </a:xfrm>
          <a:prstGeom prst="rect">
            <a:avLst/>
          </a:prstGeom>
        </p:spPr>
      </p:pic>
      <p:pic>
        <p:nvPicPr>
          <p:cNvPr id="15" name="深度视觉·原创设计 https://www.docer.com/works?userid=223838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416"/>
            <a:ext cx="3302000" cy="635000"/>
          </a:xfrm>
          <a:prstGeom prst="rect">
            <a:avLst/>
          </a:prstGeom>
        </p:spPr>
      </p:pic>
      <p:pic>
        <p:nvPicPr>
          <p:cNvPr id="18" name="深度视觉·原创设计 https://www.docer.com/works?userid=223838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188411">
            <a:off x="10755358" y="289306"/>
            <a:ext cx="1302843" cy="132610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175751" y="157480"/>
            <a:ext cx="235585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sz="2800"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安装</a:t>
            </a:r>
            <a:r>
              <a:rPr lang="en-US" altLang="zh-CN" sz="2800"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openEuler</a:t>
            </a:r>
            <a:endParaRPr lang="en-US" altLang="zh-CN" sz="2800">
              <a:solidFill>
                <a:schemeClr val="accent3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840990" y="142875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/>
              <a:t>安装位置</a:t>
            </a:r>
            <a:endParaRPr lang="zh-CN" altLang="en-US"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460" y="2012315"/>
            <a:ext cx="5080000" cy="3810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1600" y="2019935"/>
            <a:ext cx="5080000" cy="3810000"/>
          </a:xfrm>
          <a:prstGeom prst="rect">
            <a:avLst/>
          </a:prstGeom>
        </p:spPr>
      </p:pic>
      <p:cxnSp>
        <p:nvCxnSpPr>
          <p:cNvPr id="12" name="直接箭头连接符 11"/>
          <p:cNvCxnSpPr>
            <a:stCxn id="2" idx="3"/>
            <a:endCxn id="10" idx="1"/>
          </p:cNvCxnSpPr>
          <p:nvPr/>
        </p:nvCxnSpPr>
        <p:spPr>
          <a:xfrm>
            <a:off x="5839460" y="3917315"/>
            <a:ext cx="612140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深度视觉·原创设计 https://www.docer.com/works?userid=223838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1803" y="3701955"/>
            <a:ext cx="1812803" cy="3159457"/>
          </a:xfrm>
          <a:prstGeom prst="rect">
            <a:avLst/>
          </a:prstGeom>
        </p:spPr>
      </p:pic>
      <p:pic>
        <p:nvPicPr>
          <p:cNvPr id="5" name="深度视觉·原创设计 https://www.docer.com/works?userid=223838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5156" y="5281684"/>
            <a:ext cx="3833314" cy="1576316"/>
          </a:xfrm>
          <a:prstGeom prst="rect">
            <a:avLst/>
          </a:prstGeom>
        </p:spPr>
      </p:pic>
      <p:pic>
        <p:nvPicPr>
          <p:cNvPr id="9" name="深度视觉·原创设计 https://www.docer.com/works?userid=223838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2386" y="-481084"/>
            <a:ext cx="2535687" cy="2500952"/>
          </a:xfrm>
          <a:prstGeom prst="rect">
            <a:avLst/>
          </a:prstGeom>
        </p:spPr>
      </p:pic>
      <p:pic>
        <p:nvPicPr>
          <p:cNvPr id="15" name="深度视觉·原创设计 https://www.docer.com/works?userid=223838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416"/>
            <a:ext cx="3302000" cy="635000"/>
          </a:xfrm>
          <a:prstGeom prst="rect">
            <a:avLst/>
          </a:prstGeom>
        </p:spPr>
      </p:pic>
      <p:pic>
        <p:nvPicPr>
          <p:cNvPr id="18" name="深度视觉·原创设计 https://www.docer.com/works?userid=223838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188411">
            <a:off x="10755358" y="289306"/>
            <a:ext cx="1302843" cy="132610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175751" y="157480"/>
            <a:ext cx="235585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sz="2800"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安装</a:t>
            </a:r>
            <a:r>
              <a:rPr lang="en-US" altLang="zh-CN" sz="2800"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openEuler</a:t>
            </a:r>
            <a:endParaRPr lang="en-US" altLang="zh-CN" sz="2800">
              <a:solidFill>
                <a:schemeClr val="accent3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840990" y="142875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/>
              <a:t>开始安装</a:t>
            </a:r>
            <a:endParaRPr lang="zh-CN" altLang="en-US" sz="3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760" y="2195830"/>
            <a:ext cx="5080000" cy="3810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8540" y="2195830"/>
            <a:ext cx="5080000" cy="3810000"/>
          </a:xfrm>
          <a:prstGeom prst="rect">
            <a:avLst/>
          </a:prstGeom>
        </p:spPr>
      </p:pic>
      <p:cxnSp>
        <p:nvCxnSpPr>
          <p:cNvPr id="4" name="直接箭头连接符 3"/>
          <p:cNvCxnSpPr>
            <a:stCxn id="3" idx="3"/>
            <a:endCxn id="2" idx="1"/>
          </p:cNvCxnSpPr>
          <p:nvPr/>
        </p:nvCxnSpPr>
        <p:spPr>
          <a:xfrm>
            <a:off x="5572760" y="4100830"/>
            <a:ext cx="5257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深度视觉·原创设计 https://www.docer.com/works?userid=223838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1803" y="3701955"/>
            <a:ext cx="1812803" cy="3159457"/>
          </a:xfrm>
          <a:prstGeom prst="rect">
            <a:avLst/>
          </a:prstGeom>
        </p:spPr>
      </p:pic>
      <p:pic>
        <p:nvPicPr>
          <p:cNvPr id="5" name="深度视觉·原创设计 https://www.docer.com/works?userid=223838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5156" y="5281684"/>
            <a:ext cx="3833314" cy="1576316"/>
          </a:xfrm>
          <a:prstGeom prst="rect">
            <a:avLst/>
          </a:prstGeom>
        </p:spPr>
      </p:pic>
      <p:pic>
        <p:nvPicPr>
          <p:cNvPr id="9" name="深度视觉·原创设计 https://www.docer.com/works?userid=223838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2386" y="-481084"/>
            <a:ext cx="2535687" cy="2500952"/>
          </a:xfrm>
          <a:prstGeom prst="rect">
            <a:avLst/>
          </a:prstGeom>
        </p:spPr>
      </p:pic>
      <p:pic>
        <p:nvPicPr>
          <p:cNvPr id="15" name="深度视觉·原创设计 https://www.docer.com/works?userid=223838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416"/>
            <a:ext cx="3302000" cy="635000"/>
          </a:xfrm>
          <a:prstGeom prst="rect">
            <a:avLst/>
          </a:prstGeom>
        </p:spPr>
      </p:pic>
      <p:pic>
        <p:nvPicPr>
          <p:cNvPr id="18" name="深度视觉·原创设计 https://www.docer.com/works?userid=223838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188411">
            <a:off x="10755358" y="289306"/>
            <a:ext cx="1302843" cy="132610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175751" y="157480"/>
            <a:ext cx="235585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sz="2800"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安装</a:t>
            </a:r>
            <a:r>
              <a:rPr lang="en-US" altLang="zh-CN" sz="2800"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openEuler</a:t>
            </a:r>
            <a:endParaRPr lang="en-US" altLang="zh-CN" sz="2800">
              <a:solidFill>
                <a:schemeClr val="accent3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840990" y="1428750"/>
            <a:ext cx="81978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/>
              <a:t>设置</a:t>
            </a:r>
            <a:r>
              <a:rPr lang="en-US" altLang="zh-CN" sz="3200"/>
              <a:t>root</a:t>
            </a:r>
            <a:r>
              <a:rPr lang="zh-CN" altLang="en-US" sz="3200"/>
              <a:t>账号：设置root用户密码至少3种组合</a:t>
            </a:r>
            <a:endParaRPr lang="zh-CN" altLang="en-US" sz="3200"/>
          </a:p>
        </p:txBody>
      </p:sp>
      <p:cxnSp>
        <p:nvCxnSpPr>
          <p:cNvPr id="4" name="直接箭头连接符 3"/>
          <p:cNvCxnSpPr>
            <a:stCxn id="3" idx="3"/>
            <a:endCxn id="2" idx="1"/>
          </p:cNvCxnSpPr>
          <p:nvPr/>
        </p:nvCxnSpPr>
        <p:spPr>
          <a:xfrm>
            <a:off x="5572760" y="4100830"/>
            <a:ext cx="5257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760" y="2195830"/>
            <a:ext cx="5080000" cy="3810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8540" y="2195830"/>
            <a:ext cx="508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深度视觉·原创设计 https://www.docer.com/works?userid=223838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1803" y="3701955"/>
            <a:ext cx="1812803" cy="3159457"/>
          </a:xfrm>
          <a:prstGeom prst="rect">
            <a:avLst/>
          </a:prstGeom>
        </p:spPr>
      </p:pic>
      <p:pic>
        <p:nvPicPr>
          <p:cNvPr id="5" name="深度视觉·原创设计 https://www.docer.com/works?userid=223838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5156" y="5281684"/>
            <a:ext cx="3833314" cy="1576316"/>
          </a:xfrm>
          <a:prstGeom prst="rect">
            <a:avLst/>
          </a:prstGeom>
        </p:spPr>
      </p:pic>
      <p:pic>
        <p:nvPicPr>
          <p:cNvPr id="9" name="深度视觉·原创设计 https://www.docer.com/works?userid=223838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2386" y="-481084"/>
            <a:ext cx="2535687" cy="2500952"/>
          </a:xfrm>
          <a:prstGeom prst="rect">
            <a:avLst/>
          </a:prstGeom>
        </p:spPr>
      </p:pic>
      <p:pic>
        <p:nvPicPr>
          <p:cNvPr id="15" name="深度视觉·原创设计 https://www.docer.com/works?userid=223838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416"/>
            <a:ext cx="3302000" cy="635000"/>
          </a:xfrm>
          <a:prstGeom prst="rect">
            <a:avLst/>
          </a:prstGeom>
        </p:spPr>
      </p:pic>
      <p:pic>
        <p:nvPicPr>
          <p:cNvPr id="18" name="深度视觉·原创设计 https://www.docer.com/works?userid=223838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188411">
            <a:off x="10755358" y="289306"/>
            <a:ext cx="1302843" cy="132610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175751" y="157480"/>
            <a:ext cx="235585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sz="2800"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安装</a:t>
            </a:r>
            <a:r>
              <a:rPr lang="en-US" altLang="zh-CN" sz="2800"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openEuler</a:t>
            </a:r>
            <a:endParaRPr lang="en-US" altLang="zh-CN" sz="2800">
              <a:solidFill>
                <a:schemeClr val="accent3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840990" y="1428750"/>
            <a:ext cx="4246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/>
              <a:t>安装成功，重启虚拟机</a:t>
            </a:r>
            <a:endParaRPr lang="zh-CN" altLang="en-US"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0990" y="2263775"/>
            <a:ext cx="508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深度视觉·原创设计 https://www.docer.com/works?userid=223838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1168" y="3701955"/>
            <a:ext cx="1812803" cy="3159457"/>
          </a:xfrm>
          <a:prstGeom prst="rect">
            <a:avLst/>
          </a:prstGeom>
        </p:spPr>
      </p:pic>
      <p:pic>
        <p:nvPicPr>
          <p:cNvPr id="5" name="深度视觉·原创设计 https://www.docer.com/works?userid=223838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5156" y="5281684"/>
            <a:ext cx="3833314" cy="1576316"/>
          </a:xfrm>
          <a:prstGeom prst="rect">
            <a:avLst/>
          </a:prstGeom>
        </p:spPr>
      </p:pic>
      <p:pic>
        <p:nvPicPr>
          <p:cNvPr id="9" name="深度视觉·原创设计 https://www.docer.com/works?userid=223838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2386" y="-481084"/>
            <a:ext cx="2535687" cy="2500952"/>
          </a:xfrm>
          <a:prstGeom prst="rect">
            <a:avLst/>
          </a:prstGeom>
        </p:spPr>
      </p:pic>
      <p:pic>
        <p:nvPicPr>
          <p:cNvPr id="15" name="深度视觉·原创设计 https://www.docer.com/works?userid=223838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416"/>
            <a:ext cx="3302000" cy="635000"/>
          </a:xfrm>
          <a:prstGeom prst="rect">
            <a:avLst/>
          </a:prstGeom>
        </p:spPr>
      </p:pic>
      <p:pic>
        <p:nvPicPr>
          <p:cNvPr id="18" name="深度视觉·原创设计 https://www.docer.com/works?userid=223838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188411">
            <a:off x="10755358" y="289306"/>
            <a:ext cx="1302843" cy="132610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551036" y="157480"/>
            <a:ext cx="160528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800"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实验举例</a:t>
            </a:r>
            <a:endParaRPr lang="zh-CN" altLang="en-US" sz="2800">
              <a:solidFill>
                <a:schemeClr val="accent3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27125" y="853440"/>
            <a:ext cx="4856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sym typeface="+mn-ea"/>
              </a:rPr>
              <a:t>（</a:t>
            </a:r>
            <a:r>
              <a:rPr lang="en-US" altLang="zh-CN" sz="3200">
                <a:sym typeface="+mn-ea"/>
              </a:rPr>
              <a:t>1</a:t>
            </a:r>
            <a:r>
              <a:rPr lang="zh-CN" altLang="en-US" sz="3200">
                <a:sym typeface="+mn-ea"/>
              </a:rPr>
              <a:t>）显示系统日期和时间</a:t>
            </a:r>
            <a:endParaRPr lang="zh-CN" altLang="en-US" sz="3200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7195" y="1654175"/>
            <a:ext cx="5182870" cy="138493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127125" y="3243580"/>
            <a:ext cx="108845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/>
            <a:r>
              <a:rPr lang="zh-CN" altLang="en-US" sz="3200">
                <a:sym typeface="+mn-ea"/>
              </a:rPr>
              <a:t>（</a:t>
            </a:r>
            <a:r>
              <a:rPr lang="en-US" altLang="zh-CN" sz="3200">
                <a:sym typeface="+mn-ea"/>
              </a:rPr>
              <a:t>2</a:t>
            </a:r>
            <a:r>
              <a:rPr lang="zh-CN" altLang="en-US" sz="3200">
                <a:sym typeface="+mn-ea"/>
              </a:rPr>
              <a:t>）进入系统根目录下的</a:t>
            </a:r>
            <a:r>
              <a:rPr lang="en-US" altLang="zh-CN" sz="3200">
                <a:sym typeface="+mn-ea"/>
              </a:rPr>
              <a:t>etc</a:t>
            </a:r>
            <a:r>
              <a:rPr lang="zh-CN" altLang="en-US" sz="3200">
                <a:sym typeface="+mn-ea"/>
              </a:rPr>
              <a:t>文件夹并输入</a:t>
            </a:r>
            <a:r>
              <a:rPr lang="en-US" altLang="zh-CN" sz="3200">
                <a:sym typeface="+mn-ea"/>
              </a:rPr>
              <a:t>ls</a:t>
            </a:r>
            <a:r>
              <a:rPr lang="zh-CN" altLang="en-US" sz="3200">
                <a:sym typeface="+mn-ea"/>
              </a:rPr>
              <a:t>显示文件夹内容</a:t>
            </a:r>
            <a:endParaRPr lang="zh-CN" altLang="en-US" sz="3200"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5425" y="3827145"/>
            <a:ext cx="3134995" cy="2315845"/>
          </a:xfrm>
          <a:prstGeom prst="rect">
            <a:avLst/>
          </a:prstGeom>
        </p:spPr>
      </p:pic>
      <p:cxnSp>
        <p:nvCxnSpPr>
          <p:cNvPr id="14" name="直接箭头连接符 13"/>
          <p:cNvCxnSpPr>
            <a:stCxn id="12" idx="3"/>
            <a:endCxn id="13" idx="1"/>
          </p:cNvCxnSpPr>
          <p:nvPr/>
        </p:nvCxnSpPr>
        <p:spPr>
          <a:xfrm>
            <a:off x="6263640" y="4951730"/>
            <a:ext cx="1581785" cy="33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5365" y="4443730"/>
            <a:ext cx="5854700" cy="10496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深度视觉·原创设计 https://www.docer.com/works?userid=223838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1803" y="3701955"/>
            <a:ext cx="1812803" cy="3159457"/>
          </a:xfrm>
          <a:prstGeom prst="rect">
            <a:avLst/>
          </a:prstGeom>
        </p:spPr>
      </p:pic>
      <p:pic>
        <p:nvPicPr>
          <p:cNvPr id="5" name="深度视觉·原创设计 https://www.docer.com/works?userid=223838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5156" y="5281684"/>
            <a:ext cx="3833314" cy="1576316"/>
          </a:xfrm>
          <a:prstGeom prst="rect">
            <a:avLst/>
          </a:prstGeom>
        </p:spPr>
      </p:pic>
      <p:pic>
        <p:nvPicPr>
          <p:cNvPr id="9" name="深度视觉·原创设计 https://www.docer.com/works?userid=223838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2386" y="-481084"/>
            <a:ext cx="2535687" cy="2500952"/>
          </a:xfrm>
          <a:prstGeom prst="rect">
            <a:avLst/>
          </a:prstGeom>
        </p:spPr>
      </p:pic>
      <p:pic>
        <p:nvPicPr>
          <p:cNvPr id="15" name="深度视觉·原创设计 https://www.docer.com/works?userid=223838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416"/>
            <a:ext cx="3302000" cy="635000"/>
          </a:xfrm>
          <a:prstGeom prst="rect">
            <a:avLst/>
          </a:prstGeom>
        </p:spPr>
      </p:pic>
      <p:pic>
        <p:nvPicPr>
          <p:cNvPr id="18" name="深度视觉·原创设计 https://www.docer.com/works?userid=223838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188411">
            <a:off x="10755358" y="289306"/>
            <a:ext cx="1302843" cy="132610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72895" y="1774825"/>
            <a:ext cx="9237980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2800"/>
              <a:t>VMware Workstation是VMware公司推出的一款</a:t>
            </a:r>
            <a:r>
              <a:rPr lang="zh-CN" altLang="en-US" sz="2800" b="1">
                <a:solidFill>
                  <a:srgbClr val="FF0000"/>
                </a:solidFill>
              </a:rPr>
              <a:t>桌面虚拟计算软件</a:t>
            </a:r>
            <a:r>
              <a:rPr lang="zh-CN" altLang="en-US" sz="2800"/>
              <a:t>。此软件可以提供</a:t>
            </a:r>
            <a:r>
              <a:rPr lang="zh-CN" altLang="en-US" sz="2800" b="1">
                <a:solidFill>
                  <a:srgbClr val="FF0000"/>
                </a:solidFill>
              </a:rPr>
              <a:t>虚拟机功能</a:t>
            </a:r>
            <a:r>
              <a:rPr lang="zh-CN" altLang="en-US" sz="2800"/>
              <a:t>，使计算机可以同时运行多个不同操作系统，以及进行开发、测试 、部署新的应用程序。该软件具有Windows、Linux版本。</a:t>
            </a:r>
            <a:r>
              <a:rPr lang="zh-CN" altLang="en-US" sz="2800" b="1">
                <a:solidFill>
                  <a:srgbClr val="FF0000"/>
                </a:solidFill>
              </a:rPr>
              <a:t>VMware Workstation可在一部实体机器上模拟完整的网络环境，以及可便于携带的虚拟机器</a:t>
            </a:r>
            <a:r>
              <a:rPr lang="zh-CN" altLang="en-US" sz="2800"/>
              <a:t>，其更好的灵活性与先进的技术胜过了市面上其他的虚拟计算机软件。</a:t>
            </a:r>
            <a:endParaRPr lang="zh-CN" altLang="en-US" sz="2800"/>
          </a:p>
        </p:txBody>
      </p:sp>
      <p:sp>
        <p:nvSpPr>
          <p:cNvPr id="4" name="矩形 3"/>
          <p:cNvSpPr/>
          <p:nvPr/>
        </p:nvSpPr>
        <p:spPr>
          <a:xfrm>
            <a:off x="3162935" y="875665"/>
            <a:ext cx="5866130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VMware Workstation</a:t>
            </a:r>
            <a:endParaRPr lang="en-US" altLang="zh-CN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深度视觉·原创设计 https://www.docer.com/works?userid=223838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1803" y="3701955"/>
            <a:ext cx="1812803" cy="3159457"/>
          </a:xfrm>
          <a:prstGeom prst="rect">
            <a:avLst/>
          </a:prstGeom>
        </p:spPr>
      </p:pic>
      <p:pic>
        <p:nvPicPr>
          <p:cNvPr id="5" name="深度视觉·原创设计 https://www.docer.com/works?userid=223838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5156" y="5281684"/>
            <a:ext cx="3833314" cy="1576316"/>
          </a:xfrm>
          <a:prstGeom prst="rect">
            <a:avLst/>
          </a:prstGeom>
        </p:spPr>
      </p:pic>
      <p:pic>
        <p:nvPicPr>
          <p:cNvPr id="9" name="深度视觉·原创设计 https://www.docer.com/works?userid=223838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2386" y="-481084"/>
            <a:ext cx="2535687" cy="2500952"/>
          </a:xfrm>
          <a:prstGeom prst="rect">
            <a:avLst/>
          </a:prstGeom>
        </p:spPr>
      </p:pic>
      <p:pic>
        <p:nvPicPr>
          <p:cNvPr id="15" name="深度视觉·原创设计 https://www.docer.com/works?userid=223838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416"/>
            <a:ext cx="3302000" cy="635000"/>
          </a:xfrm>
          <a:prstGeom prst="rect">
            <a:avLst/>
          </a:prstGeom>
        </p:spPr>
      </p:pic>
      <p:pic>
        <p:nvPicPr>
          <p:cNvPr id="18" name="深度视觉·原创设计 https://www.docer.com/works?userid=223838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188411">
            <a:off x="10755358" y="289306"/>
            <a:ext cx="1302843" cy="132610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72895" y="1612900"/>
            <a:ext cx="923798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2800"/>
              <a:t>openEuler是一款</a:t>
            </a:r>
            <a:r>
              <a:rPr lang="zh-CN" altLang="en-US" sz="2800" b="1">
                <a:solidFill>
                  <a:srgbClr val="FF0000"/>
                </a:solidFill>
              </a:rPr>
              <a:t>开源操作系统</a:t>
            </a:r>
            <a:r>
              <a:rPr lang="zh-CN" altLang="en-US" sz="2800"/>
              <a:t>。当前openEuler内核源于</a:t>
            </a:r>
            <a:r>
              <a:rPr lang="zh-CN" altLang="en-US" sz="2800" b="1">
                <a:solidFill>
                  <a:srgbClr val="FF0000"/>
                </a:solidFill>
              </a:rPr>
              <a:t>Linux</a:t>
            </a:r>
            <a:r>
              <a:rPr lang="zh-CN" altLang="en-US" sz="2800"/>
              <a:t>，支持鲲鹏及其它多种处理器，能够充分释放计算芯片的潜能，是由全球开源贡献者构建的</a:t>
            </a:r>
            <a:r>
              <a:rPr lang="zh-CN" altLang="en-US" sz="2800" b="1">
                <a:solidFill>
                  <a:srgbClr val="FF0000"/>
                </a:solidFill>
              </a:rPr>
              <a:t>高效、稳定、安全</a:t>
            </a:r>
            <a:r>
              <a:rPr lang="zh-CN" altLang="en-US" sz="2800"/>
              <a:t>的开源操作系统，适用于数据库、大数据、云计算、人工智能等应用场景。同时，openEuler是一个</a:t>
            </a:r>
            <a:r>
              <a:rPr lang="zh-CN" altLang="en-US" sz="2800" b="1">
                <a:solidFill>
                  <a:srgbClr val="FF0000"/>
                </a:solidFill>
              </a:rPr>
              <a:t>面向全球的操作系统开源社区</a:t>
            </a:r>
            <a:r>
              <a:rPr lang="zh-CN" altLang="en-US" sz="2800"/>
              <a:t>，通过社区合作，打造创新平台，构建支持多处理器架构、统一和开放的操作系统，推动软硬件应用生态繁荣发展。</a:t>
            </a:r>
            <a:endParaRPr lang="zh-CN" altLang="en-US" sz="2800"/>
          </a:p>
        </p:txBody>
      </p:sp>
      <p:sp>
        <p:nvSpPr>
          <p:cNvPr id="4" name="矩形 3"/>
          <p:cNvSpPr/>
          <p:nvPr/>
        </p:nvSpPr>
        <p:spPr>
          <a:xfrm>
            <a:off x="4649788" y="778510"/>
            <a:ext cx="2892425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openEuler</a:t>
            </a:r>
            <a:endParaRPr lang="en-US" altLang="zh-CN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深度视觉·原创设计 https://www.docer.com/works?userid=223838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1803" y="3701955"/>
            <a:ext cx="1812803" cy="3159457"/>
          </a:xfrm>
          <a:prstGeom prst="rect">
            <a:avLst/>
          </a:prstGeom>
        </p:spPr>
      </p:pic>
      <p:pic>
        <p:nvPicPr>
          <p:cNvPr id="5" name="深度视觉·原创设计 https://www.docer.com/works?userid=223838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5156" y="5281684"/>
            <a:ext cx="3833314" cy="1576316"/>
          </a:xfrm>
          <a:prstGeom prst="rect">
            <a:avLst/>
          </a:prstGeom>
        </p:spPr>
      </p:pic>
      <p:pic>
        <p:nvPicPr>
          <p:cNvPr id="9" name="深度视觉·原创设计 https://www.docer.com/works?userid=223838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2386" y="-481084"/>
            <a:ext cx="2535687" cy="2500952"/>
          </a:xfrm>
          <a:prstGeom prst="rect">
            <a:avLst/>
          </a:prstGeom>
        </p:spPr>
      </p:pic>
      <p:pic>
        <p:nvPicPr>
          <p:cNvPr id="15" name="深度视觉·原创设计 https://www.docer.com/works?userid=223838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416"/>
            <a:ext cx="3302000" cy="635000"/>
          </a:xfrm>
          <a:prstGeom prst="rect">
            <a:avLst/>
          </a:prstGeom>
        </p:spPr>
      </p:pic>
      <p:pic>
        <p:nvPicPr>
          <p:cNvPr id="18" name="深度视觉·原创设计 https://www.docer.com/works?userid=223838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188411">
            <a:off x="10755358" y="289306"/>
            <a:ext cx="1302843" cy="132610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700" y="2007870"/>
            <a:ext cx="10642600" cy="41592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817996" y="157480"/>
            <a:ext cx="503682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800"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下载并安装</a:t>
            </a:r>
            <a:r>
              <a:rPr lang="en-US" altLang="zh-CN" sz="2800"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VMware Workstation</a:t>
            </a:r>
            <a:endParaRPr lang="en-US" altLang="zh-CN" sz="2800">
              <a:solidFill>
                <a:schemeClr val="accent3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28800" y="1491615"/>
            <a:ext cx="47967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VMware</a:t>
            </a:r>
            <a:r>
              <a:rPr lang="zh-CN" altLang="en-US"/>
              <a:t>官网：</a:t>
            </a:r>
            <a:r>
              <a:rPr lang="zh-CN" altLang="en-US"/>
              <a:t>https://www.vmware.com/cn.html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深度视觉·原创设计 https://www.docer.com/works?userid=223838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1803" y="3701955"/>
            <a:ext cx="1812803" cy="3159457"/>
          </a:xfrm>
          <a:prstGeom prst="rect">
            <a:avLst/>
          </a:prstGeom>
        </p:spPr>
      </p:pic>
      <p:pic>
        <p:nvPicPr>
          <p:cNvPr id="5" name="深度视觉·原创设计 https://www.docer.com/works?userid=223838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5156" y="5281684"/>
            <a:ext cx="3833314" cy="1576316"/>
          </a:xfrm>
          <a:prstGeom prst="rect">
            <a:avLst/>
          </a:prstGeom>
        </p:spPr>
      </p:pic>
      <p:pic>
        <p:nvPicPr>
          <p:cNvPr id="9" name="深度视觉·原创设计 https://www.docer.com/works?userid=223838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2386" y="-481084"/>
            <a:ext cx="2535687" cy="2500952"/>
          </a:xfrm>
          <a:prstGeom prst="rect">
            <a:avLst/>
          </a:prstGeom>
        </p:spPr>
      </p:pic>
      <p:pic>
        <p:nvPicPr>
          <p:cNvPr id="15" name="深度视觉·原创设计 https://www.docer.com/works?userid=223838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416"/>
            <a:ext cx="3302000" cy="635000"/>
          </a:xfrm>
          <a:prstGeom prst="rect">
            <a:avLst/>
          </a:prstGeom>
        </p:spPr>
      </p:pic>
      <p:pic>
        <p:nvPicPr>
          <p:cNvPr id="18" name="深度视觉·原创设计 https://www.docer.com/works?userid=223838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188411">
            <a:off x="10755358" y="289306"/>
            <a:ext cx="1302843" cy="132610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817996" y="157480"/>
            <a:ext cx="503682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800"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下载并安装</a:t>
            </a:r>
            <a:r>
              <a:rPr lang="en-US" altLang="zh-CN" sz="2800"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VMware Workstation</a:t>
            </a:r>
            <a:endParaRPr lang="en-US" altLang="zh-CN" sz="2800">
              <a:solidFill>
                <a:schemeClr val="accent3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45180" y="417195"/>
            <a:ext cx="26314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rgbClr val="FF0000"/>
                </a:solidFill>
              </a:rPr>
              <a:t>下载前需要先注册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" y="922020"/>
            <a:ext cx="11734800" cy="5765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深度视觉·原创设计 https://www.docer.com/works?userid=223838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1803" y="3701955"/>
            <a:ext cx="1812803" cy="3159457"/>
          </a:xfrm>
          <a:prstGeom prst="rect">
            <a:avLst/>
          </a:prstGeom>
        </p:spPr>
      </p:pic>
      <p:pic>
        <p:nvPicPr>
          <p:cNvPr id="5" name="深度视觉·原创设计 https://www.docer.com/works?userid=223838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5156" y="5281684"/>
            <a:ext cx="3833314" cy="1576316"/>
          </a:xfrm>
          <a:prstGeom prst="rect">
            <a:avLst/>
          </a:prstGeom>
        </p:spPr>
      </p:pic>
      <p:pic>
        <p:nvPicPr>
          <p:cNvPr id="9" name="深度视觉·原创设计 https://www.docer.com/works?userid=223838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2386" y="-481084"/>
            <a:ext cx="2535687" cy="2500952"/>
          </a:xfrm>
          <a:prstGeom prst="rect">
            <a:avLst/>
          </a:prstGeom>
        </p:spPr>
      </p:pic>
      <p:pic>
        <p:nvPicPr>
          <p:cNvPr id="15" name="深度视觉·原创设计 https://www.docer.com/works?userid=223838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416"/>
            <a:ext cx="3302000" cy="635000"/>
          </a:xfrm>
          <a:prstGeom prst="rect">
            <a:avLst/>
          </a:prstGeom>
        </p:spPr>
      </p:pic>
      <p:pic>
        <p:nvPicPr>
          <p:cNvPr id="18" name="深度视觉·原创设计 https://www.docer.com/works?userid=223838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188411">
            <a:off x="10755358" y="289306"/>
            <a:ext cx="1302843" cy="132610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091681" y="157480"/>
            <a:ext cx="448945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sz="2800"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下载openEuler操作系统镜像</a:t>
            </a:r>
            <a:endParaRPr sz="2800">
              <a:solidFill>
                <a:schemeClr val="accent3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70125" y="720090"/>
            <a:ext cx="116008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openEuler</a:t>
            </a:r>
            <a:r>
              <a:rPr lang="zh-CN" altLang="en-US"/>
              <a:t>官网：https://repo.openeuler.org/</a:t>
            </a:r>
            <a:endParaRPr lang="zh-CN" altLang="en-US"/>
          </a:p>
          <a:p>
            <a:pPr algn="l"/>
            <a:r>
              <a:rPr lang="zh-CN" altLang="en-US"/>
              <a:t>长期版本参考</a:t>
            </a:r>
            <a:r>
              <a:rPr lang="zh-CN" altLang="en-US"/>
              <a:t>下载地址：</a:t>
            </a:r>
            <a:endParaRPr lang="zh-CN" altLang="en-US"/>
          </a:p>
          <a:p>
            <a:pPr algn="l"/>
            <a:r>
              <a:rPr lang="zh-CN" altLang="en-US"/>
              <a:t>https://repo.openeuler.org/openEuler-20.03-LTS/ISO/x86_64/openEuler-20.03-LTS-x86_64-dvd.iso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4160" y="1569085"/>
            <a:ext cx="10040620" cy="4933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深度视觉·原创设计 https://www.docer.com/works?userid=223838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1803" y="3701955"/>
            <a:ext cx="1812803" cy="3159457"/>
          </a:xfrm>
          <a:prstGeom prst="rect">
            <a:avLst/>
          </a:prstGeom>
        </p:spPr>
      </p:pic>
      <p:pic>
        <p:nvPicPr>
          <p:cNvPr id="5" name="深度视觉·原创设计 https://www.docer.com/works?userid=223838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5156" y="5281684"/>
            <a:ext cx="3833314" cy="1576316"/>
          </a:xfrm>
          <a:prstGeom prst="rect">
            <a:avLst/>
          </a:prstGeom>
        </p:spPr>
      </p:pic>
      <p:pic>
        <p:nvPicPr>
          <p:cNvPr id="9" name="深度视觉·原创设计 https://www.docer.com/works?userid=223838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2386" y="-481084"/>
            <a:ext cx="2535687" cy="2500952"/>
          </a:xfrm>
          <a:prstGeom prst="rect">
            <a:avLst/>
          </a:prstGeom>
        </p:spPr>
      </p:pic>
      <p:pic>
        <p:nvPicPr>
          <p:cNvPr id="15" name="深度视觉·原创设计 https://www.docer.com/works?userid=223838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416"/>
            <a:ext cx="3302000" cy="635000"/>
          </a:xfrm>
          <a:prstGeom prst="rect">
            <a:avLst/>
          </a:prstGeom>
        </p:spPr>
      </p:pic>
      <p:pic>
        <p:nvPicPr>
          <p:cNvPr id="18" name="深度视觉·原创设计 https://www.docer.com/works?userid=223838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188411">
            <a:off x="10755358" y="289306"/>
            <a:ext cx="1302843" cy="132610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175751" y="157480"/>
            <a:ext cx="235585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sz="2800"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安装</a:t>
            </a:r>
            <a:r>
              <a:rPr lang="en-US" altLang="zh-CN" sz="2800"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openEuler</a:t>
            </a:r>
            <a:endParaRPr lang="en-US" altLang="zh-CN" sz="2800">
              <a:solidFill>
                <a:schemeClr val="accent3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1085" y="208915"/>
            <a:ext cx="3986530" cy="14878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0250" y="1941830"/>
            <a:ext cx="4648200" cy="43370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深度视觉·原创设计 https://www.docer.com/works?userid=223838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1803" y="3701955"/>
            <a:ext cx="1812803" cy="3159457"/>
          </a:xfrm>
          <a:prstGeom prst="rect">
            <a:avLst/>
          </a:prstGeom>
        </p:spPr>
      </p:pic>
      <p:pic>
        <p:nvPicPr>
          <p:cNvPr id="5" name="深度视觉·原创设计 https://www.docer.com/works?userid=223838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5156" y="5281684"/>
            <a:ext cx="3833314" cy="1576316"/>
          </a:xfrm>
          <a:prstGeom prst="rect">
            <a:avLst/>
          </a:prstGeom>
        </p:spPr>
      </p:pic>
      <p:pic>
        <p:nvPicPr>
          <p:cNvPr id="9" name="深度视觉·原创设计 https://www.docer.com/works?userid=223838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2386" y="-481084"/>
            <a:ext cx="2535687" cy="2500952"/>
          </a:xfrm>
          <a:prstGeom prst="rect">
            <a:avLst/>
          </a:prstGeom>
        </p:spPr>
      </p:pic>
      <p:pic>
        <p:nvPicPr>
          <p:cNvPr id="15" name="深度视觉·原创设计 https://www.docer.com/works?userid=223838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416"/>
            <a:ext cx="3302000" cy="635000"/>
          </a:xfrm>
          <a:prstGeom prst="rect">
            <a:avLst/>
          </a:prstGeom>
        </p:spPr>
      </p:pic>
      <p:pic>
        <p:nvPicPr>
          <p:cNvPr id="18" name="深度视觉·原创设计 https://www.docer.com/works?userid=223838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188411">
            <a:off x="10755358" y="289306"/>
            <a:ext cx="1302843" cy="132610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175751" y="157480"/>
            <a:ext cx="235585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sz="2800"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安装</a:t>
            </a:r>
            <a:r>
              <a:rPr lang="en-US" altLang="zh-CN" sz="2800"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openEuler</a:t>
            </a:r>
            <a:endParaRPr lang="en-US" altLang="zh-CN" sz="2800">
              <a:solidFill>
                <a:schemeClr val="accent3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930" y="1569085"/>
            <a:ext cx="4561840" cy="4257040"/>
          </a:xfrm>
          <a:prstGeom prst="rect">
            <a:avLst/>
          </a:prstGeom>
        </p:spPr>
      </p:pic>
      <p:cxnSp>
        <p:nvCxnSpPr>
          <p:cNvPr id="11" name="直接箭头连接符 10"/>
          <p:cNvCxnSpPr>
            <a:stCxn id="3" idx="3"/>
          </p:cNvCxnSpPr>
          <p:nvPr/>
        </p:nvCxnSpPr>
        <p:spPr>
          <a:xfrm>
            <a:off x="5525770" y="3697605"/>
            <a:ext cx="595630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1400" y="1489075"/>
            <a:ext cx="4648200" cy="43370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5A040"/>
      </a:accent1>
      <a:accent2>
        <a:srgbClr val="BC511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spjjazq">
      <a:majorFont>
        <a:latin typeface="汉仪正圆"/>
        <a:ea typeface="汉仪正圆"/>
        <a:cs typeface=""/>
      </a:majorFont>
      <a:minorFont>
        <a:latin typeface="汉仪正圆"/>
        <a:ea typeface="汉仪正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1053</Words>
  <Application>WPS 演示</Application>
  <PresentationFormat>宽屏</PresentationFormat>
  <Paragraphs>85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Arial</vt:lpstr>
      <vt:lpstr>宋体</vt:lpstr>
      <vt:lpstr>Wingdings</vt:lpstr>
      <vt:lpstr>汉仪正圆</vt:lpstr>
      <vt:lpstr>Times New Roman</vt:lpstr>
      <vt:lpstr>微软雅黑</vt:lpstr>
      <vt:lpstr>Arial Unicode MS</vt:lpstr>
      <vt:lpstr>Calibri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存好资料到期下线</cp:lastModifiedBy>
  <cp:revision>64</cp:revision>
  <dcterms:created xsi:type="dcterms:W3CDTF">2021-09-01T04:38:00Z</dcterms:created>
  <dcterms:modified xsi:type="dcterms:W3CDTF">2022-04-06T04:03:03Z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  <property fmtid="{D5CDD505-2E9C-101B-9397-08002B2CF9AE}" pid="3" name="KSOTemplateUUID">
    <vt:lpwstr>v1.0_mb_50+Vg0OKMPWy22qyumOuwQ==</vt:lpwstr>
  </property>
</Properties>
</file>