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F3333-FEB7-4BCB-B6DA-03A1F3D9BBF4}" type="doc">
      <dgm:prSet loTypeId="urn:microsoft.com/office/officeart/2005/8/layout/hProcess9" loCatId="process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zh-CN" altLang="en-US"/>
        </a:p>
      </dgm:t>
    </dgm:pt>
    <dgm:pt modelId="{659E024B-059C-432A-804A-47D1AD184A53}">
      <dgm:prSet/>
      <dgm:spPr/>
      <dgm:t>
        <a:bodyPr/>
        <a:lstStyle/>
        <a:p>
          <a:r>
            <a:rPr lang="zh-CN" dirty="0"/>
            <a:t>项目视图与范围文档</a:t>
          </a:r>
        </a:p>
      </dgm:t>
    </dgm:pt>
    <dgm:pt modelId="{DB99080A-8A65-4A9F-809A-ABD0C7DE312B}" type="parTrans" cxnId="{509FB6F3-D4D7-4C48-AFD7-283480EBA013}">
      <dgm:prSet/>
      <dgm:spPr/>
      <dgm:t>
        <a:bodyPr/>
        <a:lstStyle/>
        <a:p>
          <a:endParaRPr lang="zh-CN" altLang="en-US"/>
        </a:p>
      </dgm:t>
    </dgm:pt>
    <dgm:pt modelId="{B7082B24-6B29-4D1D-9553-B3E75547C419}" type="sibTrans" cxnId="{509FB6F3-D4D7-4C48-AFD7-283480EBA013}">
      <dgm:prSet/>
      <dgm:spPr/>
      <dgm:t>
        <a:bodyPr/>
        <a:lstStyle/>
        <a:p>
          <a:endParaRPr lang="zh-CN" altLang="en-US"/>
        </a:p>
      </dgm:t>
    </dgm:pt>
    <dgm:pt modelId="{8097A660-7CBD-4C74-9913-59286D101C82}">
      <dgm:prSet/>
      <dgm:spPr/>
      <dgm:t>
        <a:bodyPr/>
        <a:lstStyle/>
        <a:p>
          <a:r>
            <a:rPr lang="zh-CN"/>
            <a:t>用户特征分析报告</a:t>
          </a:r>
        </a:p>
      </dgm:t>
    </dgm:pt>
    <dgm:pt modelId="{AD9ECFA6-21DB-4BD7-8353-120B1F995E4D}" type="parTrans" cxnId="{0B7871D6-DE28-48BA-A822-03F637D91548}">
      <dgm:prSet/>
      <dgm:spPr/>
      <dgm:t>
        <a:bodyPr/>
        <a:lstStyle/>
        <a:p>
          <a:endParaRPr lang="zh-CN" altLang="en-US"/>
        </a:p>
      </dgm:t>
    </dgm:pt>
    <dgm:pt modelId="{74438465-B724-47F4-805B-C7CB31785EC7}" type="sibTrans" cxnId="{0B7871D6-DE28-48BA-A822-03F637D91548}">
      <dgm:prSet/>
      <dgm:spPr/>
      <dgm:t>
        <a:bodyPr/>
        <a:lstStyle/>
        <a:p>
          <a:endParaRPr lang="zh-CN" altLang="en-US"/>
        </a:p>
      </dgm:t>
    </dgm:pt>
    <dgm:pt modelId="{B69C1C2B-629B-4394-9511-5E123F8139D6}">
      <dgm:prSet/>
      <dgm:spPr/>
      <dgm:t>
        <a:bodyPr/>
        <a:lstStyle/>
        <a:p>
          <a:r>
            <a:rPr lang="zh-CN" dirty="0"/>
            <a:t>问题列表</a:t>
          </a:r>
        </a:p>
      </dgm:t>
    </dgm:pt>
    <dgm:pt modelId="{22A01D5B-6AB3-4D5B-A209-C65B6161D21B}" type="parTrans" cxnId="{F4247C58-DB33-42DD-9BDF-544584BDE26C}">
      <dgm:prSet/>
      <dgm:spPr/>
      <dgm:t>
        <a:bodyPr/>
        <a:lstStyle/>
        <a:p>
          <a:endParaRPr lang="zh-CN" altLang="en-US"/>
        </a:p>
      </dgm:t>
    </dgm:pt>
    <dgm:pt modelId="{A271EC08-D023-4ABE-AFEE-78483213D389}" type="sibTrans" cxnId="{F4247C58-DB33-42DD-9BDF-544584BDE26C}">
      <dgm:prSet/>
      <dgm:spPr/>
      <dgm:t>
        <a:bodyPr/>
        <a:lstStyle/>
        <a:p>
          <a:endParaRPr lang="zh-CN" altLang="en-US"/>
        </a:p>
      </dgm:t>
    </dgm:pt>
    <dgm:pt modelId="{4F036C58-5772-46C6-9E14-7105AEF40CC3}">
      <dgm:prSet/>
      <dgm:spPr/>
      <dgm:t>
        <a:bodyPr/>
        <a:lstStyle/>
        <a:p>
          <a:r>
            <a:rPr lang="en-US" dirty="0"/>
            <a:t>SRS v2.0</a:t>
          </a:r>
          <a:r>
            <a:rPr lang="zh-CN" dirty="0"/>
            <a:t>最终版</a:t>
          </a:r>
        </a:p>
      </dgm:t>
    </dgm:pt>
    <dgm:pt modelId="{0DFF2242-62F8-41C2-84BC-71019F0D94B9}" type="parTrans" cxnId="{53A76D95-127D-4C5B-862E-1F3CADE800F9}">
      <dgm:prSet/>
      <dgm:spPr/>
      <dgm:t>
        <a:bodyPr/>
        <a:lstStyle/>
        <a:p>
          <a:endParaRPr lang="zh-CN" altLang="en-US"/>
        </a:p>
      </dgm:t>
    </dgm:pt>
    <dgm:pt modelId="{18D561E4-0501-477C-AC78-EEB98390238D}" type="sibTrans" cxnId="{53A76D95-127D-4C5B-862E-1F3CADE800F9}">
      <dgm:prSet/>
      <dgm:spPr/>
      <dgm:t>
        <a:bodyPr/>
        <a:lstStyle/>
        <a:p>
          <a:endParaRPr lang="zh-CN" altLang="en-US"/>
        </a:p>
      </dgm:t>
    </dgm:pt>
    <dgm:pt modelId="{2F3A86B2-042D-40DD-B148-5529A1F7608A}" type="pres">
      <dgm:prSet presAssocID="{B6BF3333-FEB7-4BCB-B6DA-03A1F3D9BBF4}" presName="CompostProcess" presStyleCnt="0">
        <dgm:presLayoutVars>
          <dgm:dir/>
          <dgm:resizeHandles val="exact"/>
        </dgm:presLayoutVars>
      </dgm:prSet>
      <dgm:spPr/>
    </dgm:pt>
    <dgm:pt modelId="{11488BCD-FC45-41FA-9806-5661B1801C81}" type="pres">
      <dgm:prSet presAssocID="{B6BF3333-FEB7-4BCB-B6DA-03A1F3D9BBF4}" presName="arrow" presStyleLbl="bgShp" presStyleIdx="0" presStyleCnt="1"/>
      <dgm:spPr/>
    </dgm:pt>
    <dgm:pt modelId="{71F74BD7-62A2-4348-9F1F-CD2432FC4883}" type="pres">
      <dgm:prSet presAssocID="{B6BF3333-FEB7-4BCB-B6DA-03A1F3D9BBF4}" presName="linearProcess" presStyleCnt="0"/>
      <dgm:spPr/>
    </dgm:pt>
    <dgm:pt modelId="{CE9B29FB-2F26-481B-9530-87932786F088}" type="pres">
      <dgm:prSet presAssocID="{659E024B-059C-432A-804A-47D1AD184A53}" presName="textNode" presStyleLbl="node1" presStyleIdx="0" presStyleCnt="4">
        <dgm:presLayoutVars>
          <dgm:bulletEnabled val="1"/>
        </dgm:presLayoutVars>
      </dgm:prSet>
      <dgm:spPr/>
    </dgm:pt>
    <dgm:pt modelId="{80BF3E12-0DE5-448E-9FCA-035CBA5438EE}" type="pres">
      <dgm:prSet presAssocID="{B7082B24-6B29-4D1D-9553-B3E75547C419}" presName="sibTrans" presStyleCnt="0"/>
      <dgm:spPr/>
    </dgm:pt>
    <dgm:pt modelId="{B975F503-83E1-46BD-B179-01161853E5FA}" type="pres">
      <dgm:prSet presAssocID="{8097A660-7CBD-4C74-9913-59286D101C82}" presName="textNode" presStyleLbl="node1" presStyleIdx="1" presStyleCnt="4">
        <dgm:presLayoutVars>
          <dgm:bulletEnabled val="1"/>
        </dgm:presLayoutVars>
      </dgm:prSet>
      <dgm:spPr/>
    </dgm:pt>
    <dgm:pt modelId="{903C2178-56BD-4543-9A89-67DBBA6F0DFB}" type="pres">
      <dgm:prSet presAssocID="{74438465-B724-47F4-805B-C7CB31785EC7}" presName="sibTrans" presStyleCnt="0"/>
      <dgm:spPr/>
    </dgm:pt>
    <dgm:pt modelId="{A33EE00E-0691-4F8E-A217-64AAA642B841}" type="pres">
      <dgm:prSet presAssocID="{B69C1C2B-629B-4394-9511-5E123F8139D6}" presName="textNode" presStyleLbl="node1" presStyleIdx="2" presStyleCnt="4">
        <dgm:presLayoutVars>
          <dgm:bulletEnabled val="1"/>
        </dgm:presLayoutVars>
      </dgm:prSet>
      <dgm:spPr/>
    </dgm:pt>
    <dgm:pt modelId="{51C9FE57-EAC1-4326-9AD8-C66610AF9853}" type="pres">
      <dgm:prSet presAssocID="{A271EC08-D023-4ABE-AFEE-78483213D389}" presName="sibTrans" presStyleCnt="0"/>
      <dgm:spPr/>
    </dgm:pt>
    <dgm:pt modelId="{0EA42F78-BC56-471E-819E-1844E1CEA513}" type="pres">
      <dgm:prSet presAssocID="{4F036C58-5772-46C6-9E14-7105AEF40CC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7C84006-743B-4168-A398-DB48B461A603}" type="presOf" srcId="{659E024B-059C-432A-804A-47D1AD184A53}" destId="{CE9B29FB-2F26-481B-9530-87932786F088}" srcOrd="0" destOrd="0" presId="urn:microsoft.com/office/officeart/2005/8/layout/hProcess9"/>
    <dgm:cxn modelId="{A43F6B16-8292-4D16-9EAE-9CE0768E0217}" type="presOf" srcId="{4F036C58-5772-46C6-9E14-7105AEF40CC3}" destId="{0EA42F78-BC56-471E-819E-1844E1CEA513}" srcOrd="0" destOrd="0" presId="urn:microsoft.com/office/officeart/2005/8/layout/hProcess9"/>
    <dgm:cxn modelId="{F4247C58-DB33-42DD-9BDF-544584BDE26C}" srcId="{B6BF3333-FEB7-4BCB-B6DA-03A1F3D9BBF4}" destId="{B69C1C2B-629B-4394-9511-5E123F8139D6}" srcOrd="2" destOrd="0" parTransId="{22A01D5B-6AB3-4D5B-A209-C65B6161D21B}" sibTransId="{A271EC08-D023-4ABE-AFEE-78483213D389}"/>
    <dgm:cxn modelId="{AD2B5885-40AF-4D6C-88FC-4766FD3375D5}" type="presOf" srcId="{B69C1C2B-629B-4394-9511-5E123F8139D6}" destId="{A33EE00E-0691-4F8E-A217-64AAA642B841}" srcOrd="0" destOrd="0" presId="urn:microsoft.com/office/officeart/2005/8/layout/hProcess9"/>
    <dgm:cxn modelId="{E11F9A85-EB40-4113-AC3E-7310FA06F2B4}" type="presOf" srcId="{8097A660-7CBD-4C74-9913-59286D101C82}" destId="{B975F503-83E1-46BD-B179-01161853E5FA}" srcOrd="0" destOrd="0" presId="urn:microsoft.com/office/officeart/2005/8/layout/hProcess9"/>
    <dgm:cxn modelId="{53A76D95-127D-4C5B-862E-1F3CADE800F9}" srcId="{B6BF3333-FEB7-4BCB-B6DA-03A1F3D9BBF4}" destId="{4F036C58-5772-46C6-9E14-7105AEF40CC3}" srcOrd="3" destOrd="0" parTransId="{0DFF2242-62F8-41C2-84BC-71019F0D94B9}" sibTransId="{18D561E4-0501-477C-AC78-EEB98390238D}"/>
    <dgm:cxn modelId="{0B7871D6-DE28-48BA-A822-03F637D91548}" srcId="{B6BF3333-FEB7-4BCB-B6DA-03A1F3D9BBF4}" destId="{8097A660-7CBD-4C74-9913-59286D101C82}" srcOrd="1" destOrd="0" parTransId="{AD9ECFA6-21DB-4BD7-8353-120B1F995E4D}" sibTransId="{74438465-B724-47F4-805B-C7CB31785EC7}"/>
    <dgm:cxn modelId="{509FB6F3-D4D7-4C48-AFD7-283480EBA013}" srcId="{B6BF3333-FEB7-4BCB-B6DA-03A1F3D9BBF4}" destId="{659E024B-059C-432A-804A-47D1AD184A53}" srcOrd="0" destOrd="0" parTransId="{DB99080A-8A65-4A9F-809A-ABD0C7DE312B}" sibTransId="{B7082B24-6B29-4D1D-9553-B3E75547C419}"/>
    <dgm:cxn modelId="{AE7AF6FA-C1CE-45D9-B30E-93B93BAE8B5D}" type="presOf" srcId="{B6BF3333-FEB7-4BCB-B6DA-03A1F3D9BBF4}" destId="{2F3A86B2-042D-40DD-B148-5529A1F7608A}" srcOrd="0" destOrd="0" presId="urn:microsoft.com/office/officeart/2005/8/layout/hProcess9"/>
    <dgm:cxn modelId="{4AFB1274-8B5A-4FCA-9A5F-59BEECF69C22}" type="presParOf" srcId="{2F3A86B2-042D-40DD-B148-5529A1F7608A}" destId="{11488BCD-FC45-41FA-9806-5661B1801C81}" srcOrd="0" destOrd="0" presId="urn:microsoft.com/office/officeart/2005/8/layout/hProcess9"/>
    <dgm:cxn modelId="{7DED27B7-7809-4299-88DB-A8DC9A94AE0F}" type="presParOf" srcId="{2F3A86B2-042D-40DD-B148-5529A1F7608A}" destId="{71F74BD7-62A2-4348-9F1F-CD2432FC4883}" srcOrd="1" destOrd="0" presId="urn:microsoft.com/office/officeart/2005/8/layout/hProcess9"/>
    <dgm:cxn modelId="{98B4392A-986C-41AE-A2AB-58DFED4538AA}" type="presParOf" srcId="{71F74BD7-62A2-4348-9F1F-CD2432FC4883}" destId="{CE9B29FB-2F26-481B-9530-87932786F088}" srcOrd="0" destOrd="0" presId="urn:microsoft.com/office/officeart/2005/8/layout/hProcess9"/>
    <dgm:cxn modelId="{9049F4CD-9E9C-480A-8A27-37ABF6A43718}" type="presParOf" srcId="{71F74BD7-62A2-4348-9F1F-CD2432FC4883}" destId="{80BF3E12-0DE5-448E-9FCA-035CBA5438EE}" srcOrd="1" destOrd="0" presId="urn:microsoft.com/office/officeart/2005/8/layout/hProcess9"/>
    <dgm:cxn modelId="{91919C09-7693-4084-88AA-2E0C137FC049}" type="presParOf" srcId="{71F74BD7-62A2-4348-9F1F-CD2432FC4883}" destId="{B975F503-83E1-46BD-B179-01161853E5FA}" srcOrd="2" destOrd="0" presId="urn:microsoft.com/office/officeart/2005/8/layout/hProcess9"/>
    <dgm:cxn modelId="{FFC11732-22DF-425E-AF7B-AA6E45C8BA3F}" type="presParOf" srcId="{71F74BD7-62A2-4348-9F1F-CD2432FC4883}" destId="{903C2178-56BD-4543-9A89-67DBBA6F0DFB}" srcOrd="3" destOrd="0" presId="urn:microsoft.com/office/officeart/2005/8/layout/hProcess9"/>
    <dgm:cxn modelId="{1D6E974F-03FF-495A-972A-2E5204C54EA1}" type="presParOf" srcId="{71F74BD7-62A2-4348-9F1F-CD2432FC4883}" destId="{A33EE00E-0691-4F8E-A217-64AAA642B841}" srcOrd="4" destOrd="0" presId="urn:microsoft.com/office/officeart/2005/8/layout/hProcess9"/>
    <dgm:cxn modelId="{8BE7F75C-175B-4D47-BBFF-CA72793BD960}" type="presParOf" srcId="{71F74BD7-62A2-4348-9F1F-CD2432FC4883}" destId="{51C9FE57-EAC1-4326-9AD8-C66610AF9853}" srcOrd="5" destOrd="0" presId="urn:microsoft.com/office/officeart/2005/8/layout/hProcess9"/>
    <dgm:cxn modelId="{6F36827B-35BC-4AB1-B10C-C84EECC714F2}" type="presParOf" srcId="{71F74BD7-62A2-4348-9F1F-CD2432FC4883}" destId="{0EA42F78-BC56-471E-819E-1844E1CEA51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19620-16B7-4121-8060-DD232F44307E}" type="doc">
      <dgm:prSet loTypeId="urn:microsoft.com/office/officeart/2005/8/layout/pyramid2" loCatId="pyramid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zh-CN" altLang="en-US"/>
        </a:p>
      </dgm:t>
    </dgm:pt>
    <dgm:pt modelId="{D42E6D54-3CED-40ED-B62D-A49398256ACD}">
      <dgm:prSet/>
      <dgm:spPr/>
      <dgm:t>
        <a:bodyPr/>
        <a:lstStyle/>
        <a:p>
          <a:r>
            <a:rPr lang="zh-CN" dirty="0"/>
            <a:t>业务</a:t>
          </a:r>
          <a:r>
            <a:rPr lang="zh-CN" altLang="en-US" dirty="0"/>
            <a:t>需求</a:t>
          </a:r>
          <a:endParaRPr lang="zh-CN" dirty="0"/>
        </a:p>
      </dgm:t>
    </dgm:pt>
    <dgm:pt modelId="{E3F40A81-B088-4C6B-A641-EB607798654E}" type="parTrans" cxnId="{6C660559-E9F6-41E5-B9A4-7B79EED13848}">
      <dgm:prSet/>
      <dgm:spPr/>
      <dgm:t>
        <a:bodyPr/>
        <a:lstStyle/>
        <a:p>
          <a:endParaRPr lang="zh-CN" altLang="en-US"/>
        </a:p>
      </dgm:t>
    </dgm:pt>
    <dgm:pt modelId="{EB1392D7-7D4A-4B2E-AFB6-6127B9435479}" type="sibTrans" cxnId="{6C660559-E9F6-41E5-B9A4-7B79EED13848}">
      <dgm:prSet/>
      <dgm:spPr/>
      <dgm:t>
        <a:bodyPr/>
        <a:lstStyle/>
        <a:p>
          <a:endParaRPr lang="zh-CN" altLang="en-US"/>
        </a:p>
      </dgm:t>
    </dgm:pt>
    <dgm:pt modelId="{52387E21-73C9-46A9-B7BA-99E424836B0D}">
      <dgm:prSet/>
      <dgm:spPr/>
      <dgm:t>
        <a:bodyPr/>
        <a:lstStyle/>
        <a:p>
          <a:r>
            <a:rPr lang="zh-CN"/>
            <a:t>项目视图的解决方案</a:t>
          </a:r>
        </a:p>
      </dgm:t>
    </dgm:pt>
    <dgm:pt modelId="{10FB6588-6E8F-407E-9F8B-5AA3E5870346}" type="parTrans" cxnId="{C3035FAD-437B-4A71-85A3-16EAEA7AB7B0}">
      <dgm:prSet/>
      <dgm:spPr/>
      <dgm:t>
        <a:bodyPr/>
        <a:lstStyle/>
        <a:p>
          <a:endParaRPr lang="zh-CN" altLang="en-US"/>
        </a:p>
      </dgm:t>
    </dgm:pt>
    <dgm:pt modelId="{D179B100-459A-44F0-A01C-12E0F20CED72}" type="sibTrans" cxnId="{C3035FAD-437B-4A71-85A3-16EAEA7AB7B0}">
      <dgm:prSet/>
      <dgm:spPr/>
      <dgm:t>
        <a:bodyPr/>
        <a:lstStyle/>
        <a:p>
          <a:endParaRPr lang="zh-CN" altLang="en-US"/>
        </a:p>
      </dgm:t>
    </dgm:pt>
    <dgm:pt modelId="{5ADB7FE4-7CC6-428D-8995-17F7989E9D9C}">
      <dgm:prSet/>
      <dgm:spPr/>
      <dgm:t>
        <a:bodyPr/>
        <a:lstStyle/>
        <a:p>
          <a:r>
            <a:rPr lang="zh-CN"/>
            <a:t>范围和局限性</a:t>
          </a:r>
        </a:p>
      </dgm:t>
    </dgm:pt>
    <dgm:pt modelId="{E437ACEF-7543-4510-BCE4-B26773BE6A8C}" type="parTrans" cxnId="{746EFF25-D13E-46CB-A529-181B2EB53D46}">
      <dgm:prSet/>
      <dgm:spPr/>
      <dgm:t>
        <a:bodyPr/>
        <a:lstStyle/>
        <a:p>
          <a:endParaRPr lang="zh-CN" altLang="en-US"/>
        </a:p>
      </dgm:t>
    </dgm:pt>
    <dgm:pt modelId="{BCD686E4-3A21-445D-BB18-3BCF31D44B47}" type="sibTrans" cxnId="{746EFF25-D13E-46CB-A529-181B2EB53D46}">
      <dgm:prSet/>
      <dgm:spPr/>
      <dgm:t>
        <a:bodyPr/>
        <a:lstStyle/>
        <a:p>
          <a:endParaRPr lang="zh-CN" altLang="en-US"/>
        </a:p>
      </dgm:t>
    </dgm:pt>
    <dgm:pt modelId="{385C8A10-0284-42AF-87FE-C8A094990390}">
      <dgm:prSet/>
      <dgm:spPr/>
      <dgm:t>
        <a:bodyPr/>
        <a:lstStyle/>
        <a:p>
          <a:r>
            <a:rPr lang="zh-CN"/>
            <a:t>业务背景</a:t>
          </a:r>
        </a:p>
      </dgm:t>
    </dgm:pt>
    <dgm:pt modelId="{13C5FA09-27B1-40F5-A142-CF4DB36E7A29}" type="parTrans" cxnId="{A71193E2-D5E3-4694-A645-03BEAF54AFC5}">
      <dgm:prSet/>
      <dgm:spPr/>
      <dgm:t>
        <a:bodyPr/>
        <a:lstStyle/>
        <a:p>
          <a:endParaRPr lang="zh-CN" altLang="en-US"/>
        </a:p>
      </dgm:t>
    </dgm:pt>
    <dgm:pt modelId="{4293B278-D6D0-46A6-B983-15AECFDFB318}" type="sibTrans" cxnId="{A71193E2-D5E3-4694-A645-03BEAF54AFC5}">
      <dgm:prSet/>
      <dgm:spPr/>
      <dgm:t>
        <a:bodyPr/>
        <a:lstStyle/>
        <a:p>
          <a:endParaRPr lang="zh-CN" altLang="en-US"/>
        </a:p>
      </dgm:t>
    </dgm:pt>
    <dgm:pt modelId="{049C7128-0175-4E18-B7FD-E3F454A29F10}" type="pres">
      <dgm:prSet presAssocID="{14819620-16B7-4121-8060-DD232F44307E}" presName="compositeShape" presStyleCnt="0">
        <dgm:presLayoutVars>
          <dgm:dir/>
          <dgm:resizeHandles/>
        </dgm:presLayoutVars>
      </dgm:prSet>
      <dgm:spPr/>
    </dgm:pt>
    <dgm:pt modelId="{1167BBDA-EFD6-4E7F-8C77-4C29040E03C1}" type="pres">
      <dgm:prSet presAssocID="{14819620-16B7-4121-8060-DD232F44307E}" presName="pyramid" presStyleLbl="node1" presStyleIdx="0" presStyleCnt="1"/>
      <dgm:spPr/>
    </dgm:pt>
    <dgm:pt modelId="{6CA0FC3F-FB5E-446A-A584-054BF8328546}" type="pres">
      <dgm:prSet presAssocID="{14819620-16B7-4121-8060-DD232F44307E}" presName="theList" presStyleCnt="0"/>
      <dgm:spPr/>
    </dgm:pt>
    <dgm:pt modelId="{930364B6-42C3-4AFB-91A9-5DB42648DE98}" type="pres">
      <dgm:prSet presAssocID="{D42E6D54-3CED-40ED-B62D-A49398256ACD}" presName="aNode" presStyleLbl="fgAcc1" presStyleIdx="0" presStyleCnt="4">
        <dgm:presLayoutVars>
          <dgm:bulletEnabled val="1"/>
        </dgm:presLayoutVars>
      </dgm:prSet>
      <dgm:spPr/>
    </dgm:pt>
    <dgm:pt modelId="{CBFA6056-DD0B-406F-A62F-8E6BAB752776}" type="pres">
      <dgm:prSet presAssocID="{D42E6D54-3CED-40ED-B62D-A49398256ACD}" presName="aSpace" presStyleCnt="0"/>
      <dgm:spPr/>
    </dgm:pt>
    <dgm:pt modelId="{618780CD-A392-4787-92DA-DE77124480E6}" type="pres">
      <dgm:prSet presAssocID="{52387E21-73C9-46A9-B7BA-99E424836B0D}" presName="aNode" presStyleLbl="fgAcc1" presStyleIdx="1" presStyleCnt="4">
        <dgm:presLayoutVars>
          <dgm:bulletEnabled val="1"/>
        </dgm:presLayoutVars>
      </dgm:prSet>
      <dgm:spPr/>
    </dgm:pt>
    <dgm:pt modelId="{081F7188-9C1D-4613-A915-95B577EDDAC0}" type="pres">
      <dgm:prSet presAssocID="{52387E21-73C9-46A9-B7BA-99E424836B0D}" presName="aSpace" presStyleCnt="0"/>
      <dgm:spPr/>
    </dgm:pt>
    <dgm:pt modelId="{5F2B9E2D-B114-4A80-8621-5311616B4601}" type="pres">
      <dgm:prSet presAssocID="{5ADB7FE4-7CC6-428D-8995-17F7989E9D9C}" presName="aNode" presStyleLbl="fgAcc1" presStyleIdx="2" presStyleCnt="4">
        <dgm:presLayoutVars>
          <dgm:bulletEnabled val="1"/>
        </dgm:presLayoutVars>
      </dgm:prSet>
      <dgm:spPr/>
    </dgm:pt>
    <dgm:pt modelId="{61BBF333-470A-44EA-AD7B-2D556C72C7C1}" type="pres">
      <dgm:prSet presAssocID="{5ADB7FE4-7CC6-428D-8995-17F7989E9D9C}" presName="aSpace" presStyleCnt="0"/>
      <dgm:spPr/>
    </dgm:pt>
    <dgm:pt modelId="{CD0E3C35-FE7C-402A-8894-993FDA168A8A}" type="pres">
      <dgm:prSet presAssocID="{385C8A10-0284-42AF-87FE-C8A094990390}" presName="aNode" presStyleLbl="fgAcc1" presStyleIdx="3" presStyleCnt="4">
        <dgm:presLayoutVars>
          <dgm:bulletEnabled val="1"/>
        </dgm:presLayoutVars>
      </dgm:prSet>
      <dgm:spPr/>
    </dgm:pt>
    <dgm:pt modelId="{107BBB8A-4B05-4383-AD30-FFCD6E975B4F}" type="pres">
      <dgm:prSet presAssocID="{385C8A10-0284-42AF-87FE-C8A094990390}" presName="aSpace" presStyleCnt="0"/>
      <dgm:spPr/>
    </dgm:pt>
  </dgm:ptLst>
  <dgm:cxnLst>
    <dgm:cxn modelId="{746EFF25-D13E-46CB-A529-181B2EB53D46}" srcId="{14819620-16B7-4121-8060-DD232F44307E}" destId="{5ADB7FE4-7CC6-428D-8995-17F7989E9D9C}" srcOrd="2" destOrd="0" parTransId="{E437ACEF-7543-4510-BCE4-B26773BE6A8C}" sibTransId="{BCD686E4-3A21-445D-BB18-3BCF31D44B47}"/>
    <dgm:cxn modelId="{7EFC955C-5429-4C04-9292-547102417D31}" type="presOf" srcId="{D42E6D54-3CED-40ED-B62D-A49398256ACD}" destId="{930364B6-42C3-4AFB-91A9-5DB42648DE98}" srcOrd="0" destOrd="0" presId="urn:microsoft.com/office/officeart/2005/8/layout/pyramid2"/>
    <dgm:cxn modelId="{9D184767-DDEF-4F36-B18B-241E5D3257D8}" type="presOf" srcId="{14819620-16B7-4121-8060-DD232F44307E}" destId="{049C7128-0175-4E18-B7FD-E3F454A29F10}" srcOrd="0" destOrd="0" presId="urn:microsoft.com/office/officeart/2005/8/layout/pyramid2"/>
    <dgm:cxn modelId="{381CE053-101D-46D6-89C6-13E9EC5B1E56}" type="presOf" srcId="{52387E21-73C9-46A9-B7BA-99E424836B0D}" destId="{618780CD-A392-4787-92DA-DE77124480E6}" srcOrd="0" destOrd="0" presId="urn:microsoft.com/office/officeart/2005/8/layout/pyramid2"/>
    <dgm:cxn modelId="{6C660559-E9F6-41E5-B9A4-7B79EED13848}" srcId="{14819620-16B7-4121-8060-DD232F44307E}" destId="{D42E6D54-3CED-40ED-B62D-A49398256ACD}" srcOrd="0" destOrd="0" parTransId="{E3F40A81-B088-4C6B-A641-EB607798654E}" sibTransId="{EB1392D7-7D4A-4B2E-AFB6-6127B9435479}"/>
    <dgm:cxn modelId="{4C4F277C-3FE4-436A-A716-A49FB6DAE993}" type="presOf" srcId="{385C8A10-0284-42AF-87FE-C8A094990390}" destId="{CD0E3C35-FE7C-402A-8894-993FDA168A8A}" srcOrd="0" destOrd="0" presId="urn:microsoft.com/office/officeart/2005/8/layout/pyramid2"/>
    <dgm:cxn modelId="{C3035FAD-437B-4A71-85A3-16EAEA7AB7B0}" srcId="{14819620-16B7-4121-8060-DD232F44307E}" destId="{52387E21-73C9-46A9-B7BA-99E424836B0D}" srcOrd="1" destOrd="0" parTransId="{10FB6588-6E8F-407E-9F8B-5AA3E5870346}" sibTransId="{D179B100-459A-44F0-A01C-12E0F20CED72}"/>
    <dgm:cxn modelId="{A71193E2-D5E3-4694-A645-03BEAF54AFC5}" srcId="{14819620-16B7-4121-8060-DD232F44307E}" destId="{385C8A10-0284-42AF-87FE-C8A094990390}" srcOrd="3" destOrd="0" parTransId="{13C5FA09-27B1-40F5-A142-CF4DB36E7A29}" sibTransId="{4293B278-D6D0-46A6-B983-15AECFDFB318}"/>
    <dgm:cxn modelId="{F7DDCFFD-6B76-4B42-A081-8D8138746D27}" type="presOf" srcId="{5ADB7FE4-7CC6-428D-8995-17F7989E9D9C}" destId="{5F2B9E2D-B114-4A80-8621-5311616B4601}" srcOrd="0" destOrd="0" presId="urn:microsoft.com/office/officeart/2005/8/layout/pyramid2"/>
    <dgm:cxn modelId="{5D2EA94D-302C-4495-A14C-619EEFA3C349}" type="presParOf" srcId="{049C7128-0175-4E18-B7FD-E3F454A29F10}" destId="{1167BBDA-EFD6-4E7F-8C77-4C29040E03C1}" srcOrd="0" destOrd="0" presId="urn:microsoft.com/office/officeart/2005/8/layout/pyramid2"/>
    <dgm:cxn modelId="{3ADE7FEB-FD03-47B1-A207-E0268AB2383D}" type="presParOf" srcId="{049C7128-0175-4E18-B7FD-E3F454A29F10}" destId="{6CA0FC3F-FB5E-446A-A584-054BF8328546}" srcOrd="1" destOrd="0" presId="urn:microsoft.com/office/officeart/2005/8/layout/pyramid2"/>
    <dgm:cxn modelId="{60630D3A-A63B-4F03-B821-BADAA0755118}" type="presParOf" srcId="{6CA0FC3F-FB5E-446A-A584-054BF8328546}" destId="{930364B6-42C3-4AFB-91A9-5DB42648DE98}" srcOrd="0" destOrd="0" presId="urn:microsoft.com/office/officeart/2005/8/layout/pyramid2"/>
    <dgm:cxn modelId="{93044640-E587-4E2D-8985-03743602D445}" type="presParOf" srcId="{6CA0FC3F-FB5E-446A-A584-054BF8328546}" destId="{CBFA6056-DD0B-406F-A62F-8E6BAB752776}" srcOrd="1" destOrd="0" presId="urn:microsoft.com/office/officeart/2005/8/layout/pyramid2"/>
    <dgm:cxn modelId="{F3DC0FF1-E977-4807-8AAE-57697155F868}" type="presParOf" srcId="{6CA0FC3F-FB5E-446A-A584-054BF8328546}" destId="{618780CD-A392-4787-92DA-DE77124480E6}" srcOrd="2" destOrd="0" presId="urn:microsoft.com/office/officeart/2005/8/layout/pyramid2"/>
    <dgm:cxn modelId="{1BE9BCA8-AAA6-4C3E-8A0E-F29AE732E561}" type="presParOf" srcId="{6CA0FC3F-FB5E-446A-A584-054BF8328546}" destId="{081F7188-9C1D-4613-A915-95B577EDDAC0}" srcOrd="3" destOrd="0" presId="urn:microsoft.com/office/officeart/2005/8/layout/pyramid2"/>
    <dgm:cxn modelId="{0E9ED1C7-A783-4FAB-929A-6C38C9D8F74F}" type="presParOf" srcId="{6CA0FC3F-FB5E-446A-A584-054BF8328546}" destId="{5F2B9E2D-B114-4A80-8621-5311616B4601}" srcOrd="4" destOrd="0" presId="urn:microsoft.com/office/officeart/2005/8/layout/pyramid2"/>
    <dgm:cxn modelId="{058FAD8D-5A58-4C19-BEA1-D2CADB9C7529}" type="presParOf" srcId="{6CA0FC3F-FB5E-446A-A584-054BF8328546}" destId="{61BBF333-470A-44EA-AD7B-2D556C72C7C1}" srcOrd="5" destOrd="0" presId="urn:microsoft.com/office/officeart/2005/8/layout/pyramid2"/>
    <dgm:cxn modelId="{BB6E8D3B-9CC1-418D-9D44-CA6CEF1E2233}" type="presParOf" srcId="{6CA0FC3F-FB5E-446A-A584-054BF8328546}" destId="{CD0E3C35-FE7C-402A-8894-993FDA168A8A}" srcOrd="6" destOrd="0" presId="urn:microsoft.com/office/officeart/2005/8/layout/pyramid2"/>
    <dgm:cxn modelId="{F40BF2C8-97C9-4A96-B53F-14DA5791A247}" type="presParOf" srcId="{6CA0FC3F-FB5E-446A-A584-054BF8328546}" destId="{107BBB8A-4B05-4383-AD30-FFCD6E975B4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12EDE3-D355-42F7-B34B-5E0EDA304026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zh-CN" altLang="en-US"/>
        </a:p>
      </dgm:t>
    </dgm:pt>
    <dgm:pt modelId="{8E0831D0-7A61-4079-A37F-8A59DD111516}">
      <dgm:prSet/>
      <dgm:spPr/>
      <dgm:t>
        <a:bodyPr/>
        <a:lstStyle/>
        <a:p>
          <a:r>
            <a:rPr lang="zh-CN" dirty="0"/>
            <a:t>系统管理员</a:t>
          </a:r>
        </a:p>
      </dgm:t>
    </dgm:pt>
    <dgm:pt modelId="{711F4CF3-AC75-4D9A-B55B-4229C25C60DF}" type="parTrans" cxnId="{59AAEB60-3BCA-40BF-82CE-9EA469794194}">
      <dgm:prSet/>
      <dgm:spPr/>
      <dgm:t>
        <a:bodyPr/>
        <a:lstStyle/>
        <a:p>
          <a:endParaRPr lang="zh-CN" altLang="en-US"/>
        </a:p>
      </dgm:t>
    </dgm:pt>
    <dgm:pt modelId="{73BBA113-3171-4B29-A258-54AD6CA8012C}" type="sibTrans" cxnId="{59AAEB60-3BCA-40BF-82CE-9EA469794194}">
      <dgm:prSet/>
      <dgm:spPr/>
      <dgm:t>
        <a:bodyPr/>
        <a:lstStyle/>
        <a:p>
          <a:endParaRPr lang="zh-CN" altLang="en-US"/>
        </a:p>
      </dgm:t>
    </dgm:pt>
    <dgm:pt modelId="{14D9C2E3-706F-4E46-B129-4AB66489A84B}">
      <dgm:prSet/>
      <dgm:spPr/>
      <dgm:t>
        <a:bodyPr/>
        <a:lstStyle/>
        <a:p>
          <a:r>
            <a:rPr lang="zh-CN"/>
            <a:t>领导</a:t>
          </a:r>
        </a:p>
      </dgm:t>
    </dgm:pt>
    <dgm:pt modelId="{74CB2A0D-6BB8-4E72-AD1F-BFB83656911C}" type="parTrans" cxnId="{764A27D3-BC49-4A4F-92F9-793A4296A8D5}">
      <dgm:prSet/>
      <dgm:spPr/>
      <dgm:t>
        <a:bodyPr/>
        <a:lstStyle/>
        <a:p>
          <a:endParaRPr lang="zh-CN" altLang="en-US"/>
        </a:p>
      </dgm:t>
    </dgm:pt>
    <dgm:pt modelId="{525D553E-6808-4CC4-94C0-A6BCC01917E9}" type="sibTrans" cxnId="{764A27D3-BC49-4A4F-92F9-793A4296A8D5}">
      <dgm:prSet/>
      <dgm:spPr/>
      <dgm:t>
        <a:bodyPr/>
        <a:lstStyle/>
        <a:p>
          <a:endParaRPr lang="zh-CN" altLang="en-US"/>
        </a:p>
      </dgm:t>
    </dgm:pt>
    <dgm:pt modelId="{DE1ECC78-A28C-4BF3-92B1-37079562B816}">
      <dgm:prSet/>
      <dgm:spPr/>
      <dgm:t>
        <a:bodyPr/>
        <a:lstStyle/>
        <a:p>
          <a:r>
            <a:rPr lang="zh-CN"/>
            <a:t>秘书</a:t>
          </a:r>
        </a:p>
      </dgm:t>
    </dgm:pt>
    <dgm:pt modelId="{49B44A60-494C-4946-8735-5BCC36797CD1}" type="parTrans" cxnId="{6743264D-365B-4079-B656-497FC3B43E1B}">
      <dgm:prSet/>
      <dgm:spPr/>
      <dgm:t>
        <a:bodyPr/>
        <a:lstStyle/>
        <a:p>
          <a:endParaRPr lang="zh-CN" altLang="en-US"/>
        </a:p>
      </dgm:t>
    </dgm:pt>
    <dgm:pt modelId="{12890F55-1574-4040-9144-5DE1992874FA}" type="sibTrans" cxnId="{6743264D-365B-4079-B656-497FC3B43E1B}">
      <dgm:prSet/>
      <dgm:spPr/>
      <dgm:t>
        <a:bodyPr/>
        <a:lstStyle/>
        <a:p>
          <a:endParaRPr lang="zh-CN" altLang="en-US"/>
        </a:p>
      </dgm:t>
    </dgm:pt>
    <dgm:pt modelId="{B2324975-7888-4A38-A3AE-E62B8FBFE1A3}">
      <dgm:prSet/>
      <dgm:spPr/>
      <dgm:t>
        <a:bodyPr/>
        <a:lstStyle/>
        <a:p>
          <a:r>
            <a:rPr lang="zh-CN"/>
            <a:t>员工</a:t>
          </a:r>
        </a:p>
      </dgm:t>
    </dgm:pt>
    <dgm:pt modelId="{F6C3A638-FA60-44F4-A06A-38015F3FA649}" type="parTrans" cxnId="{B3300AF2-95EB-4081-9BC1-34196AF81A6F}">
      <dgm:prSet/>
      <dgm:spPr/>
      <dgm:t>
        <a:bodyPr/>
        <a:lstStyle/>
        <a:p>
          <a:endParaRPr lang="zh-CN" altLang="en-US"/>
        </a:p>
      </dgm:t>
    </dgm:pt>
    <dgm:pt modelId="{F64D5FA0-4575-48A3-B1DC-E0900D09006B}" type="sibTrans" cxnId="{B3300AF2-95EB-4081-9BC1-34196AF81A6F}">
      <dgm:prSet/>
      <dgm:spPr/>
      <dgm:t>
        <a:bodyPr/>
        <a:lstStyle/>
        <a:p>
          <a:endParaRPr lang="zh-CN" altLang="en-US"/>
        </a:p>
      </dgm:t>
    </dgm:pt>
    <dgm:pt modelId="{9B57E84B-229A-4D8A-A035-29DA5CB77B58}">
      <dgm:prSet/>
      <dgm:spPr/>
      <dgm:t>
        <a:bodyPr/>
        <a:lstStyle/>
        <a:p>
          <a:r>
            <a:rPr lang="zh-CN"/>
            <a:t>实习生</a:t>
          </a:r>
        </a:p>
      </dgm:t>
    </dgm:pt>
    <dgm:pt modelId="{1A8E09F4-E805-4685-97CC-049B746714E8}" type="parTrans" cxnId="{005532B5-05F2-4B4C-BAA2-33C80C4F3059}">
      <dgm:prSet/>
      <dgm:spPr/>
      <dgm:t>
        <a:bodyPr/>
        <a:lstStyle/>
        <a:p>
          <a:endParaRPr lang="zh-CN" altLang="en-US"/>
        </a:p>
      </dgm:t>
    </dgm:pt>
    <dgm:pt modelId="{EB3D0939-CD31-470B-A390-628A8E0C1FCD}" type="sibTrans" cxnId="{005532B5-05F2-4B4C-BAA2-33C80C4F3059}">
      <dgm:prSet/>
      <dgm:spPr/>
      <dgm:t>
        <a:bodyPr/>
        <a:lstStyle/>
        <a:p>
          <a:endParaRPr lang="zh-CN" altLang="en-US"/>
        </a:p>
      </dgm:t>
    </dgm:pt>
    <dgm:pt modelId="{C8C164CC-EF3C-49AC-91B5-E01C7BFA11A8}" type="pres">
      <dgm:prSet presAssocID="{1A12EDE3-D355-42F7-B34B-5E0EDA304026}" presName="compositeShape" presStyleCnt="0">
        <dgm:presLayoutVars>
          <dgm:chMax val="7"/>
          <dgm:dir/>
          <dgm:resizeHandles val="exact"/>
        </dgm:presLayoutVars>
      </dgm:prSet>
      <dgm:spPr/>
    </dgm:pt>
    <dgm:pt modelId="{9A9647B0-1093-4C16-B411-E4BD01C365FC}" type="pres">
      <dgm:prSet presAssocID="{8E0831D0-7A61-4079-A37F-8A59DD111516}" presName="circ1" presStyleLbl="vennNode1" presStyleIdx="0" presStyleCnt="5"/>
      <dgm:spPr/>
    </dgm:pt>
    <dgm:pt modelId="{2814CB03-4356-4C83-85CB-BFC2486E3E19}" type="pres">
      <dgm:prSet presAssocID="{8E0831D0-7A61-4079-A37F-8A59DD1115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5CC2E1-741B-4CC5-9B09-97008B66750E}" type="pres">
      <dgm:prSet presAssocID="{14D9C2E3-706F-4E46-B129-4AB66489A84B}" presName="circ2" presStyleLbl="vennNode1" presStyleIdx="1" presStyleCnt="5"/>
      <dgm:spPr/>
    </dgm:pt>
    <dgm:pt modelId="{4C4B312C-47C2-4DD9-9140-1689D3B45D74}" type="pres">
      <dgm:prSet presAssocID="{14D9C2E3-706F-4E46-B129-4AB66489A84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AEF265-E9A2-490F-B73B-CC294CD72F73}" type="pres">
      <dgm:prSet presAssocID="{DE1ECC78-A28C-4BF3-92B1-37079562B816}" presName="circ3" presStyleLbl="vennNode1" presStyleIdx="2" presStyleCnt="5"/>
      <dgm:spPr/>
    </dgm:pt>
    <dgm:pt modelId="{F42F6051-DEF6-4199-9D4C-92F6A46F463E}" type="pres">
      <dgm:prSet presAssocID="{DE1ECC78-A28C-4BF3-92B1-37079562B81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EE997D-1B49-42BA-9689-62E42E7F8A5F}" type="pres">
      <dgm:prSet presAssocID="{B2324975-7888-4A38-A3AE-E62B8FBFE1A3}" presName="circ4" presStyleLbl="vennNode1" presStyleIdx="3" presStyleCnt="5"/>
      <dgm:spPr/>
    </dgm:pt>
    <dgm:pt modelId="{EFE5271F-422E-46AE-B9B2-1864D5BFDB56}" type="pres">
      <dgm:prSet presAssocID="{B2324975-7888-4A38-A3AE-E62B8FBFE1A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1D71DD1-1F15-41A1-936C-F5CB07FE6695}" type="pres">
      <dgm:prSet presAssocID="{9B57E84B-229A-4D8A-A035-29DA5CB77B58}" presName="circ5" presStyleLbl="vennNode1" presStyleIdx="4" presStyleCnt="5"/>
      <dgm:spPr/>
    </dgm:pt>
    <dgm:pt modelId="{09D255D2-4C7B-4850-AEE0-6F3E6B3EF92B}" type="pres">
      <dgm:prSet presAssocID="{9B57E84B-229A-4D8A-A035-29DA5CB77B5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0D2A707-1B5C-4071-AC4D-4EA9AC9D7231}" type="presOf" srcId="{B2324975-7888-4A38-A3AE-E62B8FBFE1A3}" destId="{EFE5271F-422E-46AE-B9B2-1864D5BFDB56}" srcOrd="0" destOrd="0" presId="urn:microsoft.com/office/officeart/2005/8/layout/venn1"/>
    <dgm:cxn modelId="{59AAEB60-3BCA-40BF-82CE-9EA469794194}" srcId="{1A12EDE3-D355-42F7-B34B-5E0EDA304026}" destId="{8E0831D0-7A61-4079-A37F-8A59DD111516}" srcOrd="0" destOrd="0" parTransId="{711F4CF3-AC75-4D9A-B55B-4229C25C60DF}" sibTransId="{73BBA113-3171-4B29-A258-54AD6CA8012C}"/>
    <dgm:cxn modelId="{6743264D-365B-4079-B656-497FC3B43E1B}" srcId="{1A12EDE3-D355-42F7-B34B-5E0EDA304026}" destId="{DE1ECC78-A28C-4BF3-92B1-37079562B816}" srcOrd="2" destOrd="0" parTransId="{49B44A60-494C-4946-8735-5BCC36797CD1}" sibTransId="{12890F55-1574-4040-9144-5DE1992874FA}"/>
    <dgm:cxn modelId="{D9AAA255-6733-4D3C-A632-D1AB8E096343}" type="presOf" srcId="{1A12EDE3-D355-42F7-B34B-5E0EDA304026}" destId="{C8C164CC-EF3C-49AC-91B5-E01C7BFA11A8}" srcOrd="0" destOrd="0" presId="urn:microsoft.com/office/officeart/2005/8/layout/venn1"/>
    <dgm:cxn modelId="{8146367F-E195-4718-BA82-C83FB20BF39C}" type="presOf" srcId="{9B57E84B-229A-4D8A-A035-29DA5CB77B58}" destId="{09D255D2-4C7B-4850-AEE0-6F3E6B3EF92B}" srcOrd="0" destOrd="0" presId="urn:microsoft.com/office/officeart/2005/8/layout/venn1"/>
    <dgm:cxn modelId="{3CD940A6-7332-425A-87AA-52047FC3754C}" type="presOf" srcId="{DE1ECC78-A28C-4BF3-92B1-37079562B816}" destId="{F42F6051-DEF6-4199-9D4C-92F6A46F463E}" srcOrd="0" destOrd="0" presId="urn:microsoft.com/office/officeart/2005/8/layout/venn1"/>
    <dgm:cxn modelId="{005532B5-05F2-4B4C-BAA2-33C80C4F3059}" srcId="{1A12EDE3-D355-42F7-B34B-5E0EDA304026}" destId="{9B57E84B-229A-4D8A-A035-29DA5CB77B58}" srcOrd="4" destOrd="0" parTransId="{1A8E09F4-E805-4685-97CC-049B746714E8}" sibTransId="{EB3D0939-CD31-470B-A390-628A8E0C1FCD}"/>
    <dgm:cxn modelId="{99E47DBB-1653-4E3B-A206-27035C64EF8A}" type="presOf" srcId="{14D9C2E3-706F-4E46-B129-4AB66489A84B}" destId="{4C4B312C-47C2-4DD9-9140-1689D3B45D74}" srcOrd="0" destOrd="0" presId="urn:microsoft.com/office/officeart/2005/8/layout/venn1"/>
    <dgm:cxn modelId="{764A27D3-BC49-4A4F-92F9-793A4296A8D5}" srcId="{1A12EDE3-D355-42F7-B34B-5E0EDA304026}" destId="{14D9C2E3-706F-4E46-B129-4AB66489A84B}" srcOrd="1" destOrd="0" parTransId="{74CB2A0D-6BB8-4E72-AD1F-BFB83656911C}" sibTransId="{525D553E-6808-4CC4-94C0-A6BCC01917E9}"/>
    <dgm:cxn modelId="{B7AEA8ED-6BF0-4177-8AA9-10B91FC58718}" type="presOf" srcId="{8E0831D0-7A61-4079-A37F-8A59DD111516}" destId="{2814CB03-4356-4C83-85CB-BFC2486E3E19}" srcOrd="0" destOrd="0" presId="urn:microsoft.com/office/officeart/2005/8/layout/venn1"/>
    <dgm:cxn modelId="{B3300AF2-95EB-4081-9BC1-34196AF81A6F}" srcId="{1A12EDE3-D355-42F7-B34B-5E0EDA304026}" destId="{B2324975-7888-4A38-A3AE-E62B8FBFE1A3}" srcOrd="3" destOrd="0" parTransId="{F6C3A638-FA60-44F4-A06A-38015F3FA649}" sibTransId="{F64D5FA0-4575-48A3-B1DC-E0900D09006B}"/>
    <dgm:cxn modelId="{32698A6B-E392-4D1C-B989-2E8C397D7020}" type="presParOf" srcId="{C8C164CC-EF3C-49AC-91B5-E01C7BFA11A8}" destId="{9A9647B0-1093-4C16-B411-E4BD01C365FC}" srcOrd="0" destOrd="0" presId="urn:microsoft.com/office/officeart/2005/8/layout/venn1"/>
    <dgm:cxn modelId="{890E5AB3-7E88-484B-A56B-9D58A8BF092D}" type="presParOf" srcId="{C8C164CC-EF3C-49AC-91B5-E01C7BFA11A8}" destId="{2814CB03-4356-4C83-85CB-BFC2486E3E19}" srcOrd="1" destOrd="0" presId="urn:microsoft.com/office/officeart/2005/8/layout/venn1"/>
    <dgm:cxn modelId="{36698195-09DF-42DC-A878-B8EF560DBE20}" type="presParOf" srcId="{C8C164CC-EF3C-49AC-91B5-E01C7BFA11A8}" destId="{955CC2E1-741B-4CC5-9B09-97008B66750E}" srcOrd="2" destOrd="0" presId="urn:microsoft.com/office/officeart/2005/8/layout/venn1"/>
    <dgm:cxn modelId="{9FB1224D-085E-4770-B737-97A119487731}" type="presParOf" srcId="{C8C164CC-EF3C-49AC-91B5-E01C7BFA11A8}" destId="{4C4B312C-47C2-4DD9-9140-1689D3B45D74}" srcOrd="3" destOrd="0" presId="urn:microsoft.com/office/officeart/2005/8/layout/venn1"/>
    <dgm:cxn modelId="{32E0BF39-F7F5-42B5-8B12-9A71B3D696C9}" type="presParOf" srcId="{C8C164CC-EF3C-49AC-91B5-E01C7BFA11A8}" destId="{1CAEF265-E9A2-490F-B73B-CC294CD72F73}" srcOrd="4" destOrd="0" presId="urn:microsoft.com/office/officeart/2005/8/layout/venn1"/>
    <dgm:cxn modelId="{40565AF5-24B6-45E3-A3FD-6D809A72FD3B}" type="presParOf" srcId="{C8C164CC-EF3C-49AC-91B5-E01C7BFA11A8}" destId="{F42F6051-DEF6-4199-9D4C-92F6A46F463E}" srcOrd="5" destOrd="0" presId="urn:microsoft.com/office/officeart/2005/8/layout/venn1"/>
    <dgm:cxn modelId="{A2679AC3-F053-4112-B2D5-EABE00F94E63}" type="presParOf" srcId="{C8C164CC-EF3C-49AC-91B5-E01C7BFA11A8}" destId="{E0EE997D-1B49-42BA-9689-62E42E7F8A5F}" srcOrd="6" destOrd="0" presId="urn:microsoft.com/office/officeart/2005/8/layout/venn1"/>
    <dgm:cxn modelId="{757C9130-F3F9-4F8B-B175-1893219F8FE7}" type="presParOf" srcId="{C8C164CC-EF3C-49AC-91B5-E01C7BFA11A8}" destId="{EFE5271F-422E-46AE-B9B2-1864D5BFDB56}" srcOrd="7" destOrd="0" presId="urn:microsoft.com/office/officeart/2005/8/layout/venn1"/>
    <dgm:cxn modelId="{97EAE7EF-42CB-4890-8028-6B817FFDD0C7}" type="presParOf" srcId="{C8C164CC-EF3C-49AC-91B5-E01C7BFA11A8}" destId="{31D71DD1-1F15-41A1-936C-F5CB07FE6695}" srcOrd="8" destOrd="0" presId="urn:microsoft.com/office/officeart/2005/8/layout/venn1"/>
    <dgm:cxn modelId="{143DA438-A088-4CB7-B613-DC16FE38A4CB}" type="presParOf" srcId="{C8C164CC-EF3C-49AC-91B5-E01C7BFA11A8}" destId="{09D255D2-4C7B-4850-AEE0-6F3E6B3EF92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7AD55-F467-48B5-A7F4-5F6DB2E5F18E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/>
      <dgm:spPr/>
      <dgm:t>
        <a:bodyPr/>
        <a:lstStyle/>
        <a:p>
          <a:endParaRPr lang="zh-CN" altLang="en-US"/>
        </a:p>
      </dgm:t>
    </dgm:pt>
    <dgm:pt modelId="{ABF5C4AD-A9E4-4B3D-A249-C8791FCF4239}">
      <dgm:prSet/>
      <dgm:spPr/>
      <dgm:t>
        <a:bodyPr/>
        <a:lstStyle/>
        <a:p>
          <a:r>
            <a:rPr lang="zh-CN"/>
            <a:t>组织和完整性问题</a:t>
          </a:r>
        </a:p>
      </dgm:t>
    </dgm:pt>
    <dgm:pt modelId="{85F44D45-CA90-4088-B83C-4EBBBCE72AA4}" type="parTrans" cxnId="{F21BC891-5EB3-4CC4-8AC0-02E0BCC39DFF}">
      <dgm:prSet/>
      <dgm:spPr/>
      <dgm:t>
        <a:bodyPr/>
        <a:lstStyle/>
        <a:p>
          <a:endParaRPr lang="zh-CN" altLang="en-US"/>
        </a:p>
      </dgm:t>
    </dgm:pt>
    <dgm:pt modelId="{DBC28EE6-38FD-46E9-AAFB-EB0E7B5FB300}" type="sibTrans" cxnId="{F21BC891-5EB3-4CC4-8AC0-02E0BCC39DFF}">
      <dgm:prSet/>
      <dgm:spPr/>
      <dgm:t>
        <a:bodyPr/>
        <a:lstStyle/>
        <a:p>
          <a:endParaRPr lang="zh-CN" altLang="en-US"/>
        </a:p>
      </dgm:t>
    </dgm:pt>
    <dgm:pt modelId="{E8B260CD-83EE-4BE9-93CE-F9526803934F}">
      <dgm:prSet/>
      <dgm:spPr/>
      <dgm:t>
        <a:bodyPr/>
        <a:lstStyle/>
        <a:p>
          <a:r>
            <a:rPr lang="zh-CN"/>
            <a:t>正确性问题</a:t>
          </a:r>
        </a:p>
      </dgm:t>
    </dgm:pt>
    <dgm:pt modelId="{F4F1F163-246C-48CD-9F48-0EE7589D412A}" type="parTrans" cxnId="{FCAAA4D6-3D73-4020-A03E-E1B193B9EE6D}">
      <dgm:prSet/>
      <dgm:spPr/>
      <dgm:t>
        <a:bodyPr/>
        <a:lstStyle/>
        <a:p>
          <a:endParaRPr lang="zh-CN" altLang="en-US"/>
        </a:p>
      </dgm:t>
    </dgm:pt>
    <dgm:pt modelId="{45704BC4-93A9-49AD-9811-DF876CA3A6DD}" type="sibTrans" cxnId="{FCAAA4D6-3D73-4020-A03E-E1B193B9EE6D}">
      <dgm:prSet/>
      <dgm:spPr/>
      <dgm:t>
        <a:bodyPr/>
        <a:lstStyle/>
        <a:p>
          <a:endParaRPr lang="zh-CN" altLang="en-US"/>
        </a:p>
      </dgm:t>
    </dgm:pt>
    <dgm:pt modelId="{5962441B-4131-462E-AA30-00F21A06D1B1}">
      <dgm:prSet/>
      <dgm:spPr/>
      <dgm:t>
        <a:bodyPr/>
        <a:lstStyle/>
        <a:p>
          <a:r>
            <a:rPr lang="zh-CN"/>
            <a:t>文字格式问题</a:t>
          </a:r>
        </a:p>
      </dgm:t>
    </dgm:pt>
    <dgm:pt modelId="{E245101D-255F-4459-86D1-54979BB603BA}" type="parTrans" cxnId="{B8E08013-4A4E-4333-853B-75729FF66CF5}">
      <dgm:prSet/>
      <dgm:spPr/>
      <dgm:t>
        <a:bodyPr/>
        <a:lstStyle/>
        <a:p>
          <a:endParaRPr lang="zh-CN" altLang="en-US"/>
        </a:p>
      </dgm:t>
    </dgm:pt>
    <dgm:pt modelId="{56B79B09-F189-4A1E-AB4A-AC57F13410BE}" type="sibTrans" cxnId="{B8E08013-4A4E-4333-853B-75729FF66CF5}">
      <dgm:prSet/>
      <dgm:spPr/>
      <dgm:t>
        <a:bodyPr/>
        <a:lstStyle/>
        <a:p>
          <a:endParaRPr lang="zh-CN" altLang="en-US"/>
        </a:p>
      </dgm:t>
    </dgm:pt>
    <dgm:pt modelId="{B208A2DA-6BEF-4348-B820-0AA559E0F857}">
      <dgm:prSet/>
      <dgm:spPr/>
      <dgm:t>
        <a:bodyPr/>
        <a:lstStyle/>
        <a:p>
          <a:r>
            <a:rPr lang="zh-CN"/>
            <a:t>可跟踪性问题</a:t>
          </a:r>
        </a:p>
      </dgm:t>
    </dgm:pt>
    <dgm:pt modelId="{DBE2347E-4671-4AE4-BF2C-3CF32CED8CA6}" type="parTrans" cxnId="{8E53C5E9-A3D9-44D5-991D-15A70D15DAE2}">
      <dgm:prSet/>
      <dgm:spPr/>
      <dgm:t>
        <a:bodyPr/>
        <a:lstStyle/>
        <a:p>
          <a:endParaRPr lang="zh-CN" altLang="en-US"/>
        </a:p>
      </dgm:t>
    </dgm:pt>
    <dgm:pt modelId="{81658D3B-FE83-4A11-B32C-A2CCF542E691}" type="sibTrans" cxnId="{8E53C5E9-A3D9-44D5-991D-15A70D15DAE2}">
      <dgm:prSet/>
      <dgm:spPr/>
      <dgm:t>
        <a:bodyPr/>
        <a:lstStyle/>
        <a:p>
          <a:endParaRPr lang="zh-CN" altLang="en-US"/>
        </a:p>
      </dgm:t>
    </dgm:pt>
    <dgm:pt modelId="{E028B16B-C857-4385-88DC-D25EAD6E12CE}">
      <dgm:prSet/>
      <dgm:spPr/>
      <dgm:t>
        <a:bodyPr/>
        <a:lstStyle/>
        <a:p>
          <a:r>
            <a:rPr lang="zh-CN"/>
            <a:t>使用实例文档审查清单</a:t>
          </a:r>
        </a:p>
      </dgm:t>
    </dgm:pt>
    <dgm:pt modelId="{CACD7C4F-D507-49A5-8233-1A4C6E1B2FFB}" type="parTrans" cxnId="{050C919E-39F9-4E96-87AC-3E5FB04B526C}">
      <dgm:prSet/>
      <dgm:spPr/>
      <dgm:t>
        <a:bodyPr/>
        <a:lstStyle/>
        <a:p>
          <a:endParaRPr lang="zh-CN" altLang="en-US"/>
        </a:p>
      </dgm:t>
    </dgm:pt>
    <dgm:pt modelId="{F3FF38D7-4711-48F9-BCB6-FDC73602FB83}" type="sibTrans" cxnId="{050C919E-39F9-4E96-87AC-3E5FB04B526C}">
      <dgm:prSet/>
      <dgm:spPr/>
      <dgm:t>
        <a:bodyPr/>
        <a:lstStyle/>
        <a:p>
          <a:endParaRPr lang="zh-CN" altLang="en-US"/>
        </a:p>
      </dgm:t>
    </dgm:pt>
    <dgm:pt modelId="{33048FD2-1AF2-4821-B400-90FB844D03AA}">
      <dgm:prSet/>
      <dgm:spPr/>
      <dgm:t>
        <a:bodyPr/>
        <a:lstStyle/>
        <a:p>
          <a:r>
            <a:rPr lang="en-US"/>
            <a:t>……</a:t>
          </a:r>
          <a:endParaRPr lang="zh-CN"/>
        </a:p>
      </dgm:t>
    </dgm:pt>
    <dgm:pt modelId="{F8A2EAB8-841B-4415-BCAD-493928EA363B}" type="parTrans" cxnId="{2AE43AC2-21C9-4714-A1F1-86B9D7507227}">
      <dgm:prSet/>
      <dgm:spPr/>
      <dgm:t>
        <a:bodyPr/>
        <a:lstStyle/>
        <a:p>
          <a:endParaRPr lang="zh-CN" altLang="en-US"/>
        </a:p>
      </dgm:t>
    </dgm:pt>
    <dgm:pt modelId="{5D53221D-587C-427D-B5B9-1917E4F32CC2}" type="sibTrans" cxnId="{2AE43AC2-21C9-4714-A1F1-86B9D7507227}">
      <dgm:prSet/>
      <dgm:spPr/>
      <dgm:t>
        <a:bodyPr/>
        <a:lstStyle/>
        <a:p>
          <a:endParaRPr lang="zh-CN" altLang="en-US"/>
        </a:p>
      </dgm:t>
    </dgm:pt>
    <dgm:pt modelId="{9CA7BF8E-1267-4ACD-9114-8F16D4B6CF01}" type="pres">
      <dgm:prSet presAssocID="{01D7AD55-F467-48B5-A7F4-5F6DB2E5F18E}" presName="linear" presStyleCnt="0">
        <dgm:presLayoutVars>
          <dgm:animLvl val="lvl"/>
          <dgm:resizeHandles val="exact"/>
        </dgm:presLayoutVars>
      </dgm:prSet>
      <dgm:spPr/>
    </dgm:pt>
    <dgm:pt modelId="{84482076-75A2-44C5-91D8-84E66030DCDA}" type="pres">
      <dgm:prSet presAssocID="{ABF5C4AD-A9E4-4B3D-A249-C8791FCF42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C3D06F-C94C-4893-A1AC-F25183D863CA}" type="pres">
      <dgm:prSet presAssocID="{DBC28EE6-38FD-46E9-AAFB-EB0E7B5FB300}" presName="spacer" presStyleCnt="0"/>
      <dgm:spPr/>
    </dgm:pt>
    <dgm:pt modelId="{798B24F9-04F3-4862-9997-B1D6D651972D}" type="pres">
      <dgm:prSet presAssocID="{E8B260CD-83EE-4BE9-93CE-F9526803934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5C8832-1A4C-4155-B871-80CE0879AA52}" type="pres">
      <dgm:prSet presAssocID="{45704BC4-93A9-49AD-9811-DF876CA3A6DD}" presName="spacer" presStyleCnt="0"/>
      <dgm:spPr/>
    </dgm:pt>
    <dgm:pt modelId="{F13F4950-E0E1-4688-8EAD-F15E64DC7F1A}" type="pres">
      <dgm:prSet presAssocID="{5962441B-4131-462E-AA30-00F21A06D1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E931BAC-0D9A-4DEB-B3ED-E3BC9F480790}" type="pres">
      <dgm:prSet presAssocID="{56B79B09-F189-4A1E-AB4A-AC57F13410BE}" presName="spacer" presStyleCnt="0"/>
      <dgm:spPr/>
    </dgm:pt>
    <dgm:pt modelId="{55B8EB69-A7BD-4182-BC89-83664295B751}" type="pres">
      <dgm:prSet presAssocID="{B208A2DA-6BEF-4348-B820-0AA559E0F8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7DDFA56-73B0-4F00-A43F-D93D0FFD0D89}" type="pres">
      <dgm:prSet presAssocID="{81658D3B-FE83-4A11-B32C-A2CCF542E691}" presName="spacer" presStyleCnt="0"/>
      <dgm:spPr/>
    </dgm:pt>
    <dgm:pt modelId="{594696D4-6F35-432F-A48A-823C30727B4F}" type="pres">
      <dgm:prSet presAssocID="{E028B16B-C857-4385-88DC-D25EAD6E12C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C86BE23-4A5F-4B0B-BE09-4085771966F9}" type="pres">
      <dgm:prSet presAssocID="{F3FF38D7-4711-48F9-BCB6-FDC73602FB83}" presName="spacer" presStyleCnt="0"/>
      <dgm:spPr/>
    </dgm:pt>
    <dgm:pt modelId="{E4C557EF-D9F1-43EA-949B-DF7F6D125C5F}" type="pres">
      <dgm:prSet presAssocID="{33048FD2-1AF2-4821-B400-90FB844D03A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8E08013-4A4E-4333-853B-75729FF66CF5}" srcId="{01D7AD55-F467-48B5-A7F4-5F6DB2E5F18E}" destId="{5962441B-4131-462E-AA30-00F21A06D1B1}" srcOrd="2" destOrd="0" parTransId="{E245101D-255F-4459-86D1-54979BB603BA}" sibTransId="{56B79B09-F189-4A1E-AB4A-AC57F13410BE}"/>
    <dgm:cxn modelId="{4A31B130-59EB-4A9B-8EE9-4E29F672BD0A}" type="presOf" srcId="{ABF5C4AD-A9E4-4B3D-A249-C8791FCF4239}" destId="{84482076-75A2-44C5-91D8-84E66030DCDA}" srcOrd="0" destOrd="0" presId="urn:microsoft.com/office/officeart/2005/8/layout/vList2"/>
    <dgm:cxn modelId="{0187093C-44DC-48CF-BA4E-4E867FCDA368}" type="presOf" srcId="{E028B16B-C857-4385-88DC-D25EAD6E12CE}" destId="{594696D4-6F35-432F-A48A-823C30727B4F}" srcOrd="0" destOrd="0" presId="urn:microsoft.com/office/officeart/2005/8/layout/vList2"/>
    <dgm:cxn modelId="{244E807D-B133-4C67-8F40-D3F1E947D483}" type="presOf" srcId="{E8B260CD-83EE-4BE9-93CE-F9526803934F}" destId="{798B24F9-04F3-4862-9997-B1D6D651972D}" srcOrd="0" destOrd="0" presId="urn:microsoft.com/office/officeart/2005/8/layout/vList2"/>
    <dgm:cxn modelId="{F21BC891-5EB3-4CC4-8AC0-02E0BCC39DFF}" srcId="{01D7AD55-F467-48B5-A7F4-5F6DB2E5F18E}" destId="{ABF5C4AD-A9E4-4B3D-A249-C8791FCF4239}" srcOrd="0" destOrd="0" parTransId="{85F44D45-CA90-4088-B83C-4EBBBCE72AA4}" sibTransId="{DBC28EE6-38FD-46E9-AAFB-EB0E7B5FB300}"/>
    <dgm:cxn modelId="{050C919E-39F9-4E96-87AC-3E5FB04B526C}" srcId="{01D7AD55-F467-48B5-A7F4-5F6DB2E5F18E}" destId="{E028B16B-C857-4385-88DC-D25EAD6E12CE}" srcOrd="4" destOrd="0" parTransId="{CACD7C4F-D507-49A5-8233-1A4C6E1B2FFB}" sibTransId="{F3FF38D7-4711-48F9-BCB6-FDC73602FB83}"/>
    <dgm:cxn modelId="{6F0A15AC-07A8-460E-A752-6E4EF92A8955}" type="presOf" srcId="{5962441B-4131-462E-AA30-00F21A06D1B1}" destId="{F13F4950-E0E1-4688-8EAD-F15E64DC7F1A}" srcOrd="0" destOrd="0" presId="urn:microsoft.com/office/officeart/2005/8/layout/vList2"/>
    <dgm:cxn modelId="{F88F12B7-39AC-4CD5-A7F2-57B71DC651E7}" type="presOf" srcId="{B208A2DA-6BEF-4348-B820-0AA559E0F857}" destId="{55B8EB69-A7BD-4182-BC89-83664295B751}" srcOrd="0" destOrd="0" presId="urn:microsoft.com/office/officeart/2005/8/layout/vList2"/>
    <dgm:cxn modelId="{683037B8-E2A6-4876-8278-A5A6A8F3222D}" type="presOf" srcId="{01D7AD55-F467-48B5-A7F4-5F6DB2E5F18E}" destId="{9CA7BF8E-1267-4ACD-9114-8F16D4B6CF01}" srcOrd="0" destOrd="0" presId="urn:microsoft.com/office/officeart/2005/8/layout/vList2"/>
    <dgm:cxn modelId="{2AE43AC2-21C9-4714-A1F1-86B9D7507227}" srcId="{01D7AD55-F467-48B5-A7F4-5F6DB2E5F18E}" destId="{33048FD2-1AF2-4821-B400-90FB844D03AA}" srcOrd="5" destOrd="0" parTransId="{F8A2EAB8-841B-4415-BCAD-493928EA363B}" sibTransId="{5D53221D-587C-427D-B5B9-1917E4F32CC2}"/>
    <dgm:cxn modelId="{FCAAA4D6-3D73-4020-A03E-E1B193B9EE6D}" srcId="{01D7AD55-F467-48B5-A7F4-5F6DB2E5F18E}" destId="{E8B260CD-83EE-4BE9-93CE-F9526803934F}" srcOrd="1" destOrd="0" parTransId="{F4F1F163-246C-48CD-9F48-0EE7589D412A}" sibTransId="{45704BC4-93A9-49AD-9811-DF876CA3A6DD}"/>
    <dgm:cxn modelId="{71C36CDC-F16C-4972-A6AD-2599A507A65A}" type="presOf" srcId="{33048FD2-1AF2-4821-B400-90FB844D03AA}" destId="{E4C557EF-D9F1-43EA-949B-DF7F6D125C5F}" srcOrd="0" destOrd="0" presId="urn:microsoft.com/office/officeart/2005/8/layout/vList2"/>
    <dgm:cxn modelId="{8E53C5E9-A3D9-44D5-991D-15A70D15DAE2}" srcId="{01D7AD55-F467-48B5-A7F4-5F6DB2E5F18E}" destId="{B208A2DA-6BEF-4348-B820-0AA559E0F857}" srcOrd="3" destOrd="0" parTransId="{DBE2347E-4671-4AE4-BF2C-3CF32CED8CA6}" sibTransId="{81658D3B-FE83-4A11-B32C-A2CCF542E691}"/>
    <dgm:cxn modelId="{FC3B193F-3CF2-404D-8CE4-53048D714ADA}" type="presParOf" srcId="{9CA7BF8E-1267-4ACD-9114-8F16D4B6CF01}" destId="{84482076-75A2-44C5-91D8-84E66030DCDA}" srcOrd="0" destOrd="0" presId="urn:microsoft.com/office/officeart/2005/8/layout/vList2"/>
    <dgm:cxn modelId="{D50DEB69-AA08-4938-9551-25D97B47662A}" type="presParOf" srcId="{9CA7BF8E-1267-4ACD-9114-8F16D4B6CF01}" destId="{F8C3D06F-C94C-4893-A1AC-F25183D863CA}" srcOrd="1" destOrd="0" presId="urn:microsoft.com/office/officeart/2005/8/layout/vList2"/>
    <dgm:cxn modelId="{9B914BCE-E194-4570-B1B1-CF4E110CEB02}" type="presParOf" srcId="{9CA7BF8E-1267-4ACD-9114-8F16D4B6CF01}" destId="{798B24F9-04F3-4862-9997-B1D6D651972D}" srcOrd="2" destOrd="0" presId="urn:microsoft.com/office/officeart/2005/8/layout/vList2"/>
    <dgm:cxn modelId="{4370EB86-FC8E-4FB2-9C25-2C75D36FE272}" type="presParOf" srcId="{9CA7BF8E-1267-4ACD-9114-8F16D4B6CF01}" destId="{285C8832-1A4C-4155-B871-80CE0879AA52}" srcOrd="3" destOrd="0" presId="urn:microsoft.com/office/officeart/2005/8/layout/vList2"/>
    <dgm:cxn modelId="{34079175-682D-4FB7-B67D-EA06A24D51BA}" type="presParOf" srcId="{9CA7BF8E-1267-4ACD-9114-8F16D4B6CF01}" destId="{F13F4950-E0E1-4688-8EAD-F15E64DC7F1A}" srcOrd="4" destOrd="0" presId="urn:microsoft.com/office/officeart/2005/8/layout/vList2"/>
    <dgm:cxn modelId="{F6687567-8D1B-46A0-AB13-3515A57B6005}" type="presParOf" srcId="{9CA7BF8E-1267-4ACD-9114-8F16D4B6CF01}" destId="{1E931BAC-0D9A-4DEB-B3ED-E3BC9F480790}" srcOrd="5" destOrd="0" presId="urn:microsoft.com/office/officeart/2005/8/layout/vList2"/>
    <dgm:cxn modelId="{3CEFA4B4-D8AA-4A68-B07B-B4E6D6ECE651}" type="presParOf" srcId="{9CA7BF8E-1267-4ACD-9114-8F16D4B6CF01}" destId="{55B8EB69-A7BD-4182-BC89-83664295B751}" srcOrd="6" destOrd="0" presId="urn:microsoft.com/office/officeart/2005/8/layout/vList2"/>
    <dgm:cxn modelId="{F0057C6E-E5DC-4B29-8A27-B50C97526377}" type="presParOf" srcId="{9CA7BF8E-1267-4ACD-9114-8F16D4B6CF01}" destId="{67DDFA56-73B0-4F00-A43F-D93D0FFD0D89}" srcOrd="7" destOrd="0" presId="urn:microsoft.com/office/officeart/2005/8/layout/vList2"/>
    <dgm:cxn modelId="{E15673A7-B725-432E-9676-CF6C73170F4C}" type="presParOf" srcId="{9CA7BF8E-1267-4ACD-9114-8F16D4B6CF01}" destId="{594696D4-6F35-432F-A48A-823C30727B4F}" srcOrd="8" destOrd="0" presId="urn:microsoft.com/office/officeart/2005/8/layout/vList2"/>
    <dgm:cxn modelId="{8B5AE031-99D0-4C0B-9EEC-286276785B6B}" type="presParOf" srcId="{9CA7BF8E-1267-4ACD-9114-8F16D4B6CF01}" destId="{3C86BE23-4A5F-4B0B-BE09-4085771966F9}" srcOrd="9" destOrd="0" presId="urn:microsoft.com/office/officeart/2005/8/layout/vList2"/>
    <dgm:cxn modelId="{99F2F5E4-E186-4943-AA4F-600A031F38B0}" type="presParOf" srcId="{9CA7BF8E-1267-4ACD-9114-8F16D4B6CF01}" destId="{E4C557EF-D9F1-43EA-949B-DF7F6D125C5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4D1957-F009-45B9-84A3-91D7BFC2271B}" type="doc">
      <dgm:prSet loTypeId="urn:microsoft.com/office/officeart/2005/8/layout/pyramid2" loCatId="pyramid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zh-CN" altLang="en-US"/>
        </a:p>
      </dgm:t>
    </dgm:pt>
    <dgm:pt modelId="{B2C0C495-CCC4-498F-B078-F69BDF77BF8D}">
      <dgm:prSet/>
      <dgm:spPr/>
      <dgm:t>
        <a:bodyPr/>
        <a:lstStyle/>
        <a:p>
          <a:r>
            <a:rPr lang="zh-CN"/>
            <a:t>引言</a:t>
          </a:r>
        </a:p>
      </dgm:t>
    </dgm:pt>
    <dgm:pt modelId="{0E1012F2-3E56-457F-A236-0EB3BBA37383}" type="parTrans" cxnId="{011957A3-68DF-4C5D-9DA8-0CE1526ED26F}">
      <dgm:prSet/>
      <dgm:spPr/>
      <dgm:t>
        <a:bodyPr/>
        <a:lstStyle/>
        <a:p>
          <a:endParaRPr lang="zh-CN" altLang="en-US"/>
        </a:p>
      </dgm:t>
    </dgm:pt>
    <dgm:pt modelId="{6C458C4A-5968-479F-B8BA-8156A2F3B3F4}" type="sibTrans" cxnId="{011957A3-68DF-4C5D-9DA8-0CE1526ED26F}">
      <dgm:prSet/>
      <dgm:spPr/>
      <dgm:t>
        <a:bodyPr/>
        <a:lstStyle/>
        <a:p>
          <a:endParaRPr lang="zh-CN" altLang="en-US"/>
        </a:p>
      </dgm:t>
    </dgm:pt>
    <dgm:pt modelId="{14A4E400-FA6D-4F8F-BD6B-05E8B3D4FC5A}">
      <dgm:prSet/>
      <dgm:spPr/>
      <dgm:t>
        <a:bodyPr/>
        <a:lstStyle/>
        <a:p>
          <a:r>
            <a:rPr lang="zh-CN"/>
            <a:t>综合描述</a:t>
          </a:r>
        </a:p>
      </dgm:t>
    </dgm:pt>
    <dgm:pt modelId="{AC5311C8-9C52-42EE-8127-28769D1E8907}" type="parTrans" cxnId="{4C9DE053-C528-4CFC-84CB-98237E8D6832}">
      <dgm:prSet/>
      <dgm:spPr/>
      <dgm:t>
        <a:bodyPr/>
        <a:lstStyle/>
        <a:p>
          <a:endParaRPr lang="zh-CN" altLang="en-US"/>
        </a:p>
      </dgm:t>
    </dgm:pt>
    <dgm:pt modelId="{EF09851D-4716-4C8D-B48C-0B34EF7A9506}" type="sibTrans" cxnId="{4C9DE053-C528-4CFC-84CB-98237E8D6832}">
      <dgm:prSet/>
      <dgm:spPr/>
      <dgm:t>
        <a:bodyPr/>
        <a:lstStyle/>
        <a:p>
          <a:endParaRPr lang="zh-CN" altLang="en-US"/>
        </a:p>
      </dgm:t>
    </dgm:pt>
    <dgm:pt modelId="{6910ECF7-ED7C-456E-B396-65237D0F9E98}">
      <dgm:prSet/>
      <dgm:spPr/>
      <dgm:t>
        <a:bodyPr/>
        <a:lstStyle/>
        <a:p>
          <a:r>
            <a:rPr lang="zh-CN"/>
            <a:t>外部接口需求</a:t>
          </a:r>
        </a:p>
      </dgm:t>
    </dgm:pt>
    <dgm:pt modelId="{1F633322-C54B-4A64-A675-0433BC4A75D7}" type="parTrans" cxnId="{BA742777-81B3-4BAC-A40F-ED55840B3D57}">
      <dgm:prSet/>
      <dgm:spPr/>
      <dgm:t>
        <a:bodyPr/>
        <a:lstStyle/>
        <a:p>
          <a:endParaRPr lang="zh-CN" altLang="en-US"/>
        </a:p>
      </dgm:t>
    </dgm:pt>
    <dgm:pt modelId="{A93B2873-9B02-4437-A6DF-3D0B6712935A}" type="sibTrans" cxnId="{BA742777-81B3-4BAC-A40F-ED55840B3D57}">
      <dgm:prSet/>
      <dgm:spPr/>
      <dgm:t>
        <a:bodyPr/>
        <a:lstStyle/>
        <a:p>
          <a:endParaRPr lang="zh-CN" altLang="en-US"/>
        </a:p>
      </dgm:t>
    </dgm:pt>
    <dgm:pt modelId="{35C10E10-F83D-4F5A-8E48-2B6A7A16587A}">
      <dgm:prSet/>
      <dgm:spPr/>
      <dgm:t>
        <a:bodyPr/>
        <a:lstStyle/>
        <a:p>
          <a:r>
            <a:rPr lang="zh-CN"/>
            <a:t>系统特性</a:t>
          </a:r>
        </a:p>
      </dgm:t>
    </dgm:pt>
    <dgm:pt modelId="{ECDC6C27-72CB-4E0D-A05E-57F57333713F}" type="parTrans" cxnId="{54AE704B-7448-43D4-A239-46769848AEE1}">
      <dgm:prSet/>
      <dgm:spPr/>
      <dgm:t>
        <a:bodyPr/>
        <a:lstStyle/>
        <a:p>
          <a:endParaRPr lang="zh-CN" altLang="en-US"/>
        </a:p>
      </dgm:t>
    </dgm:pt>
    <dgm:pt modelId="{A0CD1D3F-A4F7-4C07-AA27-FD4C9617C18C}" type="sibTrans" cxnId="{54AE704B-7448-43D4-A239-46769848AEE1}">
      <dgm:prSet/>
      <dgm:spPr/>
      <dgm:t>
        <a:bodyPr/>
        <a:lstStyle/>
        <a:p>
          <a:endParaRPr lang="zh-CN" altLang="en-US"/>
        </a:p>
      </dgm:t>
    </dgm:pt>
    <dgm:pt modelId="{8BB7F158-19B7-4A14-A95D-1571CB079BFE}">
      <dgm:prSet/>
      <dgm:spPr/>
      <dgm:t>
        <a:bodyPr/>
        <a:lstStyle/>
        <a:p>
          <a:r>
            <a:rPr lang="zh-CN"/>
            <a:t>其他非功能需求</a:t>
          </a:r>
        </a:p>
      </dgm:t>
    </dgm:pt>
    <dgm:pt modelId="{A9460ED2-EC91-498E-8B52-EE844BB46228}" type="parTrans" cxnId="{F5D5F4D2-2F35-4AF4-B815-DFA450FBBDA3}">
      <dgm:prSet/>
      <dgm:spPr/>
      <dgm:t>
        <a:bodyPr/>
        <a:lstStyle/>
        <a:p>
          <a:endParaRPr lang="zh-CN" altLang="en-US"/>
        </a:p>
      </dgm:t>
    </dgm:pt>
    <dgm:pt modelId="{A644DF8F-A14D-45FB-B483-C4DE165BE61B}" type="sibTrans" cxnId="{F5D5F4D2-2F35-4AF4-B815-DFA450FBBDA3}">
      <dgm:prSet/>
      <dgm:spPr/>
      <dgm:t>
        <a:bodyPr/>
        <a:lstStyle/>
        <a:p>
          <a:endParaRPr lang="zh-CN" altLang="en-US"/>
        </a:p>
      </dgm:t>
    </dgm:pt>
    <dgm:pt modelId="{8E3217C0-5111-4060-9462-522EB5F0C3DA}">
      <dgm:prSet/>
      <dgm:spPr/>
      <dgm:t>
        <a:bodyPr/>
        <a:lstStyle/>
        <a:p>
          <a:r>
            <a:rPr lang="zh-CN" dirty="0"/>
            <a:t>其他需求</a:t>
          </a:r>
        </a:p>
      </dgm:t>
    </dgm:pt>
    <dgm:pt modelId="{30F324DD-2026-4EE1-9C7D-6E1EBF1CD3E9}" type="parTrans" cxnId="{B0ED7E06-4D3B-4C1C-B5CB-E80F96E32B39}">
      <dgm:prSet/>
      <dgm:spPr/>
      <dgm:t>
        <a:bodyPr/>
        <a:lstStyle/>
        <a:p>
          <a:endParaRPr lang="zh-CN" altLang="en-US"/>
        </a:p>
      </dgm:t>
    </dgm:pt>
    <dgm:pt modelId="{7FA4DBA5-4598-41B6-8B97-C261B66C3C21}" type="sibTrans" cxnId="{B0ED7E06-4D3B-4C1C-B5CB-E80F96E32B39}">
      <dgm:prSet/>
      <dgm:spPr/>
      <dgm:t>
        <a:bodyPr/>
        <a:lstStyle/>
        <a:p>
          <a:endParaRPr lang="zh-CN" altLang="en-US"/>
        </a:p>
      </dgm:t>
    </dgm:pt>
    <dgm:pt modelId="{37157102-5D1C-4A5B-9A52-58CC5A117BC8}" type="pres">
      <dgm:prSet presAssocID="{CB4D1957-F009-45B9-84A3-91D7BFC2271B}" presName="compositeShape" presStyleCnt="0">
        <dgm:presLayoutVars>
          <dgm:dir/>
          <dgm:resizeHandles/>
        </dgm:presLayoutVars>
      </dgm:prSet>
      <dgm:spPr/>
    </dgm:pt>
    <dgm:pt modelId="{9DBFDF8F-AB74-43C3-BFE6-E00CC04B11B0}" type="pres">
      <dgm:prSet presAssocID="{CB4D1957-F009-45B9-84A3-91D7BFC2271B}" presName="pyramid" presStyleLbl="node1" presStyleIdx="0" presStyleCnt="1"/>
      <dgm:spPr/>
    </dgm:pt>
    <dgm:pt modelId="{2327512D-D2A6-4B2E-8264-49BBFC61DB37}" type="pres">
      <dgm:prSet presAssocID="{CB4D1957-F009-45B9-84A3-91D7BFC2271B}" presName="theList" presStyleCnt="0"/>
      <dgm:spPr/>
    </dgm:pt>
    <dgm:pt modelId="{2D447C7C-3085-4460-BDBF-647C9C35D373}" type="pres">
      <dgm:prSet presAssocID="{B2C0C495-CCC4-498F-B078-F69BDF77BF8D}" presName="aNode" presStyleLbl="fgAcc1" presStyleIdx="0" presStyleCnt="6">
        <dgm:presLayoutVars>
          <dgm:bulletEnabled val="1"/>
        </dgm:presLayoutVars>
      </dgm:prSet>
      <dgm:spPr/>
    </dgm:pt>
    <dgm:pt modelId="{4E4D968F-0D14-48F2-BA9F-3376D1EECFE8}" type="pres">
      <dgm:prSet presAssocID="{B2C0C495-CCC4-498F-B078-F69BDF77BF8D}" presName="aSpace" presStyleCnt="0"/>
      <dgm:spPr/>
    </dgm:pt>
    <dgm:pt modelId="{120D4103-7EA4-4F31-B657-A3EA90416052}" type="pres">
      <dgm:prSet presAssocID="{14A4E400-FA6D-4F8F-BD6B-05E8B3D4FC5A}" presName="aNode" presStyleLbl="fgAcc1" presStyleIdx="1" presStyleCnt="6">
        <dgm:presLayoutVars>
          <dgm:bulletEnabled val="1"/>
        </dgm:presLayoutVars>
      </dgm:prSet>
      <dgm:spPr/>
    </dgm:pt>
    <dgm:pt modelId="{0C0FAACC-2854-4A84-9C04-685E9A27F2C1}" type="pres">
      <dgm:prSet presAssocID="{14A4E400-FA6D-4F8F-BD6B-05E8B3D4FC5A}" presName="aSpace" presStyleCnt="0"/>
      <dgm:spPr/>
    </dgm:pt>
    <dgm:pt modelId="{87CE3AF1-8B72-4B58-97A0-06CEC2F2E0CC}" type="pres">
      <dgm:prSet presAssocID="{6910ECF7-ED7C-456E-B396-65237D0F9E98}" presName="aNode" presStyleLbl="fgAcc1" presStyleIdx="2" presStyleCnt="6">
        <dgm:presLayoutVars>
          <dgm:bulletEnabled val="1"/>
        </dgm:presLayoutVars>
      </dgm:prSet>
      <dgm:spPr/>
    </dgm:pt>
    <dgm:pt modelId="{2DA719FB-D5D2-4320-9ACA-91E8941B234E}" type="pres">
      <dgm:prSet presAssocID="{6910ECF7-ED7C-456E-B396-65237D0F9E98}" presName="aSpace" presStyleCnt="0"/>
      <dgm:spPr/>
    </dgm:pt>
    <dgm:pt modelId="{5D3AE5FE-4D0E-4EC1-A2C9-57300AA12EF4}" type="pres">
      <dgm:prSet presAssocID="{35C10E10-F83D-4F5A-8E48-2B6A7A16587A}" presName="aNode" presStyleLbl="fgAcc1" presStyleIdx="3" presStyleCnt="6">
        <dgm:presLayoutVars>
          <dgm:bulletEnabled val="1"/>
        </dgm:presLayoutVars>
      </dgm:prSet>
      <dgm:spPr/>
    </dgm:pt>
    <dgm:pt modelId="{9C97E8CF-333C-4FE1-B635-B38934F414BF}" type="pres">
      <dgm:prSet presAssocID="{35C10E10-F83D-4F5A-8E48-2B6A7A16587A}" presName="aSpace" presStyleCnt="0"/>
      <dgm:spPr/>
    </dgm:pt>
    <dgm:pt modelId="{3E54D3B3-D0DF-4419-B290-6C51C69DF7B1}" type="pres">
      <dgm:prSet presAssocID="{8BB7F158-19B7-4A14-A95D-1571CB079BFE}" presName="aNode" presStyleLbl="fgAcc1" presStyleIdx="4" presStyleCnt="6">
        <dgm:presLayoutVars>
          <dgm:bulletEnabled val="1"/>
        </dgm:presLayoutVars>
      </dgm:prSet>
      <dgm:spPr/>
    </dgm:pt>
    <dgm:pt modelId="{AD791C42-0B12-4AAA-81B1-78A53547F7CD}" type="pres">
      <dgm:prSet presAssocID="{8BB7F158-19B7-4A14-A95D-1571CB079BFE}" presName="aSpace" presStyleCnt="0"/>
      <dgm:spPr/>
    </dgm:pt>
    <dgm:pt modelId="{7F17ED0C-032C-43D0-A686-60322B19844B}" type="pres">
      <dgm:prSet presAssocID="{8E3217C0-5111-4060-9462-522EB5F0C3DA}" presName="aNode" presStyleLbl="fgAcc1" presStyleIdx="5" presStyleCnt="6">
        <dgm:presLayoutVars>
          <dgm:bulletEnabled val="1"/>
        </dgm:presLayoutVars>
      </dgm:prSet>
      <dgm:spPr/>
    </dgm:pt>
    <dgm:pt modelId="{16616AEC-BC80-4154-9D02-317F3BE93517}" type="pres">
      <dgm:prSet presAssocID="{8E3217C0-5111-4060-9462-522EB5F0C3DA}" presName="aSpace" presStyleCnt="0"/>
      <dgm:spPr/>
    </dgm:pt>
  </dgm:ptLst>
  <dgm:cxnLst>
    <dgm:cxn modelId="{B0ED7E06-4D3B-4C1C-B5CB-E80F96E32B39}" srcId="{CB4D1957-F009-45B9-84A3-91D7BFC2271B}" destId="{8E3217C0-5111-4060-9462-522EB5F0C3DA}" srcOrd="5" destOrd="0" parTransId="{30F324DD-2026-4EE1-9C7D-6E1EBF1CD3E9}" sibTransId="{7FA4DBA5-4598-41B6-8B97-C261B66C3C21}"/>
    <dgm:cxn modelId="{09813334-A689-4B7E-9034-EFB393D5B44E}" type="presOf" srcId="{CB4D1957-F009-45B9-84A3-91D7BFC2271B}" destId="{37157102-5D1C-4A5B-9A52-58CC5A117BC8}" srcOrd="0" destOrd="0" presId="urn:microsoft.com/office/officeart/2005/8/layout/pyramid2"/>
    <dgm:cxn modelId="{7A1ED13A-E175-4453-8DC6-A9851EB0ED03}" type="presOf" srcId="{8BB7F158-19B7-4A14-A95D-1571CB079BFE}" destId="{3E54D3B3-D0DF-4419-B290-6C51C69DF7B1}" srcOrd="0" destOrd="0" presId="urn:microsoft.com/office/officeart/2005/8/layout/pyramid2"/>
    <dgm:cxn modelId="{8CD37562-2911-47A4-B77E-53C36E173391}" type="presOf" srcId="{B2C0C495-CCC4-498F-B078-F69BDF77BF8D}" destId="{2D447C7C-3085-4460-BDBF-647C9C35D373}" srcOrd="0" destOrd="0" presId="urn:microsoft.com/office/officeart/2005/8/layout/pyramid2"/>
    <dgm:cxn modelId="{BD93274B-D204-41E1-A391-F5146D4E4175}" type="presOf" srcId="{8E3217C0-5111-4060-9462-522EB5F0C3DA}" destId="{7F17ED0C-032C-43D0-A686-60322B19844B}" srcOrd="0" destOrd="0" presId="urn:microsoft.com/office/officeart/2005/8/layout/pyramid2"/>
    <dgm:cxn modelId="{54AE704B-7448-43D4-A239-46769848AEE1}" srcId="{CB4D1957-F009-45B9-84A3-91D7BFC2271B}" destId="{35C10E10-F83D-4F5A-8E48-2B6A7A16587A}" srcOrd="3" destOrd="0" parTransId="{ECDC6C27-72CB-4E0D-A05E-57F57333713F}" sibTransId="{A0CD1D3F-A4F7-4C07-AA27-FD4C9617C18C}"/>
    <dgm:cxn modelId="{4C9DE053-C528-4CFC-84CB-98237E8D6832}" srcId="{CB4D1957-F009-45B9-84A3-91D7BFC2271B}" destId="{14A4E400-FA6D-4F8F-BD6B-05E8B3D4FC5A}" srcOrd="1" destOrd="0" parTransId="{AC5311C8-9C52-42EE-8127-28769D1E8907}" sibTransId="{EF09851D-4716-4C8D-B48C-0B34EF7A9506}"/>
    <dgm:cxn modelId="{BA742777-81B3-4BAC-A40F-ED55840B3D57}" srcId="{CB4D1957-F009-45B9-84A3-91D7BFC2271B}" destId="{6910ECF7-ED7C-456E-B396-65237D0F9E98}" srcOrd="2" destOrd="0" parTransId="{1F633322-C54B-4A64-A675-0433BC4A75D7}" sibTransId="{A93B2873-9B02-4437-A6DF-3D0B6712935A}"/>
    <dgm:cxn modelId="{011957A3-68DF-4C5D-9DA8-0CE1526ED26F}" srcId="{CB4D1957-F009-45B9-84A3-91D7BFC2271B}" destId="{B2C0C495-CCC4-498F-B078-F69BDF77BF8D}" srcOrd="0" destOrd="0" parTransId="{0E1012F2-3E56-457F-A236-0EB3BBA37383}" sibTransId="{6C458C4A-5968-479F-B8BA-8156A2F3B3F4}"/>
    <dgm:cxn modelId="{E3C02CCC-9C13-4465-AA71-33F61CA9BBAB}" type="presOf" srcId="{6910ECF7-ED7C-456E-B396-65237D0F9E98}" destId="{87CE3AF1-8B72-4B58-97A0-06CEC2F2E0CC}" srcOrd="0" destOrd="0" presId="urn:microsoft.com/office/officeart/2005/8/layout/pyramid2"/>
    <dgm:cxn modelId="{381C9DCC-17B9-4D52-B3B3-E2C0EA62776B}" type="presOf" srcId="{35C10E10-F83D-4F5A-8E48-2B6A7A16587A}" destId="{5D3AE5FE-4D0E-4EC1-A2C9-57300AA12EF4}" srcOrd="0" destOrd="0" presId="urn:microsoft.com/office/officeart/2005/8/layout/pyramid2"/>
    <dgm:cxn modelId="{F5D5F4D2-2F35-4AF4-B815-DFA450FBBDA3}" srcId="{CB4D1957-F009-45B9-84A3-91D7BFC2271B}" destId="{8BB7F158-19B7-4A14-A95D-1571CB079BFE}" srcOrd="4" destOrd="0" parTransId="{A9460ED2-EC91-498E-8B52-EE844BB46228}" sibTransId="{A644DF8F-A14D-45FB-B483-C4DE165BE61B}"/>
    <dgm:cxn modelId="{99F3BCDD-8FD8-4FCD-AA55-21105F57AE1B}" type="presOf" srcId="{14A4E400-FA6D-4F8F-BD6B-05E8B3D4FC5A}" destId="{120D4103-7EA4-4F31-B657-A3EA90416052}" srcOrd="0" destOrd="0" presId="urn:microsoft.com/office/officeart/2005/8/layout/pyramid2"/>
    <dgm:cxn modelId="{F1A84DCF-7FD8-4E29-94C0-FD9CDF774947}" type="presParOf" srcId="{37157102-5D1C-4A5B-9A52-58CC5A117BC8}" destId="{9DBFDF8F-AB74-43C3-BFE6-E00CC04B11B0}" srcOrd="0" destOrd="0" presId="urn:microsoft.com/office/officeart/2005/8/layout/pyramid2"/>
    <dgm:cxn modelId="{81350B5A-46DC-41BF-B975-DD6AEE1EBA22}" type="presParOf" srcId="{37157102-5D1C-4A5B-9A52-58CC5A117BC8}" destId="{2327512D-D2A6-4B2E-8264-49BBFC61DB37}" srcOrd="1" destOrd="0" presId="urn:microsoft.com/office/officeart/2005/8/layout/pyramid2"/>
    <dgm:cxn modelId="{24C15ABA-0646-4596-816F-3835D96F4111}" type="presParOf" srcId="{2327512D-D2A6-4B2E-8264-49BBFC61DB37}" destId="{2D447C7C-3085-4460-BDBF-647C9C35D373}" srcOrd="0" destOrd="0" presId="urn:microsoft.com/office/officeart/2005/8/layout/pyramid2"/>
    <dgm:cxn modelId="{800A4637-1634-4385-9072-75063077090D}" type="presParOf" srcId="{2327512D-D2A6-4B2E-8264-49BBFC61DB37}" destId="{4E4D968F-0D14-48F2-BA9F-3376D1EECFE8}" srcOrd="1" destOrd="0" presId="urn:microsoft.com/office/officeart/2005/8/layout/pyramid2"/>
    <dgm:cxn modelId="{FA6F29BC-F6FF-4C01-8871-F02054D123A9}" type="presParOf" srcId="{2327512D-D2A6-4B2E-8264-49BBFC61DB37}" destId="{120D4103-7EA4-4F31-B657-A3EA90416052}" srcOrd="2" destOrd="0" presId="urn:microsoft.com/office/officeart/2005/8/layout/pyramid2"/>
    <dgm:cxn modelId="{16F6B76A-6020-4761-8584-B43C04F23466}" type="presParOf" srcId="{2327512D-D2A6-4B2E-8264-49BBFC61DB37}" destId="{0C0FAACC-2854-4A84-9C04-685E9A27F2C1}" srcOrd="3" destOrd="0" presId="urn:microsoft.com/office/officeart/2005/8/layout/pyramid2"/>
    <dgm:cxn modelId="{553F86B7-162C-4821-9B18-5D3DB64D85D6}" type="presParOf" srcId="{2327512D-D2A6-4B2E-8264-49BBFC61DB37}" destId="{87CE3AF1-8B72-4B58-97A0-06CEC2F2E0CC}" srcOrd="4" destOrd="0" presId="urn:microsoft.com/office/officeart/2005/8/layout/pyramid2"/>
    <dgm:cxn modelId="{474BBBED-83A5-4212-9FF5-CD5F5E153626}" type="presParOf" srcId="{2327512D-D2A6-4B2E-8264-49BBFC61DB37}" destId="{2DA719FB-D5D2-4320-9ACA-91E8941B234E}" srcOrd="5" destOrd="0" presId="urn:microsoft.com/office/officeart/2005/8/layout/pyramid2"/>
    <dgm:cxn modelId="{E369CCF5-D5F2-4FD6-853A-79705C098002}" type="presParOf" srcId="{2327512D-D2A6-4B2E-8264-49BBFC61DB37}" destId="{5D3AE5FE-4D0E-4EC1-A2C9-57300AA12EF4}" srcOrd="6" destOrd="0" presId="urn:microsoft.com/office/officeart/2005/8/layout/pyramid2"/>
    <dgm:cxn modelId="{DF9CD99F-B100-4AB5-9D4A-F61B98CDD8DA}" type="presParOf" srcId="{2327512D-D2A6-4B2E-8264-49BBFC61DB37}" destId="{9C97E8CF-333C-4FE1-B635-B38934F414BF}" srcOrd="7" destOrd="0" presId="urn:microsoft.com/office/officeart/2005/8/layout/pyramid2"/>
    <dgm:cxn modelId="{9132B186-909F-4842-BCFB-DAB7CA13B581}" type="presParOf" srcId="{2327512D-D2A6-4B2E-8264-49BBFC61DB37}" destId="{3E54D3B3-D0DF-4419-B290-6C51C69DF7B1}" srcOrd="8" destOrd="0" presId="urn:microsoft.com/office/officeart/2005/8/layout/pyramid2"/>
    <dgm:cxn modelId="{7B480814-D661-4F97-9549-8C81890A71EF}" type="presParOf" srcId="{2327512D-D2A6-4B2E-8264-49BBFC61DB37}" destId="{AD791C42-0B12-4AAA-81B1-78A53547F7CD}" srcOrd="9" destOrd="0" presId="urn:microsoft.com/office/officeart/2005/8/layout/pyramid2"/>
    <dgm:cxn modelId="{29BF0FAC-373C-408A-BDCE-D64D31215AA6}" type="presParOf" srcId="{2327512D-D2A6-4B2E-8264-49BBFC61DB37}" destId="{7F17ED0C-032C-43D0-A686-60322B19844B}" srcOrd="10" destOrd="0" presId="urn:microsoft.com/office/officeart/2005/8/layout/pyramid2"/>
    <dgm:cxn modelId="{F864EBC5-A0C5-4E34-8203-002D208A23A8}" type="presParOf" srcId="{2327512D-D2A6-4B2E-8264-49BBFC61DB37}" destId="{16616AEC-BC80-4154-9D02-317F3BE93517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88BCD-FC45-41FA-9806-5661B1801C81}">
      <dsp:nvSpPr>
        <dsp:cNvPr id="0" name=""/>
        <dsp:cNvSpPr/>
      </dsp:nvSpPr>
      <dsp:spPr>
        <a:xfrm>
          <a:off x="660183" y="0"/>
          <a:ext cx="7482081" cy="2654425"/>
        </a:xfrm>
        <a:prstGeom prst="right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B29FB-2F26-481B-9530-87932786F088}">
      <dsp:nvSpPr>
        <dsp:cNvPr id="0" name=""/>
        <dsp:cNvSpPr/>
      </dsp:nvSpPr>
      <dsp:spPr>
        <a:xfrm>
          <a:off x="7736" y="796327"/>
          <a:ext cx="2110030" cy="106177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项目视图与范围文档</a:t>
          </a:r>
        </a:p>
      </dsp:txBody>
      <dsp:txXfrm>
        <a:off x="59567" y="848158"/>
        <a:ext cx="2006368" cy="958108"/>
      </dsp:txXfrm>
    </dsp:sp>
    <dsp:sp modelId="{B975F503-83E1-46BD-B179-01161853E5FA}">
      <dsp:nvSpPr>
        <dsp:cNvPr id="0" name=""/>
        <dsp:cNvSpPr/>
      </dsp:nvSpPr>
      <dsp:spPr>
        <a:xfrm>
          <a:off x="2233385" y="796327"/>
          <a:ext cx="2110030" cy="1061770"/>
        </a:xfrm>
        <a:prstGeom prst="roundRect">
          <a:avLst/>
        </a:prstGeom>
        <a:solidFill>
          <a:schemeClr val="accent3">
            <a:shade val="50000"/>
            <a:hueOff val="65264"/>
            <a:satOff val="4636"/>
            <a:lumOff val="180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用户特征分析报告</a:t>
          </a:r>
        </a:p>
      </dsp:txBody>
      <dsp:txXfrm>
        <a:off x="2285216" y="848158"/>
        <a:ext cx="2006368" cy="958108"/>
      </dsp:txXfrm>
    </dsp:sp>
    <dsp:sp modelId="{A33EE00E-0691-4F8E-A217-64AAA642B841}">
      <dsp:nvSpPr>
        <dsp:cNvPr id="0" name=""/>
        <dsp:cNvSpPr/>
      </dsp:nvSpPr>
      <dsp:spPr>
        <a:xfrm>
          <a:off x="4459033" y="796327"/>
          <a:ext cx="2110030" cy="1061770"/>
        </a:xfrm>
        <a:prstGeom prst="roundRect">
          <a:avLst/>
        </a:prstGeom>
        <a:solidFill>
          <a:schemeClr val="accent3">
            <a:shade val="50000"/>
            <a:hueOff val="130529"/>
            <a:satOff val="9271"/>
            <a:lumOff val="360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问题列表</a:t>
          </a:r>
        </a:p>
      </dsp:txBody>
      <dsp:txXfrm>
        <a:off x="4510864" y="848158"/>
        <a:ext cx="2006368" cy="958108"/>
      </dsp:txXfrm>
    </dsp:sp>
    <dsp:sp modelId="{0EA42F78-BC56-471E-819E-1844E1CEA513}">
      <dsp:nvSpPr>
        <dsp:cNvPr id="0" name=""/>
        <dsp:cNvSpPr/>
      </dsp:nvSpPr>
      <dsp:spPr>
        <a:xfrm>
          <a:off x="6684682" y="796327"/>
          <a:ext cx="2110030" cy="1061770"/>
        </a:xfrm>
        <a:prstGeom prst="roundRect">
          <a:avLst/>
        </a:prstGeom>
        <a:solidFill>
          <a:schemeClr val="accent3">
            <a:shade val="50000"/>
            <a:hueOff val="65264"/>
            <a:satOff val="4636"/>
            <a:lumOff val="180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SRS v2.0</a:t>
          </a:r>
          <a:r>
            <a:rPr lang="zh-CN" sz="2500" kern="1200" dirty="0"/>
            <a:t>最终版</a:t>
          </a:r>
        </a:p>
      </dsp:txBody>
      <dsp:txXfrm>
        <a:off x="6736513" y="848158"/>
        <a:ext cx="2006368" cy="958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7BBDA-EFD6-4E7F-8C77-4C29040E03C1}">
      <dsp:nvSpPr>
        <dsp:cNvPr id="0" name=""/>
        <dsp:cNvSpPr/>
      </dsp:nvSpPr>
      <dsp:spPr>
        <a:xfrm>
          <a:off x="3185086" y="0"/>
          <a:ext cx="3045040" cy="3045040"/>
        </a:xfrm>
        <a:prstGeom prst="triangl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364B6-42C3-4AFB-91A9-5DB42648DE98}">
      <dsp:nvSpPr>
        <dsp:cNvPr id="0" name=""/>
        <dsp:cNvSpPr/>
      </dsp:nvSpPr>
      <dsp:spPr>
        <a:xfrm>
          <a:off x="4707606" y="304801"/>
          <a:ext cx="1979276" cy="5412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 dirty="0"/>
            <a:t>业务</a:t>
          </a:r>
          <a:r>
            <a:rPr lang="zh-CN" altLang="en-US" sz="1500" kern="1200" dirty="0"/>
            <a:t>需求</a:t>
          </a:r>
          <a:endParaRPr lang="zh-CN" sz="1500" kern="1200" dirty="0"/>
        </a:p>
      </dsp:txBody>
      <dsp:txXfrm>
        <a:off x="4734026" y="331221"/>
        <a:ext cx="1926436" cy="488368"/>
      </dsp:txXfrm>
    </dsp:sp>
    <dsp:sp modelId="{618780CD-A392-4787-92DA-DE77124480E6}">
      <dsp:nvSpPr>
        <dsp:cNvPr id="0" name=""/>
        <dsp:cNvSpPr/>
      </dsp:nvSpPr>
      <dsp:spPr>
        <a:xfrm>
          <a:off x="4707606" y="913660"/>
          <a:ext cx="1979276" cy="5412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24868"/>
              <a:satOff val="911"/>
              <a:lumOff val="19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项目视图的解决方案</a:t>
          </a:r>
        </a:p>
      </dsp:txBody>
      <dsp:txXfrm>
        <a:off x="4734026" y="940080"/>
        <a:ext cx="1926436" cy="488368"/>
      </dsp:txXfrm>
    </dsp:sp>
    <dsp:sp modelId="{5F2B9E2D-B114-4A80-8621-5311616B4601}">
      <dsp:nvSpPr>
        <dsp:cNvPr id="0" name=""/>
        <dsp:cNvSpPr/>
      </dsp:nvSpPr>
      <dsp:spPr>
        <a:xfrm>
          <a:off x="4707606" y="1522520"/>
          <a:ext cx="1979276" cy="5412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49737"/>
              <a:satOff val="1822"/>
              <a:lumOff val="385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范围和局限性</a:t>
          </a:r>
        </a:p>
      </dsp:txBody>
      <dsp:txXfrm>
        <a:off x="4734026" y="1548940"/>
        <a:ext cx="1926436" cy="488368"/>
      </dsp:txXfrm>
    </dsp:sp>
    <dsp:sp modelId="{CD0E3C35-FE7C-402A-8894-993FDA168A8A}">
      <dsp:nvSpPr>
        <dsp:cNvPr id="0" name=""/>
        <dsp:cNvSpPr/>
      </dsp:nvSpPr>
      <dsp:spPr>
        <a:xfrm>
          <a:off x="4707606" y="2131379"/>
          <a:ext cx="1979276" cy="5412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24868"/>
              <a:satOff val="911"/>
              <a:lumOff val="19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业务背景</a:t>
          </a:r>
        </a:p>
      </dsp:txBody>
      <dsp:txXfrm>
        <a:off x="4734026" y="2157799"/>
        <a:ext cx="1926436" cy="488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647B0-1093-4C16-B411-E4BD01C365FC}">
      <dsp:nvSpPr>
        <dsp:cNvPr id="0" name=""/>
        <dsp:cNvSpPr/>
      </dsp:nvSpPr>
      <dsp:spPr>
        <a:xfrm>
          <a:off x="2983395" y="1184736"/>
          <a:ext cx="1454939" cy="145493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814CB03-4356-4C83-85CB-BFC2486E3E19}">
      <dsp:nvSpPr>
        <dsp:cNvPr id="0" name=""/>
        <dsp:cNvSpPr/>
      </dsp:nvSpPr>
      <dsp:spPr>
        <a:xfrm>
          <a:off x="2867000" y="0"/>
          <a:ext cx="1687730" cy="9768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系统管理员</a:t>
          </a:r>
        </a:p>
      </dsp:txBody>
      <dsp:txXfrm>
        <a:off x="2867000" y="0"/>
        <a:ext cx="1687730" cy="976888"/>
      </dsp:txXfrm>
    </dsp:sp>
    <dsp:sp modelId="{955CC2E1-741B-4CC5-9B09-97008B66750E}">
      <dsp:nvSpPr>
        <dsp:cNvPr id="0" name=""/>
        <dsp:cNvSpPr/>
      </dsp:nvSpPr>
      <dsp:spPr>
        <a:xfrm>
          <a:off x="3536854" y="1586715"/>
          <a:ext cx="1454939" cy="1454939"/>
        </a:xfrm>
        <a:prstGeom prst="ellipse">
          <a:avLst/>
        </a:prstGeom>
        <a:solidFill>
          <a:schemeClr val="accent2">
            <a:alpha val="50000"/>
            <a:hueOff val="-384413"/>
            <a:satOff val="28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C4B312C-47C2-4DD9-9140-1689D3B45D74}">
      <dsp:nvSpPr>
        <dsp:cNvPr id="0" name=""/>
        <dsp:cNvSpPr/>
      </dsp:nvSpPr>
      <dsp:spPr>
        <a:xfrm>
          <a:off x="5107607" y="1288661"/>
          <a:ext cx="1513137" cy="10600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领导</a:t>
          </a:r>
        </a:p>
      </dsp:txBody>
      <dsp:txXfrm>
        <a:off x="5107607" y="1288661"/>
        <a:ext cx="1513137" cy="1060027"/>
      </dsp:txXfrm>
    </dsp:sp>
    <dsp:sp modelId="{1CAEF265-E9A2-490F-B73B-CC294CD72F73}">
      <dsp:nvSpPr>
        <dsp:cNvPr id="0" name=""/>
        <dsp:cNvSpPr/>
      </dsp:nvSpPr>
      <dsp:spPr>
        <a:xfrm>
          <a:off x="3325597" y="2237697"/>
          <a:ext cx="1454939" cy="1454939"/>
        </a:xfrm>
        <a:prstGeom prst="ellipse">
          <a:avLst/>
        </a:prstGeom>
        <a:solidFill>
          <a:schemeClr val="accent2">
            <a:alpha val="50000"/>
            <a:hueOff val="-768827"/>
            <a:satOff val="55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2F6051-DEF6-4199-9D4C-92F6A46F463E}">
      <dsp:nvSpPr>
        <dsp:cNvPr id="0" name=""/>
        <dsp:cNvSpPr/>
      </dsp:nvSpPr>
      <dsp:spPr>
        <a:xfrm>
          <a:off x="4874817" y="3096943"/>
          <a:ext cx="1513137" cy="10600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秘书</a:t>
          </a:r>
        </a:p>
      </dsp:txBody>
      <dsp:txXfrm>
        <a:off x="4874817" y="3096943"/>
        <a:ext cx="1513137" cy="1060027"/>
      </dsp:txXfrm>
    </dsp:sp>
    <dsp:sp modelId="{E0EE997D-1B49-42BA-9689-62E42E7F8A5F}">
      <dsp:nvSpPr>
        <dsp:cNvPr id="0" name=""/>
        <dsp:cNvSpPr/>
      </dsp:nvSpPr>
      <dsp:spPr>
        <a:xfrm>
          <a:off x="2641193" y="2237697"/>
          <a:ext cx="1454939" cy="1454939"/>
        </a:xfrm>
        <a:prstGeom prst="ellipse">
          <a:avLst/>
        </a:prstGeom>
        <a:solidFill>
          <a:schemeClr val="accent2">
            <a:alpha val="50000"/>
            <a:hueOff val="-1153240"/>
            <a:satOff val="83"/>
            <a:lumOff val="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E5271F-422E-46AE-B9B2-1864D5BFDB56}">
      <dsp:nvSpPr>
        <dsp:cNvPr id="0" name=""/>
        <dsp:cNvSpPr/>
      </dsp:nvSpPr>
      <dsp:spPr>
        <a:xfrm>
          <a:off x="1033776" y="3096943"/>
          <a:ext cx="1513137" cy="10600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员工</a:t>
          </a:r>
        </a:p>
      </dsp:txBody>
      <dsp:txXfrm>
        <a:off x="1033776" y="3096943"/>
        <a:ext cx="1513137" cy="1060027"/>
      </dsp:txXfrm>
    </dsp:sp>
    <dsp:sp modelId="{31D71DD1-1F15-41A1-936C-F5CB07FE6695}">
      <dsp:nvSpPr>
        <dsp:cNvPr id="0" name=""/>
        <dsp:cNvSpPr/>
      </dsp:nvSpPr>
      <dsp:spPr>
        <a:xfrm>
          <a:off x="2429936" y="1586715"/>
          <a:ext cx="1454939" cy="1454939"/>
        </a:xfrm>
        <a:prstGeom prst="ellipse">
          <a:avLst/>
        </a:prstGeom>
        <a:solidFill>
          <a:schemeClr val="accent2">
            <a:alpha val="50000"/>
            <a:hueOff val="-1537654"/>
            <a:satOff val="110"/>
            <a:lumOff val="39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D255D2-4C7B-4850-AEE0-6F3E6B3EF92B}">
      <dsp:nvSpPr>
        <dsp:cNvPr id="0" name=""/>
        <dsp:cNvSpPr/>
      </dsp:nvSpPr>
      <dsp:spPr>
        <a:xfrm>
          <a:off x="800985" y="1288661"/>
          <a:ext cx="1513137" cy="10600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实习生</a:t>
          </a:r>
        </a:p>
      </dsp:txBody>
      <dsp:txXfrm>
        <a:off x="800985" y="1288661"/>
        <a:ext cx="1513137" cy="1060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82076-75A2-44C5-91D8-84E66030DCDA}">
      <dsp:nvSpPr>
        <dsp:cNvPr id="0" name=""/>
        <dsp:cNvSpPr/>
      </dsp:nvSpPr>
      <dsp:spPr>
        <a:xfrm>
          <a:off x="0" y="13946"/>
          <a:ext cx="5030774" cy="4276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组织和完整性问题</a:t>
          </a:r>
        </a:p>
      </dsp:txBody>
      <dsp:txXfrm>
        <a:off x="20875" y="34821"/>
        <a:ext cx="4989024" cy="385885"/>
      </dsp:txXfrm>
    </dsp:sp>
    <dsp:sp modelId="{798B24F9-04F3-4862-9997-B1D6D651972D}">
      <dsp:nvSpPr>
        <dsp:cNvPr id="0" name=""/>
        <dsp:cNvSpPr/>
      </dsp:nvSpPr>
      <dsp:spPr>
        <a:xfrm>
          <a:off x="0" y="490541"/>
          <a:ext cx="5030774" cy="427635"/>
        </a:xfrm>
        <a:prstGeom prst="roundRect">
          <a:avLst/>
        </a:prstGeom>
        <a:solidFill>
          <a:schemeClr val="accent4">
            <a:shade val="80000"/>
            <a:hueOff val="7840"/>
            <a:satOff val="219"/>
            <a:lumOff val="43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正确性问题</a:t>
          </a:r>
        </a:p>
      </dsp:txBody>
      <dsp:txXfrm>
        <a:off x="20875" y="511416"/>
        <a:ext cx="4989024" cy="385885"/>
      </dsp:txXfrm>
    </dsp:sp>
    <dsp:sp modelId="{F13F4950-E0E1-4688-8EAD-F15E64DC7F1A}">
      <dsp:nvSpPr>
        <dsp:cNvPr id="0" name=""/>
        <dsp:cNvSpPr/>
      </dsp:nvSpPr>
      <dsp:spPr>
        <a:xfrm>
          <a:off x="0" y="967136"/>
          <a:ext cx="5030774" cy="427635"/>
        </a:xfrm>
        <a:prstGeom prst="roundRect">
          <a:avLst/>
        </a:prstGeom>
        <a:solidFill>
          <a:schemeClr val="accent4">
            <a:shade val="80000"/>
            <a:hueOff val="15680"/>
            <a:satOff val="438"/>
            <a:lumOff val="87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文字格式问题</a:t>
          </a:r>
        </a:p>
      </dsp:txBody>
      <dsp:txXfrm>
        <a:off x="20875" y="988011"/>
        <a:ext cx="4989024" cy="385885"/>
      </dsp:txXfrm>
    </dsp:sp>
    <dsp:sp modelId="{55B8EB69-A7BD-4182-BC89-83664295B751}">
      <dsp:nvSpPr>
        <dsp:cNvPr id="0" name=""/>
        <dsp:cNvSpPr/>
      </dsp:nvSpPr>
      <dsp:spPr>
        <a:xfrm>
          <a:off x="0" y="1443731"/>
          <a:ext cx="5030774" cy="427635"/>
        </a:xfrm>
        <a:prstGeom prst="roundRect">
          <a:avLst/>
        </a:prstGeom>
        <a:solidFill>
          <a:schemeClr val="accent4">
            <a:shade val="80000"/>
            <a:hueOff val="23520"/>
            <a:satOff val="658"/>
            <a:lumOff val="130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可跟踪性问题</a:t>
          </a:r>
        </a:p>
      </dsp:txBody>
      <dsp:txXfrm>
        <a:off x="20875" y="1464606"/>
        <a:ext cx="4989024" cy="385885"/>
      </dsp:txXfrm>
    </dsp:sp>
    <dsp:sp modelId="{594696D4-6F35-432F-A48A-823C30727B4F}">
      <dsp:nvSpPr>
        <dsp:cNvPr id="0" name=""/>
        <dsp:cNvSpPr/>
      </dsp:nvSpPr>
      <dsp:spPr>
        <a:xfrm>
          <a:off x="0" y="1920326"/>
          <a:ext cx="5030774" cy="427635"/>
        </a:xfrm>
        <a:prstGeom prst="roundRect">
          <a:avLst/>
        </a:prstGeom>
        <a:solidFill>
          <a:schemeClr val="accent4">
            <a:shade val="80000"/>
            <a:hueOff val="31359"/>
            <a:satOff val="877"/>
            <a:lumOff val="174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使用实例文档审查清单</a:t>
          </a:r>
        </a:p>
      </dsp:txBody>
      <dsp:txXfrm>
        <a:off x="20875" y="1941201"/>
        <a:ext cx="4989024" cy="385885"/>
      </dsp:txXfrm>
    </dsp:sp>
    <dsp:sp modelId="{E4C557EF-D9F1-43EA-949B-DF7F6D125C5F}">
      <dsp:nvSpPr>
        <dsp:cNvPr id="0" name=""/>
        <dsp:cNvSpPr/>
      </dsp:nvSpPr>
      <dsp:spPr>
        <a:xfrm>
          <a:off x="0" y="2396921"/>
          <a:ext cx="5030774" cy="427635"/>
        </a:xfrm>
        <a:prstGeom prst="roundRect">
          <a:avLst/>
        </a:prstGeom>
        <a:solidFill>
          <a:schemeClr val="accent4">
            <a:shade val="80000"/>
            <a:hueOff val="39199"/>
            <a:satOff val="1096"/>
            <a:lumOff val="21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……</a:t>
          </a:r>
          <a:endParaRPr lang="zh-CN" sz="1700" kern="1200"/>
        </a:p>
      </dsp:txBody>
      <dsp:txXfrm>
        <a:off x="20875" y="2417796"/>
        <a:ext cx="4989024" cy="385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FDF8F-AB74-43C3-BFE6-E00CC04B11B0}">
      <dsp:nvSpPr>
        <dsp:cNvPr id="0" name=""/>
        <dsp:cNvSpPr/>
      </dsp:nvSpPr>
      <dsp:spPr>
        <a:xfrm>
          <a:off x="1410883" y="0"/>
          <a:ext cx="4092606" cy="4092606"/>
        </a:xfrm>
        <a:prstGeom prst="triangl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47C7C-3085-4460-BDBF-647C9C35D373}">
      <dsp:nvSpPr>
        <dsp:cNvPr id="0" name=""/>
        <dsp:cNvSpPr/>
      </dsp:nvSpPr>
      <dsp:spPr>
        <a:xfrm>
          <a:off x="3457186" y="411458"/>
          <a:ext cx="2660193" cy="4843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引言</a:t>
          </a:r>
        </a:p>
      </dsp:txBody>
      <dsp:txXfrm>
        <a:off x="3480832" y="435104"/>
        <a:ext cx="2612901" cy="437106"/>
      </dsp:txXfrm>
    </dsp:sp>
    <dsp:sp modelId="{120D4103-7EA4-4F31-B657-A3EA90416052}">
      <dsp:nvSpPr>
        <dsp:cNvPr id="0" name=""/>
        <dsp:cNvSpPr/>
      </dsp:nvSpPr>
      <dsp:spPr>
        <a:xfrm>
          <a:off x="3457186" y="956406"/>
          <a:ext cx="2660193" cy="4843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16673"/>
              <a:satOff val="1742"/>
              <a:lumOff val="125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综合描述</a:t>
          </a:r>
        </a:p>
      </dsp:txBody>
      <dsp:txXfrm>
        <a:off x="3480832" y="980052"/>
        <a:ext cx="2612901" cy="437106"/>
      </dsp:txXfrm>
    </dsp:sp>
    <dsp:sp modelId="{87CE3AF1-8B72-4B58-97A0-06CEC2F2E0CC}">
      <dsp:nvSpPr>
        <dsp:cNvPr id="0" name=""/>
        <dsp:cNvSpPr/>
      </dsp:nvSpPr>
      <dsp:spPr>
        <a:xfrm>
          <a:off x="3457186" y="1501354"/>
          <a:ext cx="2660193" cy="4843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33346"/>
              <a:satOff val="3483"/>
              <a:lumOff val="250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外部接口需求</a:t>
          </a:r>
        </a:p>
      </dsp:txBody>
      <dsp:txXfrm>
        <a:off x="3480832" y="1525000"/>
        <a:ext cx="2612901" cy="437106"/>
      </dsp:txXfrm>
    </dsp:sp>
    <dsp:sp modelId="{5D3AE5FE-4D0E-4EC1-A2C9-57300AA12EF4}">
      <dsp:nvSpPr>
        <dsp:cNvPr id="0" name=""/>
        <dsp:cNvSpPr/>
      </dsp:nvSpPr>
      <dsp:spPr>
        <a:xfrm>
          <a:off x="3457186" y="2046303"/>
          <a:ext cx="2660193" cy="4843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50019"/>
              <a:satOff val="5225"/>
              <a:lumOff val="375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系统特性</a:t>
          </a:r>
        </a:p>
      </dsp:txBody>
      <dsp:txXfrm>
        <a:off x="3480832" y="2069949"/>
        <a:ext cx="2612901" cy="437106"/>
      </dsp:txXfrm>
    </dsp:sp>
    <dsp:sp modelId="{3E54D3B3-D0DF-4419-B290-6C51C69DF7B1}">
      <dsp:nvSpPr>
        <dsp:cNvPr id="0" name=""/>
        <dsp:cNvSpPr/>
      </dsp:nvSpPr>
      <dsp:spPr>
        <a:xfrm>
          <a:off x="3457186" y="2591251"/>
          <a:ext cx="2660193" cy="4843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33346"/>
              <a:satOff val="3483"/>
              <a:lumOff val="250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其他非功能需求</a:t>
          </a:r>
        </a:p>
      </dsp:txBody>
      <dsp:txXfrm>
        <a:off x="3480832" y="2614897"/>
        <a:ext cx="2612901" cy="437106"/>
      </dsp:txXfrm>
    </dsp:sp>
    <dsp:sp modelId="{7F17ED0C-032C-43D0-A686-60322B19844B}">
      <dsp:nvSpPr>
        <dsp:cNvPr id="0" name=""/>
        <dsp:cNvSpPr/>
      </dsp:nvSpPr>
      <dsp:spPr>
        <a:xfrm>
          <a:off x="3457186" y="3136199"/>
          <a:ext cx="2660193" cy="4843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16673"/>
              <a:satOff val="1742"/>
              <a:lumOff val="125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其他需求</a:t>
          </a:r>
        </a:p>
      </dsp:txBody>
      <dsp:txXfrm>
        <a:off x="3480832" y="3159845"/>
        <a:ext cx="2612901" cy="437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 descr="图片包含 建筑物&#10;&#10;描述已自动生成">
            <a:extLst>
              <a:ext uri="{FF2B5EF4-FFF2-40B4-BE49-F238E27FC236}">
                <a16:creationId xmlns:a16="http://schemas.microsoft.com/office/drawing/2014/main" id="{5A3447D0-2FE5-4ADA-A2F8-D73374926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432" b="6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47880F-9C9F-4BCB-843C-FED8511E8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企业人事管理系统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C902B-73F6-4320-B91A-321505F14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软件需求工程实验答辩</a:t>
            </a:r>
          </a:p>
        </p:txBody>
      </p:sp>
    </p:spTree>
    <p:extLst>
      <p:ext uri="{BB962C8B-B14F-4D97-AF65-F5344CB8AC3E}">
        <p14:creationId xmlns:p14="http://schemas.microsoft.com/office/powerpoint/2010/main" val="418491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EA0FA3-53F4-4B7B-BD77-2FFB954B2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350" y="640081"/>
            <a:ext cx="4416650" cy="349479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顶层数据流图</a:t>
            </a:r>
          </a:p>
        </p:txBody>
      </p:sp>
      <p:pic>
        <p:nvPicPr>
          <p:cNvPr id="4" name="图片 3" descr="图1">
            <a:extLst>
              <a:ext uri="{FF2B5EF4-FFF2-40B4-BE49-F238E27FC236}">
                <a16:creationId xmlns:a16="http://schemas.microsoft.com/office/drawing/2014/main" id="{DB208214-BBE7-4278-9769-8F16DDB01D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738" y="640081"/>
            <a:ext cx="6606739" cy="5054156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755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6EE4C1-DC35-40F5-A2B2-CC7F43CA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zh-CN" altLang="en-US" sz="4400">
                <a:solidFill>
                  <a:schemeClr val="bg1"/>
                </a:solidFill>
              </a:rPr>
              <a:t>第二层数据流图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绘图2">
            <a:extLst>
              <a:ext uri="{FF2B5EF4-FFF2-40B4-BE49-F238E27FC236}">
                <a16:creationId xmlns:a16="http://schemas.microsoft.com/office/drawing/2014/main" id="{88D86223-7E2A-4C16-8FF0-FBD2D2D18E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0853" y="1238443"/>
            <a:ext cx="2493666" cy="4355750"/>
          </a:xfrm>
          <a:prstGeom prst="rect">
            <a:avLst/>
          </a:prstGeom>
          <a:noFill/>
        </p:spPr>
      </p:pic>
      <p:pic>
        <p:nvPicPr>
          <p:cNvPr id="5" name="图片 4" descr="绘图3">
            <a:extLst>
              <a:ext uri="{FF2B5EF4-FFF2-40B4-BE49-F238E27FC236}">
                <a16:creationId xmlns:a16="http://schemas.microsoft.com/office/drawing/2014/main" id="{FB5588F0-90E2-430F-8B24-6B8E2E66A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5288" y="1238442"/>
            <a:ext cx="3049025" cy="4355750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25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11E9BE-A610-4EFE-A90E-A02FC30E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zh-CN" altLang="en-US" sz="5400"/>
              <a:t>状态图</a:t>
            </a:r>
          </a:p>
        </p:txBody>
      </p:sp>
      <p:pic>
        <p:nvPicPr>
          <p:cNvPr id="4" name="图片 3" descr="7">
            <a:extLst>
              <a:ext uri="{FF2B5EF4-FFF2-40B4-BE49-F238E27FC236}">
                <a16:creationId xmlns:a16="http://schemas.microsoft.com/office/drawing/2014/main" id="{75FDA2CD-D48A-4054-A0FE-32927FA3A0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0608" y="640081"/>
            <a:ext cx="5998998" cy="5054156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743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E60C4-248B-46F6-9004-A71D8BB71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五、任务分工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6DFC9E-A23B-4888-9B50-096484A5A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40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2FF120-3DA6-4B6C-90CA-2DE820AC8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zh-CN" altLang="en-US" sz="9600"/>
              <a:t>谢谢老师</a:t>
            </a:r>
            <a:r>
              <a:rPr lang="en-US" altLang="zh-CN" sz="9600"/>
              <a:t>!</a:t>
            </a:r>
            <a:endParaRPr lang="zh-CN" altLang="en-US" sz="9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289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0246821-1279-4366-954B-AB74931B9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我们的工作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72A0E2-60D0-4097-BF80-DCC404F5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078" y="4481286"/>
            <a:ext cx="2476749" cy="241634"/>
          </a:xfrm>
          <a:prstGeom prst="rect">
            <a:avLst/>
          </a:prstGeom>
        </p:spPr>
      </p:pic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4178FA1-D9F8-4C7E-A649-3C097F0BE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790079"/>
              </p:ext>
            </p:extLst>
          </p:nvPr>
        </p:nvGraphicFramePr>
        <p:xfrm>
          <a:off x="1824123" y="1171852"/>
          <a:ext cx="8802449" cy="265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AE408FA-7C1B-4F73-9EDC-5EC7C81502E4}"/>
              </a:ext>
            </a:extLst>
          </p:cNvPr>
          <p:cNvSpPr txBox="1"/>
          <p:nvPr/>
        </p:nvSpPr>
        <p:spPr>
          <a:xfrm>
            <a:off x="7186545" y="4481287"/>
            <a:ext cx="143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SRS v2.0</a:t>
            </a:r>
            <a:r>
              <a:rPr lang="zh-CN" altLang="en-US" sz="1400" dirty="0"/>
              <a:t>最终版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844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CA8F34-AEBF-46E3-B981-50F6172E7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/>
              <a:t>项目灵感来源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9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71644-7C48-40CB-AD83-585B0D48C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15" y="162383"/>
            <a:ext cx="6731267" cy="102172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一、项目视图与范围文档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8C1924-E3FA-4753-96E3-108FE0361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系统需求的确定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11F48D2-D190-4E25-8F78-83ECF5AE2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755180"/>
              </p:ext>
            </p:extLst>
          </p:nvPr>
        </p:nvGraphicFramePr>
        <p:xfrm>
          <a:off x="1160015" y="1322774"/>
          <a:ext cx="9871969" cy="304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94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E1B2BD-B745-4CED-8739-1E10B53DF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674970" cy="349479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系统关联图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55B8562A-B924-4580-9AD6-2083CF18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71257"/>
            <a:ext cx="6912217" cy="39918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34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8F173-7550-4523-85BB-9CC812F30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23" y="4425522"/>
            <a:ext cx="5978223" cy="92105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二、用户特征分析报告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582E047-7A93-4EBA-B5EA-F7E565EB3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407344"/>
              </p:ext>
            </p:extLst>
          </p:nvPr>
        </p:nvGraphicFramePr>
        <p:xfrm>
          <a:off x="2050743" y="372862"/>
          <a:ext cx="7421731" cy="4156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497BD-C406-4ECA-9AC7-2819088F5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583750"/>
            <a:ext cx="3243901" cy="72361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三、问题列表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5EF9F35-8406-49A5-A391-41BD6A0DC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466430"/>
              </p:ext>
            </p:extLst>
          </p:nvPr>
        </p:nvGraphicFramePr>
        <p:xfrm>
          <a:off x="3207704" y="1431657"/>
          <a:ext cx="5030774" cy="283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27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4DBA4-508A-41CA-AA38-6E608E70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730" y="4598633"/>
            <a:ext cx="4886270" cy="674703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四、</a:t>
            </a:r>
            <a:r>
              <a:rPr lang="en-US" altLang="zh-CN" sz="4000" dirty="0"/>
              <a:t>SRS v2.0 </a:t>
            </a:r>
            <a:r>
              <a:rPr lang="zh-CN" altLang="en-US" sz="4000" dirty="0"/>
              <a:t>最终版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B1D5EE0-9F83-4DA1-9D6E-BE2C1802A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595084"/>
              </p:ext>
            </p:extLst>
          </p:nvPr>
        </p:nvGraphicFramePr>
        <p:xfrm>
          <a:off x="2237173" y="275209"/>
          <a:ext cx="7528264" cy="409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76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1EF7A5-BC2A-4880-B0A2-2977E7244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zh-CN" altLang="en-US" sz="5400"/>
              <a:t>用例图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AE463F-C2CD-426E-8181-A37D1EAFAD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91084"/>
            <a:ext cx="6912217" cy="4752149"/>
          </a:xfrm>
          <a:prstGeom prst="rect">
            <a:avLst/>
          </a:prstGeom>
          <a:noFill/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772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6E8E2"/>
      </a:lt2>
      <a:accent1>
        <a:srgbClr val="A695C7"/>
      </a:accent1>
      <a:accent2>
        <a:srgbClr val="7E83BB"/>
      </a:accent2>
      <a:accent3>
        <a:srgbClr val="8BA7C2"/>
      </a:accent3>
      <a:accent4>
        <a:srgbClr val="78AEB3"/>
      </a:accent4>
      <a:accent5>
        <a:srgbClr val="81AD9F"/>
      </a:accent5>
      <a:accent6>
        <a:srgbClr val="76B084"/>
      </a:accent6>
      <a:hlink>
        <a:srgbClr val="778953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127</Words>
  <Application>Microsoft Office PowerPoint</Application>
  <PresentationFormat>宽屏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RetrospectVTI</vt:lpstr>
      <vt:lpstr>企业人事管理系统</vt:lpstr>
      <vt:lpstr>PowerPoint 演示文稿</vt:lpstr>
      <vt:lpstr>项目灵感来源</vt:lpstr>
      <vt:lpstr>一、项目视图与范围文档</vt:lpstr>
      <vt:lpstr>系统关联图</vt:lpstr>
      <vt:lpstr>二、用户特征分析报告</vt:lpstr>
      <vt:lpstr>三、问题列表</vt:lpstr>
      <vt:lpstr>四、SRS v2.0 最终版</vt:lpstr>
      <vt:lpstr>用例图</vt:lpstr>
      <vt:lpstr>顶层数据流图</vt:lpstr>
      <vt:lpstr>第二层数据流图</vt:lpstr>
      <vt:lpstr>状态图</vt:lpstr>
      <vt:lpstr>五、任务分工</vt:lpstr>
      <vt:lpstr>谢谢老师!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企业人事管理系统</dc:title>
  <dc:creator>轲翰 薛</dc:creator>
  <cp:lastModifiedBy>王 啸程</cp:lastModifiedBy>
  <cp:revision>7</cp:revision>
  <dcterms:created xsi:type="dcterms:W3CDTF">2019-07-10T08:47:48Z</dcterms:created>
  <dcterms:modified xsi:type="dcterms:W3CDTF">2020-01-08T07:52:35Z</dcterms:modified>
</cp:coreProperties>
</file>