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F2832-8711-4B3D-A50F-6C06A6F7C111}" type="datetimeFigureOut">
              <a:rPr lang="zh-CN" altLang="en-US" smtClean="0"/>
              <a:pPr/>
              <a:t>2022/11/4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B902F-8C0A-4282-B5BF-AE7E8D9328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11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感谢各位领导，感谢各位专家，谢谢大家。</a:t>
            </a:r>
          </a:p>
        </p:txBody>
      </p:sp>
      <p:sp>
        <p:nvSpPr>
          <p:cNvPr id="166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7DB052A-1F7E-46AF-90C0-0645B89FD995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tp://10.13.0.10/&#35838;&#20214;/&#31639;&#27861;&#35774;&#35745;&#19982;&#20998;&#26512;/&#23454;&#39564;/&#23454;&#39564;&#20869;&#23481;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ftp://10.13.0.10/&#35838;&#20214;/&#31639;&#27861;&#35774;&#35745;&#19982;&#20998;&#26512;/&#23454;&#39564;/&#23454;&#39564;&#25552;&#20132;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1423988" y="9080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3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28596" y="214290"/>
            <a:ext cx="835824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实验时间：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10-13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周 周五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7-10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节课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实验地点：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启翔楼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210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211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212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213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214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216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264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（自由选择，先到先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得，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线上上课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自己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找地方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实验说明：</a:t>
            </a:r>
            <a:endParaRPr lang="en-US" altLang="zh-CN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自带笔记本， 到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hlinkClick r:id="rId3"/>
              </a:rPr>
              <a:t>ftp://10.13.0.10/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hlinkClick r:id="rId3"/>
              </a:rPr>
              <a:t>课件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hlinkClick r:id="rId3"/>
              </a:rPr>
              <a:t>/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hlinkClick r:id="rId3"/>
              </a:rPr>
              <a:t>算法设计与分析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hlinkClick r:id="rId3"/>
              </a:rPr>
              <a:t>/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hlinkClick r:id="rId3"/>
              </a:rPr>
              <a:t>实验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hlinkClick r:id="rId3"/>
              </a:rPr>
              <a:t>/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hlinkClick r:id="rId3"/>
              </a:rPr>
              <a:t>实验内容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目录下下载试验内容（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实验内容会同步发到课程群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）；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实验完成后需要完善实验内容中空缺的部分，如复杂度分析，总结等；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将工程文件，试验内容打包成压缩包，并以学号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姓名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实验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命名，如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2017888999+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李某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实验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，并提交到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hlinkClick r:id="rId4"/>
              </a:rPr>
              <a:t>ftp://10.13.0.10/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hlinkClick r:id="rId4"/>
              </a:rPr>
              <a:t>课件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hlinkClick r:id="rId4"/>
              </a:rPr>
              <a:t>/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hlinkClick r:id="rId4"/>
              </a:rPr>
              <a:t>算法设计与分析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hlinkClick r:id="rId4"/>
              </a:rPr>
              <a:t>/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hlinkClick r:id="rId4"/>
              </a:rPr>
              <a:t>实验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hlinkClick r:id="rId4"/>
              </a:rPr>
              <a:t>/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  <a:hlinkClick r:id="rId4"/>
              </a:rPr>
              <a:t>实验提交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里面的目录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里（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2022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开头的目录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）；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截止日期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周周末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前，将所有实验提交到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ftp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逾期无效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!</a:t>
            </a:r>
          </a:p>
        </p:txBody>
      </p:sp>
    </p:spTree>
  </p:cSld>
  <p:clrMapOvr>
    <a:masterClrMapping/>
  </p:clrMapOvr>
  <p:transition advTm="22792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193</Words>
  <Application>Microsoft Office PowerPoint</Application>
  <PresentationFormat>全屏显示(4:3)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黑体</vt:lpstr>
      <vt:lpstr>宋体</vt:lpstr>
      <vt:lpstr>Arial</vt:lpstr>
      <vt:lpstr>Calibri</vt:lpstr>
      <vt:lpstr>Times New Roman</vt:lpstr>
      <vt:lpstr>Wingdings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ljc</dc:creator>
  <cp:lastModifiedBy>think</cp:lastModifiedBy>
  <cp:revision>14</cp:revision>
  <dcterms:created xsi:type="dcterms:W3CDTF">2019-11-12T08:36:33Z</dcterms:created>
  <dcterms:modified xsi:type="dcterms:W3CDTF">2022-11-04T03:08:41Z</dcterms:modified>
</cp:coreProperties>
</file>