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notesSlides/notesSlide10.xml" ContentType="application/vnd.openxmlformats-officedocument.presentationml.notesSlide+xml"/>
  <Override PartName="/ppt/tags/tag17.xml" ContentType="application/vnd.openxmlformats-officedocument.presentationml.tags+xml"/>
  <Override PartName="/ppt/notesSlides/notesSlide11.xml" ContentType="application/vnd.openxmlformats-officedocument.presentationml.notesSlide+xml"/>
  <Override PartName="/ppt/tags/tag18.xml" ContentType="application/vnd.openxmlformats-officedocument.presentationml.tags+xml"/>
  <Override PartName="/ppt/notesSlides/notesSlide12.xml" ContentType="application/vnd.openxmlformats-officedocument.presentationml.notesSlide+xml"/>
  <Override PartName="/ppt/tags/tag19.xml" ContentType="application/vnd.openxmlformats-officedocument.presentationml.tags+xml"/>
  <Override PartName="/ppt/notesSlides/notesSlide13.xml" ContentType="application/vnd.openxmlformats-officedocument.presentationml.notesSlide+xml"/>
  <Override PartName="/ppt/tags/tag20.xml" ContentType="application/vnd.openxmlformats-officedocument.presentationml.tags+xml"/>
  <Override PartName="/ppt/notesSlides/notesSlide14.xml" ContentType="application/vnd.openxmlformats-officedocument.presentationml.notesSlide+xml"/>
  <Override PartName="/ppt/tags/tag21.xml" ContentType="application/vnd.openxmlformats-officedocument.presentationml.tags+xml"/>
  <Override PartName="/ppt/notesSlides/notesSlide15.xml" ContentType="application/vnd.openxmlformats-officedocument.presentationml.notesSlide+xml"/>
  <Override PartName="/ppt/tags/tag22.xml" ContentType="application/vnd.openxmlformats-officedocument.presentationml.tags+xml"/>
  <Override PartName="/ppt/notesSlides/notesSlide16.xml" ContentType="application/vnd.openxmlformats-officedocument.presentationml.notesSlide+xml"/>
  <Override PartName="/ppt/tags/tag23.xml" ContentType="application/vnd.openxmlformats-officedocument.presentationml.tags+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4.xml" ContentType="application/vnd.openxmlformats-officedocument.presentationml.tags+xml"/>
  <Override PartName="/ppt/notesSlides/notesSlide18.xml" ContentType="application/vnd.openxmlformats-officedocument.presentationml.notesSlide+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27.xml" ContentType="application/vnd.openxmlformats-officedocument.presentationml.tags+xml"/>
  <Override PartName="/ppt/notesSlides/notesSlide21.xml" ContentType="application/vnd.openxmlformats-officedocument.presentationml.notesSlide+xml"/>
  <Override PartName="/ppt/tags/tag28.xml" ContentType="application/vnd.openxmlformats-officedocument.presentationml.tags+xml"/>
  <Override PartName="/ppt/notesSlides/notesSlide22.xml" ContentType="application/vnd.openxmlformats-officedocument.presentationml.notesSlide+xml"/>
  <Override PartName="/ppt/tags/tag29.xml" ContentType="application/vnd.openxmlformats-officedocument.presentationml.tags+xml"/>
  <Override PartName="/ppt/notesSlides/notesSlide23.xml" ContentType="application/vnd.openxmlformats-officedocument.presentationml.notesSlide+xml"/>
  <Override PartName="/ppt/tags/tag30.xml" ContentType="application/vnd.openxmlformats-officedocument.presentationml.tags+xml"/>
  <Override PartName="/ppt/notesSlides/notesSlide24.xml" ContentType="application/vnd.openxmlformats-officedocument.presentationml.notesSlide+xml"/>
  <Override PartName="/ppt/tags/tag31.xml" ContentType="application/vnd.openxmlformats-officedocument.presentationml.tags+xml"/>
  <Override PartName="/ppt/notesSlides/notesSlide25.xml" ContentType="application/vnd.openxmlformats-officedocument.presentationml.notesSlide+xml"/>
  <Override PartName="/ppt/tags/tag32.xml" ContentType="application/vnd.openxmlformats-officedocument.presentationml.tags+xml"/>
  <Override PartName="/ppt/notesSlides/notesSlide26.xml" ContentType="application/vnd.openxmlformats-officedocument.presentationml.notesSlide+xml"/>
  <Override PartName="/ppt/tags/tag33.xml" ContentType="application/vnd.openxmlformats-officedocument.presentationml.tags+xml"/>
  <Override PartName="/ppt/notesSlides/notesSlide27.xml" ContentType="application/vnd.openxmlformats-officedocument.presentationml.notesSlide+xml"/>
  <Override PartName="/ppt/tags/tag34.xml" ContentType="application/vnd.openxmlformats-officedocument.presentationml.tags+xml"/>
  <Override PartName="/ppt/notesSlides/notesSlide28.xml" ContentType="application/vnd.openxmlformats-officedocument.presentationml.notesSlide+xml"/>
  <Override PartName="/ppt/tags/tag35.xml" ContentType="application/vnd.openxmlformats-officedocument.presentationml.tags+xml"/>
  <Override PartName="/ppt/notesSlides/notesSlide29.xml" ContentType="application/vnd.openxmlformats-officedocument.presentationml.notesSlide+xml"/>
  <Override PartName="/ppt/tags/tag36.xml" ContentType="application/vnd.openxmlformats-officedocument.presentationml.tags+xml"/>
  <Override PartName="/ppt/notesSlides/notesSlide30.xml" ContentType="application/vnd.openxmlformats-officedocument.presentationml.notesSlide+xml"/>
  <Override PartName="/ppt/tags/tag37.xml" ContentType="application/vnd.openxmlformats-officedocument.presentationml.tags+xml"/>
  <Override PartName="/ppt/notesSlides/notesSlide31.xml" ContentType="application/vnd.openxmlformats-officedocument.presentationml.notesSlide+xml"/>
  <Override PartName="/ppt/tags/tag38.xml" ContentType="application/vnd.openxmlformats-officedocument.presentationml.tags+xml"/>
  <Override PartName="/ppt/notesSlides/notesSlide32.xml" ContentType="application/vnd.openxmlformats-officedocument.presentationml.notesSlide+xml"/>
  <Override PartName="/ppt/tags/tag39.xml" ContentType="application/vnd.openxmlformats-officedocument.presentationml.tags+xml"/>
  <Override PartName="/ppt/notesSlides/notesSlide33.xml" ContentType="application/vnd.openxmlformats-officedocument.presentationml.notesSlide+xml"/>
  <Override PartName="/ppt/tags/tag40.xml" ContentType="application/vnd.openxmlformats-officedocument.presentationml.tags+xml"/>
  <Override PartName="/ppt/notesSlides/notesSlide34.xml" ContentType="application/vnd.openxmlformats-officedocument.presentationml.notesSlide+xml"/>
  <Override PartName="/ppt/tags/tag41.xml" ContentType="application/vnd.openxmlformats-officedocument.presentationml.tags+xml"/>
  <Override PartName="/ppt/notesSlides/notesSlide35.xml" ContentType="application/vnd.openxmlformats-officedocument.presentationml.notesSlide+xml"/>
  <Override PartName="/ppt/tags/tag42.xml" ContentType="application/vnd.openxmlformats-officedocument.presentationml.tags+xml"/>
  <Override PartName="/ppt/notesSlides/notesSlide36.xml" ContentType="application/vnd.openxmlformats-officedocument.presentationml.notesSlide+xml"/>
  <Override PartName="/ppt/tags/tag43.xml" ContentType="application/vnd.openxmlformats-officedocument.presentationml.tags+xml"/>
  <Override PartName="/ppt/notesSlides/notesSlide37.xml" ContentType="application/vnd.openxmlformats-officedocument.presentationml.notesSlide+xml"/>
  <Override PartName="/ppt/tags/tag44.xml" ContentType="application/vnd.openxmlformats-officedocument.presentationml.tags+xml"/>
  <Override PartName="/ppt/notesSlides/notesSlide38.xml" ContentType="application/vnd.openxmlformats-officedocument.presentationml.notesSlide+xml"/>
  <Override PartName="/ppt/tags/tag45.xml" ContentType="application/vnd.openxmlformats-officedocument.presentationml.tags+xml"/>
  <Override PartName="/ppt/notesSlides/notesSlide39.xml" ContentType="application/vnd.openxmlformats-officedocument.presentationml.notesSlide+xml"/>
  <Override PartName="/ppt/tags/tag46.xml" ContentType="application/vnd.openxmlformats-officedocument.presentationml.tags+xml"/>
  <Override PartName="/ppt/notesSlides/notesSlide4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47.xml" ContentType="application/vnd.openxmlformats-officedocument.presentationml.tags+xml"/>
  <Override PartName="/ppt/notesSlides/notesSlide41.xml" ContentType="application/vnd.openxmlformats-officedocument.presentationml.notesSlide+xml"/>
  <Override PartName="/ppt/tags/tag48.xml" ContentType="application/vnd.openxmlformats-officedocument.presentationml.tags+xml"/>
  <Override PartName="/ppt/notesSlides/notesSlide42.xml" ContentType="application/vnd.openxmlformats-officedocument.presentationml.notesSlide+xml"/>
  <Override PartName="/ppt/tags/tag49.xml" ContentType="application/vnd.openxmlformats-officedocument.presentationml.tags+xml"/>
  <Override PartName="/ppt/notesSlides/notesSlide43.xml" ContentType="application/vnd.openxmlformats-officedocument.presentationml.notesSlide+xml"/>
  <Override PartName="/ppt/tags/tag50.xml" ContentType="application/vnd.openxmlformats-officedocument.presentationml.tags+xml"/>
  <Override PartName="/ppt/notesSlides/notesSlide44.xml" ContentType="application/vnd.openxmlformats-officedocument.presentationml.notesSlide+xml"/>
  <Override PartName="/ppt/tags/tag51.xml" ContentType="application/vnd.openxmlformats-officedocument.presentationml.tags+xml"/>
  <Override PartName="/ppt/notesSlides/notesSlide45.xml" ContentType="application/vnd.openxmlformats-officedocument.presentationml.notesSlide+xml"/>
  <Override PartName="/ppt/tags/tag52.xml" ContentType="application/vnd.openxmlformats-officedocument.presentationml.tags+xml"/>
  <Override PartName="/ppt/notesSlides/notesSlide46.xml" ContentType="application/vnd.openxmlformats-officedocument.presentationml.notesSlide+xml"/>
  <Override PartName="/ppt/tags/tag53.xml" ContentType="application/vnd.openxmlformats-officedocument.presentationml.tags+xml"/>
  <Override PartName="/ppt/notesSlides/notesSlide47.xml" ContentType="application/vnd.openxmlformats-officedocument.presentationml.notesSlide+xml"/>
  <Override PartName="/ppt/tags/tag54.xml" ContentType="application/vnd.openxmlformats-officedocument.presentationml.tags+xml"/>
  <Override PartName="/ppt/notesSlides/notesSlide48.xml" ContentType="application/vnd.openxmlformats-officedocument.presentationml.notesSlide+xml"/>
  <Override PartName="/ppt/tags/tag55.xml" ContentType="application/vnd.openxmlformats-officedocument.presentationml.tags+xml"/>
  <Override PartName="/ppt/notesSlides/notesSlide49.xml" ContentType="application/vnd.openxmlformats-officedocument.presentationml.notesSlide+xml"/>
  <Override PartName="/ppt/tags/tag56.xml" ContentType="application/vnd.openxmlformats-officedocument.presentationml.tags+xml"/>
  <Override PartName="/ppt/notesSlides/notesSlide50.xml" ContentType="application/vnd.openxmlformats-officedocument.presentationml.notesSlide+xml"/>
  <Override PartName="/ppt/tags/tag57.xml" ContentType="application/vnd.openxmlformats-officedocument.presentationml.tags+xml"/>
  <Override PartName="/ppt/notesSlides/notesSlide51.xml" ContentType="application/vnd.openxmlformats-officedocument.presentationml.notesSlide+xml"/>
  <Override PartName="/ppt/tags/tag58.xml" ContentType="application/vnd.openxmlformats-officedocument.presentationml.tags+xml"/>
  <Override PartName="/ppt/notesSlides/notesSlide52.xml" ContentType="application/vnd.openxmlformats-officedocument.presentationml.notesSlide+xml"/>
  <Override PartName="/ppt/tags/tag59.xml" ContentType="application/vnd.openxmlformats-officedocument.presentationml.tags+xml"/>
  <Override PartName="/ppt/notesSlides/notesSlide53.xml" ContentType="application/vnd.openxmlformats-officedocument.presentationml.notesSlide+xml"/>
  <Override PartName="/ppt/tags/tag60.xml" ContentType="application/vnd.openxmlformats-officedocument.presentationml.tags+xml"/>
  <Override PartName="/ppt/notesSlides/notesSlide54.xml" ContentType="application/vnd.openxmlformats-officedocument.presentationml.notesSlide+xml"/>
  <Override PartName="/ppt/tags/tag61.xml" ContentType="application/vnd.openxmlformats-officedocument.presentationml.tags+xml"/>
  <Override PartName="/ppt/notesSlides/notesSlide55.xml" ContentType="application/vnd.openxmlformats-officedocument.presentationml.notesSlide+xml"/>
  <Override PartName="/ppt/tags/tag62.xml" ContentType="application/vnd.openxmlformats-officedocument.presentationml.tags+xml"/>
  <Override PartName="/ppt/notesSlides/notesSlide56.xml" ContentType="application/vnd.openxmlformats-officedocument.presentationml.notesSlide+xml"/>
  <Override PartName="/ppt/tags/tag63.xml" ContentType="application/vnd.openxmlformats-officedocument.presentationml.tags+xml"/>
  <Override PartName="/ppt/notesSlides/notesSlide57.xml" ContentType="application/vnd.openxmlformats-officedocument.presentationml.notesSlide+xml"/>
  <Override PartName="/ppt/tags/tag64.xml" ContentType="application/vnd.openxmlformats-officedocument.presentationml.tags+xml"/>
  <Override PartName="/ppt/notesSlides/notesSlide58.xml" ContentType="application/vnd.openxmlformats-officedocument.presentationml.notesSlide+xml"/>
  <Override PartName="/ppt/tags/tag65.xml" ContentType="application/vnd.openxmlformats-officedocument.presentationml.tags+xml"/>
  <Override PartName="/ppt/notesSlides/notesSlide59.xml" ContentType="application/vnd.openxmlformats-officedocument.presentationml.notesSlide+xml"/>
  <Override PartName="/ppt/tags/tag66.xml" ContentType="application/vnd.openxmlformats-officedocument.presentationml.tags+xml"/>
  <Override PartName="/ppt/notesSlides/notesSlide60.xml" ContentType="application/vnd.openxmlformats-officedocument.presentationml.notesSlide+xml"/>
  <Override PartName="/ppt/tags/tag67.xml" ContentType="application/vnd.openxmlformats-officedocument.presentationml.tags+xml"/>
  <Override PartName="/ppt/notesSlides/notesSlide61.xml" ContentType="application/vnd.openxmlformats-officedocument.presentationml.notesSlide+xml"/>
  <Override PartName="/ppt/tags/tag68.xml" ContentType="application/vnd.openxmlformats-officedocument.presentationml.tags+xml"/>
  <Override PartName="/ppt/notesSlides/notesSlide62.xml" ContentType="application/vnd.openxmlformats-officedocument.presentationml.notesSlide+xml"/>
  <Override PartName="/ppt/tags/tag69.xml" ContentType="application/vnd.openxmlformats-officedocument.presentationml.tags+xml"/>
  <Override PartName="/ppt/notesSlides/notesSlide63.xml" ContentType="application/vnd.openxmlformats-officedocument.presentationml.notesSlide+xml"/>
  <Override PartName="/ppt/tags/tag70.xml" ContentType="application/vnd.openxmlformats-officedocument.presentationml.tags+xml"/>
  <Override PartName="/ppt/notesSlides/notesSlide64.xml" ContentType="application/vnd.openxmlformats-officedocument.presentationml.notesSlide+xml"/>
  <Override PartName="/ppt/tags/tag71.xml" ContentType="application/vnd.openxmlformats-officedocument.presentationml.tags+xml"/>
  <Override PartName="/ppt/notesSlides/notesSlide65.xml" ContentType="application/vnd.openxmlformats-officedocument.presentationml.notesSlide+xml"/>
  <Override PartName="/ppt/tags/tag72.xml" ContentType="application/vnd.openxmlformats-officedocument.presentationml.tags+xml"/>
  <Override PartName="/ppt/notesSlides/notesSlide66.xml" ContentType="application/vnd.openxmlformats-officedocument.presentationml.notesSlide+xml"/>
  <Override PartName="/ppt/tags/tag73.xml" ContentType="application/vnd.openxmlformats-officedocument.presentationml.tags+xml"/>
  <Override PartName="/ppt/notesSlides/notesSlide67.xml" ContentType="application/vnd.openxmlformats-officedocument.presentationml.notesSlide+xml"/>
  <Override PartName="/ppt/tags/tag74.xml" ContentType="application/vnd.openxmlformats-officedocument.presentationml.tags+xml"/>
  <Override PartName="/ppt/notesSlides/notesSlide68.xml" ContentType="application/vnd.openxmlformats-officedocument.presentationml.notesSlide+xml"/>
  <Override PartName="/ppt/tags/tag75.xml" ContentType="application/vnd.openxmlformats-officedocument.presentationml.tags+xml"/>
  <Override PartName="/ppt/notesSlides/notesSlide69.xml" ContentType="application/vnd.openxmlformats-officedocument.presentationml.notesSlide+xml"/>
  <Override PartName="/ppt/tags/tag76.xml" ContentType="application/vnd.openxmlformats-officedocument.presentationml.tags+xml"/>
  <Override PartName="/ppt/notesSlides/notesSlide70.xml" ContentType="application/vnd.openxmlformats-officedocument.presentationml.notesSlide+xml"/>
  <Override PartName="/ppt/tags/tag77.xml" ContentType="application/vnd.openxmlformats-officedocument.presentationml.tags+xml"/>
  <Override PartName="/ppt/notesSlides/notesSlide71.xml" ContentType="application/vnd.openxmlformats-officedocument.presentationml.notesSlide+xml"/>
  <Override PartName="/ppt/tags/tag78.xml" ContentType="application/vnd.openxmlformats-officedocument.presentationml.tags+xml"/>
  <Override PartName="/ppt/notesSlides/notesSlide72.xml" ContentType="application/vnd.openxmlformats-officedocument.presentationml.notesSlide+xml"/>
  <Override PartName="/ppt/tags/tag79.xml" ContentType="application/vnd.openxmlformats-officedocument.presentationml.tags+xml"/>
  <Override PartName="/ppt/notesSlides/notesSlide73.xml" ContentType="application/vnd.openxmlformats-officedocument.presentationml.notesSlide+xml"/>
  <Override PartName="/ppt/tags/tag80.xml" ContentType="application/vnd.openxmlformats-officedocument.presentationml.tags+xml"/>
  <Override PartName="/ppt/notesSlides/notesSlide74.xml" ContentType="application/vnd.openxmlformats-officedocument.presentationml.notesSlide+xml"/>
  <Override PartName="/ppt/tags/tag81.xml" ContentType="application/vnd.openxmlformats-officedocument.presentationml.tags+xml"/>
  <Override PartName="/ppt/notesSlides/notesSlide75.xml" ContentType="application/vnd.openxmlformats-officedocument.presentationml.notesSlide+xml"/>
  <Override PartName="/ppt/tags/tag82.xml" ContentType="application/vnd.openxmlformats-officedocument.presentationml.tags+xml"/>
  <Override PartName="/ppt/notesSlides/notesSlide76.xml" ContentType="application/vnd.openxmlformats-officedocument.presentationml.notesSlide+xml"/>
  <Override PartName="/ppt/tags/tag83.xml" ContentType="application/vnd.openxmlformats-officedocument.presentationml.tags+xml"/>
  <Override PartName="/ppt/notesSlides/notesSlide77.xml" ContentType="application/vnd.openxmlformats-officedocument.presentationml.notesSlide+xml"/>
  <Override PartName="/ppt/tags/tag84.xml" ContentType="application/vnd.openxmlformats-officedocument.presentationml.tags+xml"/>
  <Override PartName="/ppt/notesSlides/notesSlide78.xml" ContentType="application/vnd.openxmlformats-officedocument.presentationml.notesSlide+xml"/>
  <Override PartName="/ppt/tags/tag85.xml" ContentType="application/vnd.openxmlformats-officedocument.presentationml.tags+xml"/>
  <Override PartName="/ppt/notesSlides/notesSlide79.xml" ContentType="application/vnd.openxmlformats-officedocument.presentationml.notesSlide+xml"/>
  <Override PartName="/ppt/tags/tag86.xml" ContentType="application/vnd.openxmlformats-officedocument.presentationml.tags+xml"/>
  <Override PartName="/ppt/notesSlides/notesSlide80.xml" ContentType="application/vnd.openxmlformats-officedocument.presentationml.notesSlide+xml"/>
  <Override PartName="/ppt/tags/tag87.xml" ContentType="application/vnd.openxmlformats-officedocument.presentationml.tags+xml"/>
  <Override PartName="/ppt/notesSlides/notesSlide81.xml" ContentType="application/vnd.openxmlformats-officedocument.presentationml.notesSlide+xml"/>
  <Override PartName="/ppt/tags/tag88.xml" ContentType="application/vnd.openxmlformats-officedocument.presentationml.tags+xml"/>
  <Override PartName="/ppt/notesSlides/notesSlide82.xml" ContentType="application/vnd.openxmlformats-officedocument.presentationml.notesSlide+xml"/>
  <Override PartName="/ppt/tags/tag89.xml" ContentType="application/vnd.openxmlformats-officedocument.presentationml.tags+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5"/>
  </p:notesMasterIdLst>
  <p:sldIdLst>
    <p:sldId id="645" r:id="rId2"/>
    <p:sldId id="331" r:id="rId3"/>
    <p:sldId id="332" r:id="rId4"/>
    <p:sldId id="565" r:id="rId5"/>
    <p:sldId id="630" r:id="rId6"/>
    <p:sldId id="566" r:id="rId7"/>
    <p:sldId id="567" r:id="rId8"/>
    <p:sldId id="568" r:id="rId9"/>
    <p:sldId id="626" r:id="rId10"/>
    <p:sldId id="569" r:id="rId11"/>
    <p:sldId id="627" r:id="rId12"/>
    <p:sldId id="592" r:id="rId13"/>
    <p:sldId id="628" r:id="rId14"/>
    <p:sldId id="593" r:id="rId15"/>
    <p:sldId id="594" r:id="rId16"/>
    <p:sldId id="595" r:id="rId17"/>
    <p:sldId id="596" r:id="rId18"/>
    <p:sldId id="572" r:id="rId19"/>
    <p:sldId id="597" r:id="rId20"/>
    <p:sldId id="598" r:id="rId21"/>
    <p:sldId id="604" r:id="rId22"/>
    <p:sldId id="605" r:id="rId23"/>
    <p:sldId id="606" r:id="rId24"/>
    <p:sldId id="647" r:id="rId25"/>
    <p:sldId id="607" r:id="rId26"/>
    <p:sldId id="665" r:id="rId27"/>
    <p:sldId id="629" r:id="rId28"/>
    <p:sldId id="608" r:id="rId29"/>
    <p:sldId id="609" r:id="rId30"/>
    <p:sldId id="666" r:id="rId31"/>
    <p:sldId id="667" r:id="rId32"/>
    <p:sldId id="668" r:id="rId33"/>
    <p:sldId id="610" r:id="rId34"/>
    <p:sldId id="612" r:id="rId35"/>
    <p:sldId id="646" r:id="rId36"/>
    <p:sldId id="651" r:id="rId37"/>
    <p:sldId id="654" r:id="rId38"/>
    <p:sldId id="652" r:id="rId39"/>
    <p:sldId id="611" r:id="rId40"/>
    <p:sldId id="613" r:id="rId41"/>
    <p:sldId id="600" r:id="rId42"/>
    <p:sldId id="601" r:id="rId43"/>
    <p:sldId id="633" r:id="rId44"/>
    <p:sldId id="602" r:id="rId45"/>
    <p:sldId id="603" r:id="rId46"/>
    <p:sldId id="634" r:id="rId47"/>
    <p:sldId id="574" r:id="rId48"/>
    <p:sldId id="635" r:id="rId49"/>
    <p:sldId id="576" r:id="rId50"/>
    <p:sldId id="577" r:id="rId51"/>
    <p:sldId id="617" r:id="rId52"/>
    <p:sldId id="614" r:id="rId53"/>
    <p:sldId id="615" r:id="rId54"/>
    <p:sldId id="625" r:id="rId55"/>
    <p:sldId id="616" r:id="rId56"/>
    <p:sldId id="578" r:id="rId57"/>
    <p:sldId id="655" r:id="rId58"/>
    <p:sldId id="579" r:id="rId59"/>
    <p:sldId id="657" r:id="rId60"/>
    <p:sldId id="656" r:id="rId61"/>
    <p:sldId id="580" r:id="rId62"/>
    <p:sldId id="581" r:id="rId63"/>
    <p:sldId id="583" r:id="rId64"/>
    <p:sldId id="660" r:id="rId65"/>
    <p:sldId id="585" r:id="rId66"/>
    <p:sldId id="637" r:id="rId67"/>
    <p:sldId id="618" r:id="rId68"/>
    <p:sldId id="638" r:id="rId69"/>
    <p:sldId id="623" r:id="rId70"/>
    <p:sldId id="663" r:id="rId71"/>
    <p:sldId id="664" r:id="rId72"/>
    <p:sldId id="619" r:id="rId73"/>
    <p:sldId id="639" r:id="rId74"/>
    <p:sldId id="640" r:id="rId75"/>
    <p:sldId id="620" r:id="rId76"/>
    <p:sldId id="621" r:id="rId77"/>
    <p:sldId id="644" r:id="rId78"/>
    <p:sldId id="564" r:id="rId79"/>
    <p:sldId id="643" r:id="rId80"/>
    <p:sldId id="642" r:id="rId81"/>
    <p:sldId id="624" r:id="rId82"/>
    <p:sldId id="631" r:id="rId83"/>
    <p:sldId id="632" r:id="rId84"/>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defTabSz="457200"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defTabSz="457200"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defTabSz="457200"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defTabSz="457200"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76" autoAdjust="0"/>
    <p:restoredTop sz="83028" autoAdjust="0"/>
  </p:normalViewPr>
  <p:slideViewPr>
    <p:cSldViewPr snapToGrid="0">
      <p:cViewPr>
        <p:scale>
          <a:sx n="80" d="100"/>
          <a:sy n="80" d="100"/>
        </p:scale>
        <p:origin x="-1474" y="25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330F28-D18C-485B-AD2B-7DF346A5322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7AA4BCE5-838A-452C-BA06-A869C07EAE33}">
      <dgm:prSet phldrT="[文本]" custT="1"/>
      <dgm:spPr/>
      <dgm:t>
        <a:bodyPr/>
        <a:lstStyle/>
        <a:p>
          <a:r>
            <a:rPr lang="en-US" altLang="zh-CN" sz="2800" dirty="0" smtClean="0">
              <a:latin typeface="Times New Roman" pitchFamily="18" charset="0"/>
              <a:ea typeface="楷体" pitchFamily="49" charset="-122"/>
              <a:cs typeface="Times New Roman" pitchFamily="18" charset="0"/>
            </a:rPr>
            <a:t>1</a:t>
          </a:r>
          <a:endParaRPr lang="zh-CN" altLang="en-US" sz="2800" dirty="0">
            <a:latin typeface="Times New Roman" pitchFamily="18" charset="0"/>
            <a:ea typeface="楷体" pitchFamily="49" charset="-122"/>
            <a:cs typeface="Times New Roman" pitchFamily="18" charset="0"/>
          </a:endParaRPr>
        </a:p>
      </dgm:t>
    </dgm:pt>
    <dgm:pt modelId="{D703FA97-3964-407D-BCB3-03578955312E}" type="parTrans" cxnId="{E87C870E-8802-4DE6-99E1-34561ECF1851}">
      <dgm:prSet/>
      <dgm:spPr/>
      <dgm:t>
        <a:bodyPr/>
        <a:lstStyle/>
        <a:p>
          <a:endParaRPr lang="zh-CN" altLang="en-US"/>
        </a:p>
      </dgm:t>
    </dgm:pt>
    <dgm:pt modelId="{3FEA1EA7-43E1-472F-A09C-BB829D763F53}" type="sibTrans" cxnId="{E87C870E-8802-4DE6-99E1-34561ECF1851}">
      <dgm:prSet/>
      <dgm:spPr/>
      <dgm:t>
        <a:bodyPr/>
        <a:lstStyle/>
        <a:p>
          <a:endParaRPr lang="zh-CN" altLang="en-US"/>
        </a:p>
      </dgm:t>
    </dgm:pt>
    <dgm:pt modelId="{033AB355-DEBE-4BC0-81F7-79E198B90F3F}">
      <dgm:prSet phldrT="[文本]" custT="1"/>
      <dgm:spPr/>
      <dgm:t>
        <a:bodyPr/>
        <a:lstStyle/>
        <a:p>
          <a:r>
            <a:rPr lang="zh-CN" altLang="en-US" sz="3600" dirty="0" smtClean="0">
              <a:solidFill>
                <a:srgbClr val="FF0000"/>
              </a:solidFill>
              <a:latin typeface="楷体" pitchFamily="49" charset="-122"/>
              <a:ea typeface="楷体" pitchFamily="49" charset="-122"/>
            </a:rPr>
            <a:t>分支限界法基本思想</a:t>
          </a:r>
          <a:endParaRPr lang="zh-CN" altLang="en-US" sz="3600" dirty="0">
            <a:solidFill>
              <a:srgbClr val="FF0000"/>
            </a:solidFill>
            <a:latin typeface="楷体" pitchFamily="49" charset="-122"/>
            <a:ea typeface="楷体" pitchFamily="49" charset="-122"/>
          </a:endParaRPr>
        </a:p>
      </dgm:t>
    </dgm:pt>
    <dgm:pt modelId="{4CE9AD92-BF00-42FB-A676-BF6DF5ADD430}" type="parTrans" cxnId="{6FB2A94C-20CC-4D6B-8B2C-F31843D57B69}">
      <dgm:prSet/>
      <dgm:spPr/>
      <dgm:t>
        <a:bodyPr/>
        <a:lstStyle/>
        <a:p>
          <a:endParaRPr lang="zh-CN" altLang="en-US"/>
        </a:p>
      </dgm:t>
    </dgm:pt>
    <dgm:pt modelId="{282FCBF8-1A05-4DF3-828E-5CB36D65DE37}" type="sibTrans" cxnId="{6FB2A94C-20CC-4D6B-8B2C-F31843D57B69}">
      <dgm:prSet/>
      <dgm:spPr/>
      <dgm:t>
        <a:bodyPr/>
        <a:lstStyle/>
        <a:p>
          <a:endParaRPr lang="zh-CN" altLang="en-US"/>
        </a:p>
      </dgm:t>
    </dgm:pt>
    <dgm:pt modelId="{8C52E961-8DC7-4BA8-9EFE-B5D4E7BFCB2C}">
      <dgm:prSet phldrT="[文本]" custT="1"/>
      <dgm:spPr/>
      <dgm:t>
        <a:bodyPr/>
        <a:lstStyle/>
        <a:p>
          <a:r>
            <a:rPr lang="en-US" altLang="zh-CN" sz="2800" dirty="0" smtClean="0">
              <a:latin typeface="Times New Roman" pitchFamily="18" charset="0"/>
              <a:ea typeface="楷体" pitchFamily="49" charset="-122"/>
              <a:cs typeface="Times New Roman" pitchFamily="18" charset="0"/>
            </a:rPr>
            <a:t>2</a:t>
          </a:r>
          <a:endParaRPr lang="zh-CN" altLang="en-US" sz="2800" dirty="0">
            <a:latin typeface="Times New Roman" pitchFamily="18" charset="0"/>
            <a:ea typeface="楷体" pitchFamily="49" charset="-122"/>
            <a:cs typeface="Times New Roman" pitchFamily="18" charset="0"/>
          </a:endParaRPr>
        </a:p>
      </dgm:t>
    </dgm:pt>
    <dgm:pt modelId="{06C084B8-CA07-4300-9514-C36F01B77F84}" type="parTrans" cxnId="{8A157C6C-0F81-4767-850C-8243FF679803}">
      <dgm:prSet/>
      <dgm:spPr/>
      <dgm:t>
        <a:bodyPr/>
        <a:lstStyle/>
        <a:p>
          <a:endParaRPr lang="zh-CN" altLang="en-US"/>
        </a:p>
      </dgm:t>
    </dgm:pt>
    <dgm:pt modelId="{AED74C2A-4C95-4A64-AE41-935EC9214B07}" type="sibTrans" cxnId="{8A157C6C-0F81-4767-850C-8243FF679803}">
      <dgm:prSet/>
      <dgm:spPr/>
      <dgm:t>
        <a:bodyPr/>
        <a:lstStyle/>
        <a:p>
          <a:endParaRPr lang="zh-CN" altLang="en-US"/>
        </a:p>
      </dgm:t>
    </dgm:pt>
    <dgm:pt modelId="{0C14CBCD-34EC-43F9-88B3-B5B73566B37B}">
      <dgm:prSet custT="1"/>
      <dgm:spPr/>
      <dgm:t>
        <a:bodyPr/>
        <a:lstStyle/>
        <a:p>
          <a:r>
            <a:rPr lang="zh-CN" altLang="en-US" sz="3600" dirty="0" smtClean="0">
              <a:solidFill>
                <a:schemeClr val="tx2">
                  <a:lumMod val="50000"/>
                </a:schemeClr>
              </a:solidFill>
              <a:latin typeface="楷体" pitchFamily="49" charset="-122"/>
              <a:ea typeface="楷体" pitchFamily="49" charset="-122"/>
            </a:rPr>
            <a:t>分支定界法设计要素</a:t>
          </a:r>
          <a:endParaRPr lang="zh-CN" altLang="en-US" sz="3600" dirty="0">
            <a:solidFill>
              <a:schemeClr val="tx2">
                <a:lumMod val="50000"/>
              </a:schemeClr>
            </a:solidFill>
            <a:latin typeface="楷体" pitchFamily="49" charset="-122"/>
            <a:ea typeface="楷体" pitchFamily="49" charset="-122"/>
          </a:endParaRPr>
        </a:p>
      </dgm:t>
    </dgm:pt>
    <dgm:pt modelId="{90801A33-C96F-4A81-B93A-0852A9956992}" type="parTrans" cxnId="{126D26C8-D6CF-48ED-B10B-256EDA69A0E3}">
      <dgm:prSet/>
      <dgm:spPr/>
      <dgm:t>
        <a:bodyPr/>
        <a:lstStyle/>
        <a:p>
          <a:endParaRPr lang="zh-CN" altLang="en-US"/>
        </a:p>
      </dgm:t>
    </dgm:pt>
    <dgm:pt modelId="{1B669E59-2BD4-468F-B2F8-A293D31DB965}" type="sibTrans" cxnId="{126D26C8-D6CF-48ED-B10B-256EDA69A0E3}">
      <dgm:prSet/>
      <dgm:spPr/>
      <dgm:t>
        <a:bodyPr/>
        <a:lstStyle/>
        <a:p>
          <a:endParaRPr lang="zh-CN" altLang="en-US"/>
        </a:p>
      </dgm:t>
    </dgm:pt>
    <dgm:pt modelId="{62F14362-0BA0-43B6-9C2F-9CE9057D4DF0}">
      <dgm:prSet custT="1"/>
      <dgm:spPr/>
      <dgm:t>
        <a:bodyPr/>
        <a:lstStyle/>
        <a:p>
          <a:r>
            <a:rPr lang="en-US" altLang="zh-CN" sz="2800" dirty="0" smtClean="0">
              <a:latin typeface="Times New Roman" pitchFamily="18" charset="0"/>
              <a:ea typeface="楷体" pitchFamily="49" charset="-122"/>
              <a:cs typeface="Times New Roman" pitchFamily="18" charset="0"/>
            </a:rPr>
            <a:t>3</a:t>
          </a:r>
          <a:endParaRPr lang="zh-CN" altLang="en-US" sz="2800" dirty="0">
            <a:latin typeface="Times New Roman" pitchFamily="18" charset="0"/>
            <a:ea typeface="楷体" pitchFamily="49" charset="-122"/>
            <a:cs typeface="Times New Roman" pitchFamily="18" charset="0"/>
          </a:endParaRPr>
        </a:p>
      </dgm:t>
    </dgm:pt>
    <dgm:pt modelId="{CDF3E7AF-3551-41F1-9ECA-68622446D3EB}" type="parTrans" cxnId="{07B7A958-7CEF-45E9-AC1B-1F1A55A45858}">
      <dgm:prSet/>
      <dgm:spPr/>
      <dgm:t>
        <a:bodyPr/>
        <a:lstStyle/>
        <a:p>
          <a:endParaRPr lang="zh-CN" altLang="en-US"/>
        </a:p>
      </dgm:t>
    </dgm:pt>
    <dgm:pt modelId="{A32A4E3C-B771-4D7B-AAFB-AD232D6DC34D}" type="sibTrans" cxnId="{07B7A958-7CEF-45E9-AC1B-1F1A55A45858}">
      <dgm:prSet/>
      <dgm:spPr/>
      <dgm:t>
        <a:bodyPr/>
        <a:lstStyle/>
        <a:p>
          <a:endParaRPr lang="zh-CN" altLang="en-US"/>
        </a:p>
      </dgm:t>
    </dgm:pt>
    <dgm:pt modelId="{DE6243F6-0982-4749-BDA9-3D7D8184C26A}">
      <dgm:prSet custT="1"/>
      <dgm:spPr/>
      <dgm:t>
        <a:bodyPr/>
        <a:lstStyle/>
        <a:p>
          <a:r>
            <a:rPr lang="zh-CN" altLang="en-US" sz="3600" dirty="0" smtClean="0">
              <a:solidFill>
                <a:schemeClr val="tx2">
                  <a:lumMod val="50000"/>
                </a:schemeClr>
              </a:solidFill>
              <a:latin typeface="楷体" pitchFamily="49" charset="-122"/>
              <a:ea typeface="楷体" pitchFamily="49" charset="-122"/>
            </a:rPr>
            <a:t>案例分析：装载问题</a:t>
          </a:r>
          <a:endParaRPr lang="zh-CN" altLang="en-US" sz="3600" dirty="0">
            <a:solidFill>
              <a:schemeClr val="tx2">
                <a:lumMod val="50000"/>
              </a:schemeClr>
            </a:solidFill>
            <a:latin typeface="楷体" pitchFamily="49" charset="-122"/>
            <a:ea typeface="楷体" pitchFamily="49" charset="-122"/>
          </a:endParaRPr>
        </a:p>
      </dgm:t>
    </dgm:pt>
    <dgm:pt modelId="{4E43DCB8-FD68-424F-8D7A-EA8B37717DFA}" type="parTrans" cxnId="{FB086BEE-81B2-4ED3-8935-6D4ECF6A1B51}">
      <dgm:prSet/>
      <dgm:spPr/>
      <dgm:t>
        <a:bodyPr/>
        <a:lstStyle/>
        <a:p>
          <a:endParaRPr lang="zh-CN" altLang="en-US"/>
        </a:p>
      </dgm:t>
    </dgm:pt>
    <dgm:pt modelId="{AE990C81-80DD-4734-A92A-C91E19EF55BD}" type="sibTrans" cxnId="{FB086BEE-81B2-4ED3-8935-6D4ECF6A1B51}">
      <dgm:prSet/>
      <dgm:spPr/>
      <dgm:t>
        <a:bodyPr/>
        <a:lstStyle/>
        <a:p>
          <a:endParaRPr lang="zh-CN" altLang="en-US"/>
        </a:p>
      </dgm:t>
    </dgm:pt>
    <dgm:pt modelId="{9D86A73C-E86D-4AAF-B0E8-6A97AC00E5A7}">
      <dgm:prSet custT="1"/>
      <dgm:spPr/>
      <dgm:t>
        <a:bodyPr/>
        <a:lstStyle/>
        <a:p>
          <a:r>
            <a:rPr lang="en-US" altLang="zh-CN" sz="2800" dirty="0" smtClean="0">
              <a:latin typeface="Times New Roman" pitchFamily="18" charset="0"/>
              <a:ea typeface="楷体" pitchFamily="49" charset="-122"/>
              <a:cs typeface="Times New Roman" pitchFamily="18" charset="0"/>
            </a:rPr>
            <a:t>4</a:t>
          </a:r>
          <a:endParaRPr lang="zh-CN" altLang="en-US" sz="2800" dirty="0">
            <a:latin typeface="Times New Roman" pitchFamily="18" charset="0"/>
            <a:ea typeface="楷体" pitchFamily="49" charset="-122"/>
            <a:cs typeface="Times New Roman" pitchFamily="18" charset="0"/>
          </a:endParaRPr>
        </a:p>
      </dgm:t>
    </dgm:pt>
    <dgm:pt modelId="{8351CB61-64A9-487C-873B-AB30EE6EB332}" type="parTrans" cxnId="{498A534E-6488-45E3-9C79-2ABB07DC381A}">
      <dgm:prSet/>
      <dgm:spPr/>
      <dgm:t>
        <a:bodyPr/>
        <a:lstStyle/>
        <a:p>
          <a:endParaRPr lang="zh-CN" altLang="en-US"/>
        </a:p>
      </dgm:t>
    </dgm:pt>
    <dgm:pt modelId="{FED2A96A-EBDD-4A03-A3BD-37056BFE36D4}" type="sibTrans" cxnId="{498A534E-6488-45E3-9C79-2ABB07DC381A}">
      <dgm:prSet/>
      <dgm:spPr/>
      <dgm:t>
        <a:bodyPr/>
        <a:lstStyle/>
        <a:p>
          <a:endParaRPr lang="zh-CN" altLang="en-US"/>
        </a:p>
      </dgm:t>
    </dgm:pt>
    <dgm:pt modelId="{0DAAF06F-B1D9-4FF4-9699-13EFE5C37F21}">
      <dgm:prSet custT="1"/>
      <dgm:spPr/>
      <dgm:t>
        <a:bodyPr/>
        <a:lstStyle/>
        <a:p>
          <a:r>
            <a:rPr lang="zh-CN" altLang="en-US" sz="3600" dirty="0" smtClean="0">
              <a:solidFill>
                <a:schemeClr val="tx2">
                  <a:lumMod val="50000"/>
                </a:schemeClr>
              </a:solidFill>
              <a:latin typeface="楷体" pitchFamily="49" charset="-122"/>
              <a:ea typeface="楷体" pitchFamily="49" charset="-122"/>
            </a:rPr>
            <a:t>其它案例分析</a:t>
          </a:r>
          <a:endParaRPr lang="zh-CN" altLang="en-US" sz="3600" dirty="0">
            <a:solidFill>
              <a:schemeClr val="tx2">
                <a:lumMod val="50000"/>
              </a:schemeClr>
            </a:solidFill>
            <a:latin typeface="楷体" pitchFamily="49" charset="-122"/>
            <a:ea typeface="楷体" pitchFamily="49" charset="-122"/>
          </a:endParaRPr>
        </a:p>
      </dgm:t>
    </dgm:pt>
    <dgm:pt modelId="{72D9623A-45B7-47AC-905E-F602609A5D17}" type="parTrans" cxnId="{1BC291E5-951D-4A13-A57D-DA1C18B66788}">
      <dgm:prSet/>
      <dgm:spPr/>
      <dgm:t>
        <a:bodyPr/>
        <a:lstStyle/>
        <a:p>
          <a:endParaRPr lang="zh-CN" altLang="en-US"/>
        </a:p>
      </dgm:t>
    </dgm:pt>
    <dgm:pt modelId="{67D094FD-53C8-407C-A51C-3A10DAC12FD7}" type="sibTrans" cxnId="{1BC291E5-951D-4A13-A57D-DA1C18B66788}">
      <dgm:prSet/>
      <dgm:spPr/>
      <dgm:t>
        <a:bodyPr/>
        <a:lstStyle/>
        <a:p>
          <a:endParaRPr lang="zh-CN" altLang="en-US"/>
        </a:p>
      </dgm:t>
    </dgm:pt>
    <dgm:pt modelId="{82317BD2-FB94-48E1-BC4C-A946E0BA34B6}" type="pres">
      <dgm:prSet presAssocID="{5D330F28-D18C-485B-AD2B-7DF346A53225}" presName="linearFlow" presStyleCnt="0">
        <dgm:presLayoutVars>
          <dgm:dir/>
          <dgm:animLvl val="lvl"/>
          <dgm:resizeHandles val="exact"/>
        </dgm:presLayoutVars>
      </dgm:prSet>
      <dgm:spPr/>
      <dgm:t>
        <a:bodyPr/>
        <a:lstStyle/>
        <a:p>
          <a:endParaRPr lang="zh-CN" altLang="en-US"/>
        </a:p>
      </dgm:t>
    </dgm:pt>
    <dgm:pt modelId="{6C1D086C-E1C9-4393-9235-13A5556BA65D}" type="pres">
      <dgm:prSet presAssocID="{7AA4BCE5-838A-452C-BA06-A869C07EAE33}" presName="composite" presStyleCnt="0"/>
      <dgm:spPr/>
    </dgm:pt>
    <dgm:pt modelId="{EEC96708-49E3-4A42-ACE1-C2020844E9DB}" type="pres">
      <dgm:prSet presAssocID="{7AA4BCE5-838A-452C-BA06-A869C07EAE33}" presName="parentText" presStyleLbl="alignNode1" presStyleIdx="0" presStyleCnt="4">
        <dgm:presLayoutVars>
          <dgm:chMax val="1"/>
          <dgm:bulletEnabled val="1"/>
        </dgm:presLayoutVars>
      </dgm:prSet>
      <dgm:spPr/>
      <dgm:t>
        <a:bodyPr/>
        <a:lstStyle/>
        <a:p>
          <a:endParaRPr lang="zh-CN" altLang="en-US"/>
        </a:p>
      </dgm:t>
    </dgm:pt>
    <dgm:pt modelId="{B0D5B842-CFD7-4F5C-8567-ABE9C6F65A41}" type="pres">
      <dgm:prSet presAssocID="{7AA4BCE5-838A-452C-BA06-A869C07EAE33}" presName="descendantText" presStyleLbl="alignAcc1" presStyleIdx="0" presStyleCnt="4">
        <dgm:presLayoutVars>
          <dgm:bulletEnabled val="1"/>
        </dgm:presLayoutVars>
      </dgm:prSet>
      <dgm:spPr/>
      <dgm:t>
        <a:bodyPr/>
        <a:lstStyle/>
        <a:p>
          <a:endParaRPr lang="zh-CN" altLang="en-US"/>
        </a:p>
      </dgm:t>
    </dgm:pt>
    <dgm:pt modelId="{95C2C221-9BB3-4F27-ABEA-3C9C634746D8}" type="pres">
      <dgm:prSet presAssocID="{3FEA1EA7-43E1-472F-A09C-BB829D763F53}" presName="sp" presStyleCnt="0"/>
      <dgm:spPr/>
    </dgm:pt>
    <dgm:pt modelId="{5D56E540-3580-486B-8A26-E6493EE00583}" type="pres">
      <dgm:prSet presAssocID="{8C52E961-8DC7-4BA8-9EFE-B5D4E7BFCB2C}" presName="composite" presStyleCnt="0"/>
      <dgm:spPr/>
    </dgm:pt>
    <dgm:pt modelId="{75BB0E8A-43DB-48C7-A63A-6F886446931F}" type="pres">
      <dgm:prSet presAssocID="{8C52E961-8DC7-4BA8-9EFE-B5D4E7BFCB2C}" presName="parentText" presStyleLbl="alignNode1" presStyleIdx="1" presStyleCnt="4">
        <dgm:presLayoutVars>
          <dgm:chMax val="1"/>
          <dgm:bulletEnabled val="1"/>
        </dgm:presLayoutVars>
      </dgm:prSet>
      <dgm:spPr/>
      <dgm:t>
        <a:bodyPr/>
        <a:lstStyle/>
        <a:p>
          <a:endParaRPr lang="zh-CN" altLang="en-US"/>
        </a:p>
      </dgm:t>
    </dgm:pt>
    <dgm:pt modelId="{23879B60-AA3C-4F85-B34A-EACE2437749A}" type="pres">
      <dgm:prSet presAssocID="{8C52E961-8DC7-4BA8-9EFE-B5D4E7BFCB2C}" presName="descendantText" presStyleLbl="alignAcc1" presStyleIdx="1" presStyleCnt="4">
        <dgm:presLayoutVars>
          <dgm:bulletEnabled val="1"/>
        </dgm:presLayoutVars>
      </dgm:prSet>
      <dgm:spPr/>
      <dgm:t>
        <a:bodyPr/>
        <a:lstStyle/>
        <a:p>
          <a:endParaRPr lang="zh-CN" altLang="en-US"/>
        </a:p>
      </dgm:t>
    </dgm:pt>
    <dgm:pt modelId="{5C8F247B-6C82-443F-8937-DB94A5EF8871}" type="pres">
      <dgm:prSet presAssocID="{AED74C2A-4C95-4A64-AE41-935EC9214B07}" presName="sp" presStyleCnt="0"/>
      <dgm:spPr/>
    </dgm:pt>
    <dgm:pt modelId="{6B14C85C-A315-423E-86AF-D0DB467E8042}" type="pres">
      <dgm:prSet presAssocID="{62F14362-0BA0-43B6-9C2F-9CE9057D4DF0}" presName="composite" presStyleCnt="0"/>
      <dgm:spPr/>
    </dgm:pt>
    <dgm:pt modelId="{A045862D-78AC-44F9-BFD7-D9799FC417C9}" type="pres">
      <dgm:prSet presAssocID="{62F14362-0BA0-43B6-9C2F-9CE9057D4DF0}" presName="parentText" presStyleLbl="alignNode1" presStyleIdx="2" presStyleCnt="4">
        <dgm:presLayoutVars>
          <dgm:chMax val="1"/>
          <dgm:bulletEnabled val="1"/>
        </dgm:presLayoutVars>
      </dgm:prSet>
      <dgm:spPr/>
      <dgm:t>
        <a:bodyPr/>
        <a:lstStyle/>
        <a:p>
          <a:endParaRPr lang="zh-CN" altLang="en-US"/>
        </a:p>
      </dgm:t>
    </dgm:pt>
    <dgm:pt modelId="{150E90A1-794C-4F0B-9934-A8E58ABC48E6}" type="pres">
      <dgm:prSet presAssocID="{62F14362-0BA0-43B6-9C2F-9CE9057D4DF0}" presName="descendantText" presStyleLbl="alignAcc1" presStyleIdx="2" presStyleCnt="4">
        <dgm:presLayoutVars>
          <dgm:bulletEnabled val="1"/>
        </dgm:presLayoutVars>
      </dgm:prSet>
      <dgm:spPr/>
      <dgm:t>
        <a:bodyPr/>
        <a:lstStyle/>
        <a:p>
          <a:endParaRPr lang="zh-CN" altLang="en-US"/>
        </a:p>
      </dgm:t>
    </dgm:pt>
    <dgm:pt modelId="{E39FE392-81EE-405C-AFA2-A7A9E94329F7}" type="pres">
      <dgm:prSet presAssocID="{A32A4E3C-B771-4D7B-AAFB-AD232D6DC34D}" presName="sp" presStyleCnt="0"/>
      <dgm:spPr/>
    </dgm:pt>
    <dgm:pt modelId="{9F8822EB-FA47-4DF0-9226-122A445F4A28}" type="pres">
      <dgm:prSet presAssocID="{9D86A73C-E86D-4AAF-B0E8-6A97AC00E5A7}" presName="composite" presStyleCnt="0"/>
      <dgm:spPr/>
    </dgm:pt>
    <dgm:pt modelId="{0130137D-86A9-4CA1-B654-96683AA3D24E}" type="pres">
      <dgm:prSet presAssocID="{9D86A73C-E86D-4AAF-B0E8-6A97AC00E5A7}" presName="parentText" presStyleLbl="alignNode1" presStyleIdx="3" presStyleCnt="4">
        <dgm:presLayoutVars>
          <dgm:chMax val="1"/>
          <dgm:bulletEnabled val="1"/>
        </dgm:presLayoutVars>
      </dgm:prSet>
      <dgm:spPr/>
      <dgm:t>
        <a:bodyPr/>
        <a:lstStyle/>
        <a:p>
          <a:endParaRPr lang="zh-CN" altLang="en-US"/>
        </a:p>
      </dgm:t>
    </dgm:pt>
    <dgm:pt modelId="{CBD335E0-8D6A-469E-B81C-6247BD0A19E2}" type="pres">
      <dgm:prSet presAssocID="{9D86A73C-E86D-4AAF-B0E8-6A97AC00E5A7}" presName="descendantText" presStyleLbl="alignAcc1" presStyleIdx="3" presStyleCnt="4">
        <dgm:presLayoutVars>
          <dgm:bulletEnabled val="1"/>
        </dgm:presLayoutVars>
      </dgm:prSet>
      <dgm:spPr/>
      <dgm:t>
        <a:bodyPr/>
        <a:lstStyle/>
        <a:p>
          <a:endParaRPr lang="zh-CN" altLang="en-US"/>
        </a:p>
      </dgm:t>
    </dgm:pt>
  </dgm:ptLst>
  <dgm:cxnLst>
    <dgm:cxn modelId="{6FB2A94C-20CC-4D6B-8B2C-F31843D57B69}" srcId="{7AA4BCE5-838A-452C-BA06-A869C07EAE33}" destId="{033AB355-DEBE-4BC0-81F7-79E198B90F3F}" srcOrd="0" destOrd="0" parTransId="{4CE9AD92-BF00-42FB-A676-BF6DF5ADD430}" sibTransId="{282FCBF8-1A05-4DF3-828E-5CB36D65DE37}"/>
    <dgm:cxn modelId="{FB086BEE-81B2-4ED3-8935-6D4ECF6A1B51}" srcId="{62F14362-0BA0-43B6-9C2F-9CE9057D4DF0}" destId="{DE6243F6-0982-4749-BDA9-3D7D8184C26A}" srcOrd="0" destOrd="0" parTransId="{4E43DCB8-FD68-424F-8D7A-EA8B37717DFA}" sibTransId="{AE990C81-80DD-4734-A92A-C91E19EF55BD}"/>
    <dgm:cxn modelId="{498A534E-6488-45E3-9C79-2ABB07DC381A}" srcId="{5D330F28-D18C-485B-AD2B-7DF346A53225}" destId="{9D86A73C-E86D-4AAF-B0E8-6A97AC00E5A7}" srcOrd="3" destOrd="0" parTransId="{8351CB61-64A9-487C-873B-AB30EE6EB332}" sibTransId="{FED2A96A-EBDD-4A03-A3BD-37056BFE36D4}"/>
    <dgm:cxn modelId="{126D26C8-D6CF-48ED-B10B-256EDA69A0E3}" srcId="{8C52E961-8DC7-4BA8-9EFE-B5D4E7BFCB2C}" destId="{0C14CBCD-34EC-43F9-88B3-B5B73566B37B}" srcOrd="0" destOrd="0" parTransId="{90801A33-C96F-4A81-B93A-0852A9956992}" sibTransId="{1B669E59-2BD4-468F-B2F8-A293D31DB965}"/>
    <dgm:cxn modelId="{07B7A958-7CEF-45E9-AC1B-1F1A55A45858}" srcId="{5D330F28-D18C-485B-AD2B-7DF346A53225}" destId="{62F14362-0BA0-43B6-9C2F-9CE9057D4DF0}" srcOrd="2" destOrd="0" parTransId="{CDF3E7AF-3551-41F1-9ECA-68622446D3EB}" sibTransId="{A32A4E3C-B771-4D7B-AAFB-AD232D6DC34D}"/>
    <dgm:cxn modelId="{7752DE53-6789-48A9-A1A4-AC130E0C1787}" type="presOf" srcId="{0DAAF06F-B1D9-4FF4-9699-13EFE5C37F21}" destId="{CBD335E0-8D6A-469E-B81C-6247BD0A19E2}" srcOrd="0" destOrd="0" presId="urn:microsoft.com/office/officeart/2005/8/layout/chevron2"/>
    <dgm:cxn modelId="{3D67E4C5-B576-467A-B5E4-3D21606E2A61}" type="presOf" srcId="{9D86A73C-E86D-4AAF-B0E8-6A97AC00E5A7}" destId="{0130137D-86A9-4CA1-B654-96683AA3D24E}" srcOrd="0" destOrd="0" presId="urn:microsoft.com/office/officeart/2005/8/layout/chevron2"/>
    <dgm:cxn modelId="{89568072-DF18-4119-912C-BAC24760675A}" type="presOf" srcId="{DE6243F6-0982-4749-BDA9-3D7D8184C26A}" destId="{150E90A1-794C-4F0B-9934-A8E58ABC48E6}" srcOrd="0" destOrd="0" presId="urn:microsoft.com/office/officeart/2005/8/layout/chevron2"/>
    <dgm:cxn modelId="{2D304D41-E80F-4FBD-9BA3-5BD14E89C785}" type="presOf" srcId="{5D330F28-D18C-485B-AD2B-7DF346A53225}" destId="{82317BD2-FB94-48E1-BC4C-A946E0BA34B6}" srcOrd="0" destOrd="0" presId="urn:microsoft.com/office/officeart/2005/8/layout/chevron2"/>
    <dgm:cxn modelId="{5A029738-DBED-4EA1-A784-D9ABB7B3B320}" type="presOf" srcId="{7AA4BCE5-838A-452C-BA06-A869C07EAE33}" destId="{EEC96708-49E3-4A42-ACE1-C2020844E9DB}" srcOrd="0" destOrd="0" presId="urn:microsoft.com/office/officeart/2005/8/layout/chevron2"/>
    <dgm:cxn modelId="{AE0F388A-CAB3-4FD7-9B53-7778563124E2}" type="presOf" srcId="{8C52E961-8DC7-4BA8-9EFE-B5D4E7BFCB2C}" destId="{75BB0E8A-43DB-48C7-A63A-6F886446931F}" srcOrd="0" destOrd="0" presId="urn:microsoft.com/office/officeart/2005/8/layout/chevron2"/>
    <dgm:cxn modelId="{2110C19D-7C8C-409F-8364-E3473BB838D4}" type="presOf" srcId="{0C14CBCD-34EC-43F9-88B3-B5B73566B37B}" destId="{23879B60-AA3C-4F85-B34A-EACE2437749A}" srcOrd="0" destOrd="0" presId="urn:microsoft.com/office/officeart/2005/8/layout/chevron2"/>
    <dgm:cxn modelId="{E87C870E-8802-4DE6-99E1-34561ECF1851}" srcId="{5D330F28-D18C-485B-AD2B-7DF346A53225}" destId="{7AA4BCE5-838A-452C-BA06-A869C07EAE33}" srcOrd="0" destOrd="0" parTransId="{D703FA97-3964-407D-BCB3-03578955312E}" sibTransId="{3FEA1EA7-43E1-472F-A09C-BB829D763F53}"/>
    <dgm:cxn modelId="{4FF395B2-84F0-4B71-91F2-D3641A5F37FB}" type="presOf" srcId="{62F14362-0BA0-43B6-9C2F-9CE9057D4DF0}" destId="{A045862D-78AC-44F9-BFD7-D9799FC417C9}" srcOrd="0" destOrd="0" presId="urn:microsoft.com/office/officeart/2005/8/layout/chevron2"/>
    <dgm:cxn modelId="{1BC291E5-951D-4A13-A57D-DA1C18B66788}" srcId="{9D86A73C-E86D-4AAF-B0E8-6A97AC00E5A7}" destId="{0DAAF06F-B1D9-4FF4-9699-13EFE5C37F21}" srcOrd="0" destOrd="0" parTransId="{72D9623A-45B7-47AC-905E-F602609A5D17}" sibTransId="{67D094FD-53C8-407C-A51C-3A10DAC12FD7}"/>
    <dgm:cxn modelId="{8A157C6C-0F81-4767-850C-8243FF679803}" srcId="{5D330F28-D18C-485B-AD2B-7DF346A53225}" destId="{8C52E961-8DC7-4BA8-9EFE-B5D4E7BFCB2C}" srcOrd="1" destOrd="0" parTransId="{06C084B8-CA07-4300-9514-C36F01B77F84}" sibTransId="{AED74C2A-4C95-4A64-AE41-935EC9214B07}"/>
    <dgm:cxn modelId="{EA43E60C-1625-4E10-84A8-5D4A8273BDEE}" type="presOf" srcId="{033AB355-DEBE-4BC0-81F7-79E198B90F3F}" destId="{B0D5B842-CFD7-4F5C-8567-ABE9C6F65A41}" srcOrd="0" destOrd="0" presId="urn:microsoft.com/office/officeart/2005/8/layout/chevron2"/>
    <dgm:cxn modelId="{E5015FB4-4D25-4A74-AEFF-EFFB56DE402F}" type="presParOf" srcId="{82317BD2-FB94-48E1-BC4C-A946E0BA34B6}" destId="{6C1D086C-E1C9-4393-9235-13A5556BA65D}" srcOrd="0" destOrd="0" presId="urn:microsoft.com/office/officeart/2005/8/layout/chevron2"/>
    <dgm:cxn modelId="{9A034A52-7E15-4492-8EAF-9F73B9E9F400}" type="presParOf" srcId="{6C1D086C-E1C9-4393-9235-13A5556BA65D}" destId="{EEC96708-49E3-4A42-ACE1-C2020844E9DB}" srcOrd="0" destOrd="0" presId="urn:microsoft.com/office/officeart/2005/8/layout/chevron2"/>
    <dgm:cxn modelId="{364FF5A2-002A-43BD-89F4-DBB554E117CE}" type="presParOf" srcId="{6C1D086C-E1C9-4393-9235-13A5556BA65D}" destId="{B0D5B842-CFD7-4F5C-8567-ABE9C6F65A41}" srcOrd="1" destOrd="0" presId="urn:microsoft.com/office/officeart/2005/8/layout/chevron2"/>
    <dgm:cxn modelId="{7024C77F-1955-4063-90F6-9C0BADC6294C}" type="presParOf" srcId="{82317BD2-FB94-48E1-BC4C-A946E0BA34B6}" destId="{95C2C221-9BB3-4F27-ABEA-3C9C634746D8}" srcOrd="1" destOrd="0" presId="urn:microsoft.com/office/officeart/2005/8/layout/chevron2"/>
    <dgm:cxn modelId="{129F3D9D-23C6-4CD3-9860-2CD3DDCFCE0F}" type="presParOf" srcId="{82317BD2-FB94-48E1-BC4C-A946E0BA34B6}" destId="{5D56E540-3580-486B-8A26-E6493EE00583}" srcOrd="2" destOrd="0" presId="urn:microsoft.com/office/officeart/2005/8/layout/chevron2"/>
    <dgm:cxn modelId="{56A9E20E-5A2D-4602-981A-3D2F1EB16670}" type="presParOf" srcId="{5D56E540-3580-486B-8A26-E6493EE00583}" destId="{75BB0E8A-43DB-48C7-A63A-6F886446931F}" srcOrd="0" destOrd="0" presId="urn:microsoft.com/office/officeart/2005/8/layout/chevron2"/>
    <dgm:cxn modelId="{E7FC4B51-DC48-407B-8F7C-DA980B012A38}" type="presParOf" srcId="{5D56E540-3580-486B-8A26-E6493EE00583}" destId="{23879B60-AA3C-4F85-B34A-EACE2437749A}" srcOrd="1" destOrd="0" presId="urn:microsoft.com/office/officeart/2005/8/layout/chevron2"/>
    <dgm:cxn modelId="{685A11BB-8D63-4516-86A6-59964A67F77E}" type="presParOf" srcId="{82317BD2-FB94-48E1-BC4C-A946E0BA34B6}" destId="{5C8F247B-6C82-443F-8937-DB94A5EF8871}" srcOrd="3" destOrd="0" presId="urn:microsoft.com/office/officeart/2005/8/layout/chevron2"/>
    <dgm:cxn modelId="{D8E16745-DB25-4428-A9F8-B4259E494E23}" type="presParOf" srcId="{82317BD2-FB94-48E1-BC4C-A946E0BA34B6}" destId="{6B14C85C-A315-423E-86AF-D0DB467E8042}" srcOrd="4" destOrd="0" presId="urn:microsoft.com/office/officeart/2005/8/layout/chevron2"/>
    <dgm:cxn modelId="{C08C831B-3F46-454F-870B-B8F05BDE9C7B}" type="presParOf" srcId="{6B14C85C-A315-423E-86AF-D0DB467E8042}" destId="{A045862D-78AC-44F9-BFD7-D9799FC417C9}" srcOrd="0" destOrd="0" presId="urn:microsoft.com/office/officeart/2005/8/layout/chevron2"/>
    <dgm:cxn modelId="{94F7E180-A046-470C-8283-28CD01BC1903}" type="presParOf" srcId="{6B14C85C-A315-423E-86AF-D0DB467E8042}" destId="{150E90A1-794C-4F0B-9934-A8E58ABC48E6}" srcOrd="1" destOrd="0" presId="urn:microsoft.com/office/officeart/2005/8/layout/chevron2"/>
    <dgm:cxn modelId="{02B089FB-6245-4340-B6D7-1071EED1DC26}" type="presParOf" srcId="{82317BD2-FB94-48E1-BC4C-A946E0BA34B6}" destId="{E39FE392-81EE-405C-AFA2-A7A9E94329F7}" srcOrd="5" destOrd="0" presId="urn:microsoft.com/office/officeart/2005/8/layout/chevron2"/>
    <dgm:cxn modelId="{3793908E-3C68-434B-963F-147013C0F6B0}" type="presParOf" srcId="{82317BD2-FB94-48E1-BC4C-A946E0BA34B6}" destId="{9F8822EB-FA47-4DF0-9226-122A445F4A28}" srcOrd="6" destOrd="0" presId="urn:microsoft.com/office/officeart/2005/8/layout/chevron2"/>
    <dgm:cxn modelId="{9DF6CDD1-B1E2-4CA6-9910-842CB801ECB9}" type="presParOf" srcId="{9F8822EB-FA47-4DF0-9226-122A445F4A28}" destId="{0130137D-86A9-4CA1-B654-96683AA3D24E}" srcOrd="0" destOrd="0" presId="urn:microsoft.com/office/officeart/2005/8/layout/chevron2"/>
    <dgm:cxn modelId="{DC0D402C-F2C6-43AC-B30B-D716E8FBACD0}" type="presParOf" srcId="{9F8822EB-FA47-4DF0-9226-122A445F4A28}" destId="{CBD335E0-8D6A-469E-B81C-6247BD0A19E2}"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330F28-D18C-485B-AD2B-7DF346A5322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7AA4BCE5-838A-452C-BA06-A869C07EAE33}">
      <dgm:prSet phldrT="[文本]" custT="1"/>
      <dgm:spPr/>
      <dgm:t>
        <a:bodyPr/>
        <a:lstStyle/>
        <a:p>
          <a:r>
            <a:rPr lang="en-US" altLang="zh-CN" sz="2800" dirty="0" smtClean="0">
              <a:latin typeface="Times New Roman" pitchFamily="18" charset="0"/>
              <a:ea typeface="楷体" pitchFamily="49" charset="-122"/>
              <a:cs typeface="Times New Roman" pitchFamily="18" charset="0"/>
            </a:rPr>
            <a:t>1</a:t>
          </a:r>
          <a:endParaRPr lang="zh-CN" altLang="en-US" sz="2800" dirty="0">
            <a:latin typeface="Times New Roman" pitchFamily="18" charset="0"/>
            <a:ea typeface="楷体" pitchFamily="49" charset="-122"/>
            <a:cs typeface="Times New Roman" pitchFamily="18" charset="0"/>
          </a:endParaRPr>
        </a:p>
      </dgm:t>
    </dgm:pt>
    <dgm:pt modelId="{D703FA97-3964-407D-BCB3-03578955312E}" type="parTrans" cxnId="{E87C870E-8802-4DE6-99E1-34561ECF1851}">
      <dgm:prSet/>
      <dgm:spPr/>
      <dgm:t>
        <a:bodyPr/>
        <a:lstStyle/>
        <a:p>
          <a:endParaRPr lang="zh-CN" altLang="en-US"/>
        </a:p>
      </dgm:t>
    </dgm:pt>
    <dgm:pt modelId="{3FEA1EA7-43E1-472F-A09C-BB829D763F53}" type="sibTrans" cxnId="{E87C870E-8802-4DE6-99E1-34561ECF1851}">
      <dgm:prSet/>
      <dgm:spPr/>
      <dgm:t>
        <a:bodyPr/>
        <a:lstStyle/>
        <a:p>
          <a:endParaRPr lang="zh-CN" altLang="en-US"/>
        </a:p>
      </dgm:t>
    </dgm:pt>
    <dgm:pt modelId="{033AB355-DEBE-4BC0-81F7-79E198B90F3F}">
      <dgm:prSet phldrT="[文本]" custT="1"/>
      <dgm:spPr/>
      <dgm:t>
        <a:bodyPr/>
        <a:lstStyle/>
        <a:p>
          <a:r>
            <a:rPr lang="zh-CN" altLang="en-US" sz="3600" dirty="0" smtClean="0">
              <a:solidFill>
                <a:schemeClr val="tx1">
                  <a:lumMod val="50000"/>
                </a:schemeClr>
              </a:solidFill>
              <a:latin typeface="楷体" pitchFamily="49" charset="-122"/>
              <a:ea typeface="楷体" pitchFamily="49" charset="-122"/>
            </a:rPr>
            <a:t>分支限界法基本思想</a:t>
          </a:r>
          <a:endParaRPr lang="zh-CN" altLang="en-US" sz="3600" dirty="0">
            <a:solidFill>
              <a:schemeClr val="tx1">
                <a:lumMod val="50000"/>
              </a:schemeClr>
            </a:solidFill>
            <a:latin typeface="楷体" pitchFamily="49" charset="-122"/>
            <a:ea typeface="楷体" pitchFamily="49" charset="-122"/>
          </a:endParaRPr>
        </a:p>
      </dgm:t>
    </dgm:pt>
    <dgm:pt modelId="{4CE9AD92-BF00-42FB-A676-BF6DF5ADD430}" type="parTrans" cxnId="{6FB2A94C-20CC-4D6B-8B2C-F31843D57B69}">
      <dgm:prSet/>
      <dgm:spPr/>
      <dgm:t>
        <a:bodyPr/>
        <a:lstStyle/>
        <a:p>
          <a:endParaRPr lang="zh-CN" altLang="en-US"/>
        </a:p>
      </dgm:t>
    </dgm:pt>
    <dgm:pt modelId="{282FCBF8-1A05-4DF3-828E-5CB36D65DE37}" type="sibTrans" cxnId="{6FB2A94C-20CC-4D6B-8B2C-F31843D57B69}">
      <dgm:prSet/>
      <dgm:spPr/>
      <dgm:t>
        <a:bodyPr/>
        <a:lstStyle/>
        <a:p>
          <a:endParaRPr lang="zh-CN" altLang="en-US"/>
        </a:p>
      </dgm:t>
    </dgm:pt>
    <dgm:pt modelId="{8C52E961-8DC7-4BA8-9EFE-B5D4E7BFCB2C}">
      <dgm:prSet phldrT="[文本]" custT="1"/>
      <dgm:spPr/>
      <dgm:t>
        <a:bodyPr/>
        <a:lstStyle/>
        <a:p>
          <a:r>
            <a:rPr lang="en-US" altLang="zh-CN" sz="2800" dirty="0" smtClean="0">
              <a:latin typeface="Times New Roman" pitchFamily="18" charset="0"/>
              <a:ea typeface="楷体" pitchFamily="49" charset="-122"/>
              <a:cs typeface="Times New Roman" pitchFamily="18" charset="0"/>
            </a:rPr>
            <a:t>2</a:t>
          </a:r>
          <a:endParaRPr lang="zh-CN" altLang="en-US" sz="2800" dirty="0">
            <a:latin typeface="Times New Roman" pitchFamily="18" charset="0"/>
            <a:ea typeface="楷体" pitchFamily="49" charset="-122"/>
            <a:cs typeface="Times New Roman" pitchFamily="18" charset="0"/>
          </a:endParaRPr>
        </a:p>
      </dgm:t>
    </dgm:pt>
    <dgm:pt modelId="{06C084B8-CA07-4300-9514-C36F01B77F84}" type="parTrans" cxnId="{8A157C6C-0F81-4767-850C-8243FF679803}">
      <dgm:prSet/>
      <dgm:spPr/>
      <dgm:t>
        <a:bodyPr/>
        <a:lstStyle/>
        <a:p>
          <a:endParaRPr lang="zh-CN" altLang="en-US"/>
        </a:p>
      </dgm:t>
    </dgm:pt>
    <dgm:pt modelId="{AED74C2A-4C95-4A64-AE41-935EC9214B07}" type="sibTrans" cxnId="{8A157C6C-0F81-4767-850C-8243FF679803}">
      <dgm:prSet/>
      <dgm:spPr/>
      <dgm:t>
        <a:bodyPr/>
        <a:lstStyle/>
        <a:p>
          <a:endParaRPr lang="zh-CN" altLang="en-US"/>
        </a:p>
      </dgm:t>
    </dgm:pt>
    <dgm:pt modelId="{0C14CBCD-34EC-43F9-88B3-B5B73566B37B}">
      <dgm:prSet custT="1"/>
      <dgm:spPr/>
      <dgm:t>
        <a:bodyPr/>
        <a:lstStyle/>
        <a:p>
          <a:r>
            <a:rPr lang="zh-CN" altLang="en-US" sz="3600" dirty="0" smtClean="0">
              <a:solidFill>
                <a:srgbClr val="FF0000"/>
              </a:solidFill>
              <a:latin typeface="楷体" pitchFamily="49" charset="-122"/>
              <a:ea typeface="楷体" pitchFamily="49" charset="-122"/>
            </a:rPr>
            <a:t>分支定界法设计要素</a:t>
          </a:r>
          <a:endParaRPr lang="zh-CN" altLang="en-US" sz="3600" dirty="0">
            <a:solidFill>
              <a:srgbClr val="FF0000"/>
            </a:solidFill>
            <a:latin typeface="楷体" pitchFamily="49" charset="-122"/>
            <a:ea typeface="楷体" pitchFamily="49" charset="-122"/>
          </a:endParaRPr>
        </a:p>
      </dgm:t>
    </dgm:pt>
    <dgm:pt modelId="{90801A33-C96F-4A81-B93A-0852A9956992}" type="parTrans" cxnId="{126D26C8-D6CF-48ED-B10B-256EDA69A0E3}">
      <dgm:prSet/>
      <dgm:spPr/>
      <dgm:t>
        <a:bodyPr/>
        <a:lstStyle/>
        <a:p>
          <a:endParaRPr lang="zh-CN" altLang="en-US"/>
        </a:p>
      </dgm:t>
    </dgm:pt>
    <dgm:pt modelId="{1B669E59-2BD4-468F-B2F8-A293D31DB965}" type="sibTrans" cxnId="{126D26C8-D6CF-48ED-B10B-256EDA69A0E3}">
      <dgm:prSet/>
      <dgm:spPr/>
      <dgm:t>
        <a:bodyPr/>
        <a:lstStyle/>
        <a:p>
          <a:endParaRPr lang="zh-CN" altLang="en-US"/>
        </a:p>
      </dgm:t>
    </dgm:pt>
    <dgm:pt modelId="{62F14362-0BA0-43B6-9C2F-9CE9057D4DF0}">
      <dgm:prSet custT="1"/>
      <dgm:spPr/>
      <dgm:t>
        <a:bodyPr/>
        <a:lstStyle/>
        <a:p>
          <a:r>
            <a:rPr lang="en-US" altLang="zh-CN" sz="2800" dirty="0" smtClean="0">
              <a:latin typeface="Times New Roman" pitchFamily="18" charset="0"/>
              <a:ea typeface="楷体" pitchFamily="49" charset="-122"/>
              <a:cs typeface="Times New Roman" pitchFamily="18" charset="0"/>
            </a:rPr>
            <a:t>3</a:t>
          </a:r>
          <a:endParaRPr lang="zh-CN" altLang="en-US" sz="2800" dirty="0">
            <a:latin typeface="Times New Roman" pitchFamily="18" charset="0"/>
            <a:ea typeface="楷体" pitchFamily="49" charset="-122"/>
            <a:cs typeface="Times New Roman" pitchFamily="18" charset="0"/>
          </a:endParaRPr>
        </a:p>
      </dgm:t>
    </dgm:pt>
    <dgm:pt modelId="{CDF3E7AF-3551-41F1-9ECA-68622446D3EB}" type="parTrans" cxnId="{07B7A958-7CEF-45E9-AC1B-1F1A55A45858}">
      <dgm:prSet/>
      <dgm:spPr/>
      <dgm:t>
        <a:bodyPr/>
        <a:lstStyle/>
        <a:p>
          <a:endParaRPr lang="zh-CN" altLang="en-US"/>
        </a:p>
      </dgm:t>
    </dgm:pt>
    <dgm:pt modelId="{A32A4E3C-B771-4D7B-AAFB-AD232D6DC34D}" type="sibTrans" cxnId="{07B7A958-7CEF-45E9-AC1B-1F1A55A45858}">
      <dgm:prSet/>
      <dgm:spPr/>
      <dgm:t>
        <a:bodyPr/>
        <a:lstStyle/>
        <a:p>
          <a:endParaRPr lang="zh-CN" altLang="en-US"/>
        </a:p>
      </dgm:t>
    </dgm:pt>
    <dgm:pt modelId="{DE6243F6-0982-4749-BDA9-3D7D8184C26A}">
      <dgm:prSet custT="1"/>
      <dgm:spPr/>
      <dgm:t>
        <a:bodyPr/>
        <a:lstStyle/>
        <a:p>
          <a:r>
            <a:rPr lang="zh-CN" altLang="en-US" sz="3600" dirty="0" smtClean="0">
              <a:solidFill>
                <a:schemeClr val="tx2">
                  <a:lumMod val="50000"/>
                </a:schemeClr>
              </a:solidFill>
              <a:latin typeface="楷体" pitchFamily="49" charset="-122"/>
              <a:ea typeface="楷体" pitchFamily="49" charset="-122"/>
            </a:rPr>
            <a:t>案例分析：装载问题</a:t>
          </a:r>
          <a:endParaRPr lang="zh-CN" altLang="en-US" sz="3600" dirty="0">
            <a:solidFill>
              <a:schemeClr val="tx2">
                <a:lumMod val="50000"/>
              </a:schemeClr>
            </a:solidFill>
            <a:latin typeface="楷体" pitchFamily="49" charset="-122"/>
            <a:ea typeface="楷体" pitchFamily="49" charset="-122"/>
          </a:endParaRPr>
        </a:p>
      </dgm:t>
    </dgm:pt>
    <dgm:pt modelId="{4E43DCB8-FD68-424F-8D7A-EA8B37717DFA}" type="parTrans" cxnId="{FB086BEE-81B2-4ED3-8935-6D4ECF6A1B51}">
      <dgm:prSet/>
      <dgm:spPr/>
      <dgm:t>
        <a:bodyPr/>
        <a:lstStyle/>
        <a:p>
          <a:endParaRPr lang="zh-CN" altLang="en-US"/>
        </a:p>
      </dgm:t>
    </dgm:pt>
    <dgm:pt modelId="{AE990C81-80DD-4734-A92A-C91E19EF55BD}" type="sibTrans" cxnId="{FB086BEE-81B2-4ED3-8935-6D4ECF6A1B51}">
      <dgm:prSet/>
      <dgm:spPr/>
      <dgm:t>
        <a:bodyPr/>
        <a:lstStyle/>
        <a:p>
          <a:endParaRPr lang="zh-CN" altLang="en-US"/>
        </a:p>
      </dgm:t>
    </dgm:pt>
    <dgm:pt modelId="{9D86A73C-E86D-4AAF-B0E8-6A97AC00E5A7}">
      <dgm:prSet custT="1"/>
      <dgm:spPr/>
      <dgm:t>
        <a:bodyPr/>
        <a:lstStyle/>
        <a:p>
          <a:r>
            <a:rPr lang="en-US" altLang="zh-CN" sz="2800" dirty="0" smtClean="0">
              <a:latin typeface="Times New Roman" pitchFamily="18" charset="0"/>
              <a:ea typeface="楷体" pitchFamily="49" charset="-122"/>
              <a:cs typeface="Times New Roman" pitchFamily="18" charset="0"/>
            </a:rPr>
            <a:t>4</a:t>
          </a:r>
          <a:endParaRPr lang="zh-CN" altLang="en-US" sz="2800" dirty="0">
            <a:latin typeface="Times New Roman" pitchFamily="18" charset="0"/>
            <a:ea typeface="楷体" pitchFamily="49" charset="-122"/>
            <a:cs typeface="Times New Roman" pitchFamily="18" charset="0"/>
          </a:endParaRPr>
        </a:p>
      </dgm:t>
    </dgm:pt>
    <dgm:pt modelId="{8351CB61-64A9-487C-873B-AB30EE6EB332}" type="parTrans" cxnId="{498A534E-6488-45E3-9C79-2ABB07DC381A}">
      <dgm:prSet/>
      <dgm:spPr/>
      <dgm:t>
        <a:bodyPr/>
        <a:lstStyle/>
        <a:p>
          <a:endParaRPr lang="zh-CN" altLang="en-US"/>
        </a:p>
      </dgm:t>
    </dgm:pt>
    <dgm:pt modelId="{FED2A96A-EBDD-4A03-A3BD-37056BFE36D4}" type="sibTrans" cxnId="{498A534E-6488-45E3-9C79-2ABB07DC381A}">
      <dgm:prSet/>
      <dgm:spPr/>
      <dgm:t>
        <a:bodyPr/>
        <a:lstStyle/>
        <a:p>
          <a:endParaRPr lang="zh-CN" altLang="en-US"/>
        </a:p>
      </dgm:t>
    </dgm:pt>
    <dgm:pt modelId="{0DAAF06F-B1D9-4FF4-9699-13EFE5C37F21}">
      <dgm:prSet custT="1"/>
      <dgm:spPr/>
      <dgm:t>
        <a:bodyPr/>
        <a:lstStyle/>
        <a:p>
          <a:r>
            <a:rPr lang="zh-CN" altLang="en-US" sz="3600" dirty="0" smtClean="0">
              <a:solidFill>
                <a:schemeClr val="tx2">
                  <a:lumMod val="50000"/>
                </a:schemeClr>
              </a:solidFill>
              <a:latin typeface="楷体" pitchFamily="49" charset="-122"/>
              <a:ea typeface="楷体" pitchFamily="49" charset="-122"/>
            </a:rPr>
            <a:t>其它案例分析</a:t>
          </a:r>
          <a:endParaRPr lang="zh-CN" altLang="en-US" sz="3600" dirty="0">
            <a:solidFill>
              <a:schemeClr val="tx2">
                <a:lumMod val="50000"/>
              </a:schemeClr>
            </a:solidFill>
            <a:latin typeface="楷体" pitchFamily="49" charset="-122"/>
            <a:ea typeface="楷体" pitchFamily="49" charset="-122"/>
          </a:endParaRPr>
        </a:p>
      </dgm:t>
    </dgm:pt>
    <dgm:pt modelId="{72D9623A-45B7-47AC-905E-F602609A5D17}" type="parTrans" cxnId="{1BC291E5-951D-4A13-A57D-DA1C18B66788}">
      <dgm:prSet/>
      <dgm:spPr/>
      <dgm:t>
        <a:bodyPr/>
        <a:lstStyle/>
        <a:p>
          <a:endParaRPr lang="zh-CN" altLang="en-US"/>
        </a:p>
      </dgm:t>
    </dgm:pt>
    <dgm:pt modelId="{67D094FD-53C8-407C-A51C-3A10DAC12FD7}" type="sibTrans" cxnId="{1BC291E5-951D-4A13-A57D-DA1C18B66788}">
      <dgm:prSet/>
      <dgm:spPr/>
      <dgm:t>
        <a:bodyPr/>
        <a:lstStyle/>
        <a:p>
          <a:endParaRPr lang="zh-CN" altLang="en-US"/>
        </a:p>
      </dgm:t>
    </dgm:pt>
    <dgm:pt modelId="{82317BD2-FB94-48E1-BC4C-A946E0BA34B6}" type="pres">
      <dgm:prSet presAssocID="{5D330F28-D18C-485B-AD2B-7DF346A53225}" presName="linearFlow" presStyleCnt="0">
        <dgm:presLayoutVars>
          <dgm:dir/>
          <dgm:animLvl val="lvl"/>
          <dgm:resizeHandles val="exact"/>
        </dgm:presLayoutVars>
      </dgm:prSet>
      <dgm:spPr/>
      <dgm:t>
        <a:bodyPr/>
        <a:lstStyle/>
        <a:p>
          <a:endParaRPr lang="zh-CN" altLang="en-US"/>
        </a:p>
      </dgm:t>
    </dgm:pt>
    <dgm:pt modelId="{6C1D086C-E1C9-4393-9235-13A5556BA65D}" type="pres">
      <dgm:prSet presAssocID="{7AA4BCE5-838A-452C-BA06-A869C07EAE33}" presName="composite" presStyleCnt="0"/>
      <dgm:spPr/>
    </dgm:pt>
    <dgm:pt modelId="{EEC96708-49E3-4A42-ACE1-C2020844E9DB}" type="pres">
      <dgm:prSet presAssocID="{7AA4BCE5-838A-452C-BA06-A869C07EAE33}" presName="parentText" presStyleLbl="alignNode1" presStyleIdx="0" presStyleCnt="4">
        <dgm:presLayoutVars>
          <dgm:chMax val="1"/>
          <dgm:bulletEnabled val="1"/>
        </dgm:presLayoutVars>
      </dgm:prSet>
      <dgm:spPr/>
      <dgm:t>
        <a:bodyPr/>
        <a:lstStyle/>
        <a:p>
          <a:endParaRPr lang="zh-CN" altLang="en-US"/>
        </a:p>
      </dgm:t>
    </dgm:pt>
    <dgm:pt modelId="{B0D5B842-CFD7-4F5C-8567-ABE9C6F65A41}" type="pres">
      <dgm:prSet presAssocID="{7AA4BCE5-838A-452C-BA06-A869C07EAE33}" presName="descendantText" presStyleLbl="alignAcc1" presStyleIdx="0" presStyleCnt="4">
        <dgm:presLayoutVars>
          <dgm:bulletEnabled val="1"/>
        </dgm:presLayoutVars>
      </dgm:prSet>
      <dgm:spPr/>
      <dgm:t>
        <a:bodyPr/>
        <a:lstStyle/>
        <a:p>
          <a:endParaRPr lang="zh-CN" altLang="en-US"/>
        </a:p>
      </dgm:t>
    </dgm:pt>
    <dgm:pt modelId="{95C2C221-9BB3-4F27-ABEA-3C9C634746D8}" type="pres">
      <dgm:prSet presAssocID="{3FEA1EA7-43E1-472F-A09C-BB829D763F53}" presName="sp" presStyleCnt="0"/>
      <dgm:spPr/>
    </dgm:pt>
    <dgm:pt modelId="{5D56E540-3580-486B-8A26-E6493EE00583}" type="pres">
      <dgm:prSet presAssocID="{8C52E961-8DC7-4BA8-9EFE-B5D4E7BFCB2C}" presName="composite" presStyleCnt="0"/>
      <dgm:spPr/>
    </dgm:pt>
    <dgm:pt modelId="{75BB0E8A-43DB-48C7-A63A-6F886446931F}" type="pres">
      <dgm:prSet presAssocID="{8C52E961-8DC7-4BA8-9EFE-B5D4E7BFCB2C}" presName="parentText" presStyleLbl="alignNode1" presStyleIdx="1" presStyleCnt="4">
        <dgm:presLayoutVars>
          <dgm:chMax val="1"/>
          <dgm:bulletEnabled val="1"/>
        </dgm:presLayoutVars>
      </dgm:prSet>
      <dgm:spPr/>
      <dgm:t>
        <a:bodyPr/>
        <a:lstStyle/>
        <a:p>
          <a:endParaRPr lang="zh-CN" altLang="en-US"/>
        </a:p>
      </dgm:t>
    </dgm:pt>
    <dgm:pt modelId="{23879B60-AA3C-4F85-B34A-EACE2437749A}" type="pres">
      <dgm:prSet presAssocID="{8C52E961-8DC7-4BA8-9EFE-B5D4E7BFCB2C}" presName="descendantText" presStyleLbl="alignAcc1" presStyleIdx="1" presStyleCnt="4">
        <dgm:presLayoutVars>
          <dgm:bulletEnabled val="1"/>
        </dgm:presLayoutVars>
      </dgm:prSet>
      <dgm:spPr/>
      <dgm:t>
        <a:bodyPr/>
        <a:lstStyle/>
        <a:p>
          <a:endParaRPr lang="zh-CN" altLang="en-US"/>
        </a:p>
      </dgm:t>
    </dgm:pt>
    <dgm:pt modelId="{5C8F247B-6C82-443F-8937-DB94A5EF8871}" type="pres">
      <dgm:prSet presAssocID="{AED74C2A-4C95-4A64-AE41-935EC9214B07}" presName="sp" presStyleCnt="0"/>
      <dgm:spPr/>
    </dgm:pt>
    <dgm:pt modelId="{6B14C85C-A315-423E-86AF-D0DB467E8042}" type="pres">
      <dgm:prSet presAssocID="{62F14362-0BA0-43B6-9C2F-9CE9057D4DF0}" presName="composite" presStyleCnt="0"/>
      <dgm:spPr/>
    </dgm:pt>
    <dgm:pt modelId="{A045862D-78AC-44F9-BFD7-D9799FC417C9}" type="pres">
      <dgm:prSet presAssocID="{62F14362-0BA0-43B6-9C2F-9CE9057D4DF0}" presName="parentText" presStyleLbl="alignNode1" presStyleIdx="2" presStyleCnt="4">
        <dgm:presLayoutVars>
          <dgm:chMax val="1"/>
          <dgm:bulletEnabled val="1"/>
        </dgm:presLayoutVars>
      </dgm:prSet>
      <dgm:spPr/>
      <dgm:t>
        <a:bodyPr/>
        <a:lstStyle/>
        <a:p>
          <a:endParaRPr lang="zh-CN" altLang="en-US"/>
        </a:p>
      </dgm:t>
    </dgm:pt>
    <dgm:pt modelId="{150E90A1-794C-4F0B-9934-A8E58ABC48E6}" type="pres">
      <dgm:prSet presAssocID="{62F14362-0BA0-43B6-9C2F-9CE9057D4DF0}" presName="descendantText" presStyleLbl="alignAcc1" presStyleIdx="2" presStyleCnt="4">
        <dgm:presLayoutVars>
          <dgm:bulletEnabled val="1"/>
        </dgm:presLayoutVars>
      </dgm:prSet>
      <dgm:spPr/>
      <dgm:t>
        <a:bodyPr/>
        <a:lstStyle/>
        <a:p>
          <a:endParaRPr lang="zh-CN" altLang="en-US"/>
        </a:p>
      </dgm:t>
    </dgm:pt>
    <dgm:pt modelId="{E39FE392-81EE-405C-AFA2-A7A9E94329F7}" type="pres">
      <dgm:prSet presAssocID="{A32A4E3C-B771-4D7B-AAFB-AD232D6DC34D}" presName="sp" presStyleCnt="0"/>
      <dgm:spPr/>
    </dgm:pt>
    <dgm:pt modelId="{9F8822EB-FA47-4DF0-9226-122A445F4A28}" type="pres">
      <dgm:prSet presAssocID="{9D86A73C-E86D-4AAF-B0E8-6A97AC00E5A7}" presName="composite" presStyleCnt="0"/>
      <dgm:spPr/>
    </dgm:pt>
    <dgm:pt modelId="{0130137D-86A9-4CA1-B654-96683AA3D24E}" type="pres">
      <dgm:prSet presAssocID="{9D86A73C-E86D-4AAF-B0E8-6A97AC00E5A7}" presName="parentText" presStyleLbl="alignNode1" presStyleIdx="3" presStyleCnt="4">
        <dgm:presLayoutVars>
          <dgm:chMax val="1"/>
          <dgm:bulletEnabled val="1"/>
        </dgm:presLayoutVars>
      </dgm:prSet>
      <dgm:spPr/>
      <dgm:t>
        <a:bodyPr/>
        <a:lstStyle/>
        <a:p>
          <a:endParaRPr lang="zh-CN" altLang="en-US"/>
        </a:p>
      </dgm:t>
    </dgm:pt>
    <dgm:pt modelId="{CBD335E0-8D6A-469E-B81C-6247BD0A19E2}" type="pres">
      <dgm:prSet presAssocID="{9D86A73C-E86D-4AAF-B0E8-6A97AC00E5A7}" presName="descendantText" presStyleLbl="alignAcc1" presStyleIdx="3" presStyleCnt="4">
        <dgm:presLayoutVars>
          <dgm:bulletEnabled val="1"/>
        </dgm:presLayoutVars>
      </dgm:prSet>
      <dgm:spPr/>
      <dgm:t>
        <a:bodyPr/>
        <a:lstStyle/>
        <a:p>
          <a:endParaRPr lang="zh-CN" altLang="en-US"/>
        </a:p>
      </dgm:t>
    </dgm:pt>
  </dgm:ptLst>
  <dgm:cxnLst>
    <dgm:cxn modelId="{8A157C6C-0F81-4767-850C-8243FF679803}" srcId="{5D330F28-D18C-485B-AD2B-7DF346A53225}" destId="{8C52E961-8DC7-4BA8-9EFE-B5D4E7BFCB2C}" srcOrd="1" destOrd="0" parTransId="{06C084B8-CA07-4300-9514-C36F01B77F84}" sibTransId="{AED74C2A-4C95-4A64-AE41-935EC9214B07}"/>
    <dgm:cxn modelId="{498A534E-6488-45E3-9C79-2ABB07DC381A}" srcId="{5D330F28-D18C-485B-AD2B-7DF346A53225}" destId="{9D86A73C-E86D-4AAF-B0E8-6A97AC00E5A7}" srcOrd="3" destOrd="0" parTransId="{8351CB61-64A9-487C-873B-AB30EE6EB332}" sibTransId="{FED2A96A-EBDD-4A03-A3BD-37056BFE36D4}"/>
    <dgm:cxn modelId="{E87C870E-8802-4DE6-99E1-34561ECF1851}" srcId="{5D330F28-D18C-485B-AD2B-7DF346A53225}" destId="{7AA4BCE5-838A-452C-BA06-A869C07EAE33}" srcOrd="0" destOrd="0" parTransId="{D703FA97-3964-407D-BCB3-03578955312E}" sibTransId="{3FEA1EA7-43E1-472F-A09C-BB829D763F53}"/>
    <dgm:cxn modelId="{D9252FC5-3FDE-4C00-AED2-66895B88B455}" type="presOf" srcId="{0C14CBCD-34EC-43F9-88B3-B5B73566B37B}" destId="{23879B60-AA3C-4F85-B34A-EACE2437749A}" srcOrd="0" destOrd="0" presId="urn:microsoft.com/office/officeart/2005/8/layout/chevron2"/>
    <dgm:cxn modelId="{FB086BEE-81B2-4ED3-8935-6D4ECF6A1B51}" srcId="{62F14362-0BA0-43B6-9C2F-9CE9057D4DF0}" destId="{DE6243F6-0982-4749-BDA9-3D7D8184C26A}" srcOrd="0" destOrd="0" parTransId="{4E43DCB8-FD68-424F-8D7A-EA8B37717DFA}" sibTransId="{AE990C81-80DD-4734-A92A-C91E19EF55BD}"/>
    <dgm:cxn modelId="{1BC291E5-951D-4A13-A57D-DA1C18B66788}" srcId="{9D86A73C-E86D-4AAF-B0E8-6A97AC00E5A7}" destId="{0DAAF06F-B1D9-4FF4-9699-13EFE5C37F21}" srcOrd="0" destOrd="0" parTransId="{72D9623A-45B7-47AC-905E-F602609A5D17}" sibTransId="{67D094FD-53C8-407C-A51C-3A10DAC12FD7}"/>
    <dgm:cxn modelId="{9E480E81-B543-4245-A9E6-45384304C8FE}" type="presOf" srcId="{0DAAF06F-B1D9-4FF4-9699-13EFE5C37F21}" destId="{CBD335E0-8D6A-469E-B81C-6247BD0A19E2}" srcOrd="0" destOrd="0" presId="urn:microsoft.com/office/officeart/2005/8/layout/chevron2"/>
    <dgm:cxn modelId="{126D26C8-D6CF-48ED-B10B-256EDA69A0E3}" srcId="{8C52E961-8DC7-4BA8-9EFE-B5D4E7BFCB2C}" destId="{0C14CBCD-34EC-43F9-88B3-B5B73566B37B}" srcOrd="0" destOrd="0" parTransId="{90801A33-C96F-4A81-B93A-0852A9956992}" sibTransId="{1B669E59-2BD4-468F-B2F8-A293D31DB965}"/>
    <dgm:cxn modelId="{86548FEC-1523-4722-BCD1-45AD15CE450E}" type="presOf" srcId="{7AA4BCE5-838A-452C-BA06-A869C07EAE33}" destId="{EEC96708-49E3-4A42-ACE1-C2020844E9DB}" srcOrd="0" destOrd="0" presId="urn:microsoft.com/office/officeart/2005/8/layout/chevron2"/>
    <dgm:cxn modelId="{76F415AB-B0E8-4D17-8192-2ACD662A6768}" type="presOf" srcId="{9D86A73C-E86D-4AAF-B0E8-6A97AC00E5A7}" destId="{0130137D-86A9-4CA1-B654-96683AA3D24E}" srcOrd="0" destOrd="0" presId="urn:microsoft.com/office/officeart/2005/8/layout/chevron2"/>
    <dgm:cxn modelId="{8E5310E0-75F4-4F37-8139-8EDBD4BE8DA0}" type="presOf" srcId="{DE6243F6-0982-4749-BDA9-3D7D8184C26A}" destId="{150E90A1-794C-4F0B-9934-A8E58ABC48E6}" srcOrd="0" destOrd="0" presId="urn:microsoft.com/office/officeart/2005/8/layout/chevron2"/>
    <dgm:cxn modelId="{892D2E0A-01EC-4C26-9D7C-97DB7847BC52}" type="presOf" srcId="{033AB355-DEBE-4BC0-81F7-79E198B90F3F}" destId="{B0D5B842-CFD7-4F5C-8567-ABE9C6F65A41}" srcOrd="0" destOrd="0" presId="urn:microsoft.com/office/officeart/2005/8/layout/chevron2"/>
    <dgm:cxn modelId="{114C85DA-C018-4951-BEAD-A4E8AEC6D9A4}" type="presOf" srcId="{5D330F28-D18C-485B-AD2B-7DF346A53225}" destId="{82317BD2-FB94-48E1-BC4C-A946E0BA34B6}" srcOrd="0" destOrd="0" presId="urn:microsoft.com/office/officeart/2005/8/layout/chevron2"/>
    <dgm:cxn modelId="{6FB2A94C-20CC-4D6B-8B2C-F31843D57B69}" srcId="{7AA4BCE5-838A-452C-BA06-A869C07EAE33}" destId="{033AB355-DEBE-4BC0-81F7-79E198B90F3F}" srcOrd="0" destOrd="0" parTransId="{4CE9AD92-BF00-42FB-A676-BF6DF5ADD430}" sibTransId="{282FCBF8-1A05-4DF3-828E-5CB36D65DE37}"/>
    <dgm:cxn modelId="{ED914FDC-78A0-44DF-B168-9073B3720A20}" type="presOf" srcId="{8C52E961-8DC7-4BA8-9EFE-B5D4E7BFCB2C}" destId="{75BB0E8A-43DB-48C7-A63A-6F886446931F}" srcOrd="0" destOrd="0" presId="urn:microsoft.com/office/officeart/2005/8/layout/chevron2"/>
    <dgm:cxn modelId="{31669D21-AFD3-446B-BC9C-7E61FE8A2A3B}" type="presOf" srcId="{62F14362-0BA0-43B6-9C2F-9CE9057D4DF0}" destId="{A045862D-78AC-44F9-BFD7-D9799FC417C9}" srcOrd="0" destOrd="0" presId="urn:microsoft.com/office/officeart/2005/8/layout/chevron2"/>
    <dgm:cxn modelId="{07B7A958-7CEF-45E9-AC1B-1F1A55A45858}" srcId="{5D330F28-D18C-485B-AD2B-7DF346A53225}" destId="{62F14362-0BA0-43B6-9C2F-9CE9057D4DF0}" srcOrd="2" destOrd="0" parTransId="{CDF3E7AF-3551-41F1-9ECA-68622446D3EB}" sibTransId="{A32A4E3C-B771-4D7B-AAFB-AD232D6DC34D}"/>
    <dgm:cxn modelId="{90988B85-1D4B-4346-922D-402DDB31F3D8}" type="presParOf" srcId="{82317BD2-FB94-48E1-BC4C-A946E0BA34B6}" destId="{6C1D086C-E1C9-4393-9235-13A5556BA65D}" srcOrd="0" destOrd="0" presId="urn:microsoft.com/office/officeart/2005/8/layout/chevron2"/>
    <dgm:cxn modelId="{0B68AA27-7131-4BC4-93C8-15CA7AB7C32D}" type="presParOf" srcId="{6C1D086C-E1C9-4393-9235-13A5556BA65D}" destId="{EEC96708-49E3-4A42-ACE1-C2020844E9DB}" srcOrd="0" destOrd="0" presId="urn:microsoft.com/office/officeart/2005/8/layout/chevron2"/>
    <dgm:cxn modelId="{1B8EF0E2-7791-45C8-BB1C-8AC11DBDDB65}" type="presParOf" srcId="{6C1D086C-E1C9-4393-9235-13A5556BA65D}" destId="{B0D5B842-CFD7-4F5C-8567-ABE9C6F65A41}" srcOrd="1" destOrd="0" presId="urn:microsoft.com/office/officeart/2005/8/layout/chevron2"/>
    <dgm:cxn modelId="{4C19CFC2-9BD4-4E56-B430-0FC36B321F9B}" type="presParOf" srcId="{82317BD2-FB94-48E1-BC4C-A946E0BA34B6}" destId="{95C2C221-9BB3-4F27-ABEA-3C9C634746D8}" srcOrd="1" destOrd="0" presId="urn:microsoft.com/office/officeart/2005/8/layout/chevron2"/>
    <dgm:cxn modelId="{A06726EF-BBAC-4180-88DE-6799632A9625}" type="presParOf" srcId="{82317BD2-FB94-48E1-BC4C-A946E0BA34B6}" destId="{5D56E540-3580-486B-8A26-E6493EE00583}" srcOrd="2" destOrd="0" presId="urn:microsoft.com/office/officeart/2005/8/layout/chevron2"/>
    <dgm:cxn modelId="{DF3D5B7A-E0A6-4B17-9846-B128EE7FBF97}" type="presParOf" srcId="{5D56E540-3580-486B-8A26-E6493EE00583}" destId="{75BB0E8A-43DB-48C7-A63A-6F886446931F}" srcOrd="0" destOrd="0" presId="urn:microsoft.com/office/officeart/2005/8/layout/chevron2"/>
    <dgm:cxn modelId="{596E0BFC-66CA-4FD3-BD04-E3CE5EE3920A}" type="presParOf" srcId="{5D56E540-3580-486B-8A26-E6493EE00583}" destId="{23879B60-AA3C-4F85-B34A-EACE2437749A}" srcOrd="1" destOrd="0" presId="urn:microsoft.com/office/officeart/2005/8/layout/chevron2"/>
    <dgm:cxn modelId="{481B792A-4A44-4146-B719-523B8BF4CCAC}" type="presParOf" srcId="{82317BD2-FB94-48E1-BC4C-A946E0BA34B6}" destId="{5C8F247B-6C82-443F-8937-DB94A5EF8871}" srcOrd="3" destOrd="0" presId="urn:microsoft.com/office/officeart/2005/8/layout/chevron2"/>
    <dgm:cxn modelId="{99239FAD-0777-40E9-AAFA-23F1E0EE2654}" type="presParOf" srcId="{82317BD2-FB94-48E1-BC4C-A946E0BA34B6}" destId="{6B14C85C-A315-423E-86AF-D0DB467E8042}" srcOrd="4" destOrd="0" presId="urn:microsoft.com/office/officeart/2005/8/layout/chevron2"/>
    <dgm:cxn modelId="{B3CC6D31-59B9-4C41-9C3C-ECCEA87EABB0}" type="presParOf" srcId="{6B14C85C-A315-423E-86AF-D0DB467E8042}" destId="{A045862D-78AC-44F9-BFD7-D9799FC417C9}" srcOrd="0" destOrd="0" presId="urn:microsoft.com/office/officeart/2005/8/layout/chevron2"/>
    <dgm:cxn modelId="{3AC2E633-AFD3-42A2-918B-10CB9E9ACD1F}" type="presParOf" srcId="{6B14C85C-A315-423E-86AF-D0DB467E8042}" destId="{150E90A1-794C-4F0B-9934-A8E58ABC48E6}" srcOrd="1" destOrd="0" presId="urn:microsoft.com/office/officeart/2005/8/layout/chevron2"/>
    <dgm:cxn modelId="{6DC5BFAC-2D3B-4D8D-B135-B0B70950B462}" type="presParOf" srcId="{82317BD2-FB94-48E1-BC4C-A946E0BA34B6}" destId="{E39FE392-81EE-405C-AFA2-A7A9E94329F7}" srcOrd="5" destOrd="0" presId="urn:microsoft.com/office/officeart/2005/8/layout/chevron2"/>
    <dgm:cxn modelId="{99929F3C-0D5C-4ED1-8575-3450BA9BEA5D}" type="presParOf" srcId="{82317BD2-FB94-48E1-BC4C-A946E0BA34B6}" destId="{9F8822EB-FA47-4DF0-9226-122A445F4A28}" srcOrd="6" destOrd="0" presId="urn:microsoft.com/office/officeart/2005/8/layout/chevron2"/>
    <dgm:cxn modelId="{D2CE3BDC-EB44-4212-90A6-9E39C743811F}" type="presParOf" srcId="{9F8822EB-FA47-4DF0-9226-122A445F4A28}" destId="{0130137D-86A9-4CA1-B654-96683AA3D24E}" srcOrd="0" destOrd="0" presId="urn:microsoft.com/office/officeart/2005/8/layout/chevron2"/>
    <dgm:cxn modelId="{0363AD1A-0B77-406A-85AF-1C1AF583D174}" type="presParOf" srcId="{9F8822EB-FA47-4DF0-9226-122A445F4A28}" destId="{CBD335E0-8D6A-469E-B81C-6247BD0A19E2}"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330F28-D18C-485B-AD2B-7DF346A5322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7AA4BCE5-838A-452C-BA06-A869C07EAE33}">
      <dgm:prSet phldrT="[文本]" custT="1"/>
      <dgm:spPr/>
      <dgm:t>
        <a:bodyPr/>
        <a:lstStyle/>
        <a:p>
          <a:r>
            <a:rPr lang="en-US" altLang="zh-CN" sz="2800" dirty="0" smtClean="0">
              <a:latin typeface="Times New Roman" pitchFamily="18" charset="0"/>
              <a:ea typeface="楷体" pitchFamily="49" charset="-122"/>
              <a:cs typeface="Times New Roman" pitchFamily="18" charset="0"/>
            </a:rPr>
            <a:t>1</a:t>
          </a:r>
          <a:endParaRPr lang="zh-CN" altLang="en-US" sz="2800" dirty="0">
            <a:latin typeface="Times New Roman" pitchFamily="18" charset="0"/>
            <a:ea typeface="楷体" pitchFamily="49" charset="-122"/>
            <a:cs typeface="Times New Roman" pitchFamily="18" charset="0"/>
          </a:endParaRPr>
        </a:p>
      </dgm:t>
    </dgm:pt>
    <dgm:pt modelId="{D703FA97-3964-407D-BCB3-03578955312E}" type="parTrans" cxnId="{E87C870E-8802-4DE6-99E1-34561ECF1851}">
      <dgm:prSet/>
      <dgm:spPr/>
      <dgm:t>
        <a:bodyPr/>
        <a:lstStyle/>
        <a:p>
          <a:endParaRPr lang="zh-CN" altLang="en-US"/>
        </a:p>
      </dgm:t>
    </dgm:pt>
    <dgm:pt modelId="{3FEA1EA7-43E1-472F-A09C-BB829D763F53}" type="sibTrans" cxnId="{E87C870E-8802-4DE6-99E1-34561ECF1851}">
      <dgm:prSet/>
      <dgm:spPr/>
      <dgm:t>
        <a:bodyPr/>
        <a:lstStyle/>
        <a:p>
          <a:endParaRPr lang="zh-CN" altLang="en-US"/>
        </a:p>
      </dgm:t>
    </dgm:pt>
    <dgm:pt modelId="{033AB355-DEBE-4BC0-81F7-79E198B90F3F}">
      <dgm:prSet phldrT="[文本]" custT="1"/>
      <dgm:spPr/>
      <dgm:t>
        <a:bodyPr/>
        <a:lstStyle/>
        <a:p>
          <a:r>
            <a:rPr lang="zh-CN" altLang="en-US" sz="3600" dirty="0" smtClean="0">
              <a:solidFill>
                <a:schemeClr val="tx1">
                  <a:lumMod val="50000"/>
                </a:schemeClr>
              </a:solidFill>
              <a:latin typeface="楷体" pitchFamily="49" charset="-122"/>
              <a:ea typeface="楷体" pitchFamily="49" charset="-122"/>
            </a:rPr>
            <a:t>分支限界法基本思想</a:t>
          </a:r>
          <a:endParaRPr lang="zh-CN" altLang="en-US" sz="3600" dirty="0">
            <a:solidFill>
              <a:schemeClr val="tx1">
                <a:lumMod val="50000"/>
              </a:schemeClr>
            </a:solidFill>
            <a:latin typeface="楷体" pitchFamily="49" charset="-122"/>
            <a:ea typeface="楷体" pitchFamily="49" charset="-122"/>
          </a:endParaRPr>
        </a:p>
      </dgm:t>
    </dgm:pt>
    <dgm:pt modelId="{4CE9AD92-BF00-42FB-A676-BF6DF5ADD430}" type="parTrans" cxnId="{6FB2A94C-20CC-4D6B-8B2C-F31843D57B69}">
      <dgm:prSet/>
      <dgm:spPr/>
      <dgm:t>
        <a:bodyPr/>
        <a:lstStyle/>
        <a:p>
          <a:endParaRPr lang="zh-CN" altLang="en-US"/>
        </a:p>
      </dgm:t>
    </dgm:pt>
    <dgm:pt modelId="{282FCBF8-1A05-4DF3-828E-5CB36D65DE37}" type="sibTrans" cxnId="{6FB2A94C-20CC-4D6B-8B2C-F31843D57B69}">
      <dgm:prSet/>
      <dgm:spPr/>
      <dgm:t>
        <a:bodyPr/>
        <a:lstStyle/>
        <a:p>
          <a:endParaRPr lang="zh-CN" altLang="en-US"/>
        </a:p>
      </dgm:t>
    </dgm:pt>
    <dgm:pt modelId="{8C52E961-8DC7-4BA8-9EFE-B5D4E7BFCB2C}">
      <dgm:prSet phldrT="[文本]" custT="1"/>
      <dgm:spPr/>
      <dgm:t>
        <a:bodyPr/>
        <a:lstStyle/>
        <a:p>
          <a:r>
            <a:rPr lang="en-US" altLang="zh-CN" sz="2800" dirty="0" smtClean="0">
              <a:latin typeface="Times New Roman" pitchFamily="18" charset="0"/>
              <a:ea typeface="楷体" pitchFamily="49" charset="-122"/>
              <a:cs typeface="Times New Roman" pitchFamily="18" charset="0"/>
            </a:rPr>
            <a:t>2</a:t>
          </a:r>
          <a:endParaRPr lang="zh-CN" altLang="en-US" sz="2800" dirty="0">
            <a:latin typeface="Times New Roman" pitchFamily="18" charset="0"/>
            <a:ea typeface="楷体" pitchFamily="49" charset="-122"/>
            <a:cs typeface="Times New Roman" pitchFamily="18" charset="0"/>
          </a:endParaRPr>
        </a:p>
      </dgm:t>
    </dgm:pt>
    <dgm:pt modelId="{06C084B8-CA07-4300-9514-C36F01B77F84}" type="parTrans" cxnId="{8A157C6C-0F81-4767-850C-8243FF679803}">
      <dgm:prSet/>
      <dgm:spPr/>
      <dgm:t>
        <a:bodyPr/>
        <a:lstStyle/>
        <a:p>
          <a:endParaRPr lang="zh-CN" altLang="en-US"/>
        </a:p>
      </dgm:t>
    </dgm:pt>
    <dgm:pt modelId="{AED74C2A-4C95-4A64-AE41-935EC9214B07}" type="sibTrans" cxnId="{8A157C6C-0F81-4767-850C-8243FF679803}">
      <dgm:prSet/>
      <dgm:spPr/>
      <dgm:t>
        <a:bodyPr/>
        <a:lstStyle/>
        <a:p>
          <a:endParaRPr lang="zh-CN" altLang="en-US"/>
        </a:p>
      </dgm:t>
    </dgm:pt>
    <dgm:pt modelId="{0C14CBCD-34EC-43F9-88B3-B5B73566B37B}">
      <dgm:prSet custT="1"/>
      <dgm:spPr/>
      <dgm:t>
        <a:bodyPr/>
        <a:lstStyle/>
        <a:p>
          <a:r>
            <a:rPr lang="zh-CN" altLang="en-US" sz="3600" dirty="0" smtClean="0">
              <a:solidFill>
                <a:schemeClr val="tx1">
                  <a:lumMod val="50000"/>
                </a:schemeClr>
              </a:solidFill>
              <a:latin typeface="楷体" pitchFamily="49" charset="-122"/>
              <a:ea typeface="楷体" pitchFamily="49" charset="-122"/>
            </a:rPr>
            <a:t>分支定界法设计要素</a:t>
          </a:r>
          <a:endParaRPr lang="zh-CN" altLang="en-US" sz="3600" dirty="0">
            <a:solidFill>
              <a:schemeClr val="tx1">
                <a:lumMod val="50000"/>
              </a:schemeClr>
            </a:solidFill>
            <a:latin typeface="楷体" pitchFamily="49" charset="-122"/>
            <a:ea typeface="楷体" pitchFamily="49" charset="-122"/>
          </a:endParaRPr>
        </a:p>
      </dgm:t>
    </dgm:pt>
    <dgm:pt modelId="{90801A33-C96F-4A81-B93A-0852A9956992}" type="parTrans" cxnId="{126D26C8-D6CF-48ED-B10B-256EDA69A0E3}">
      <dgm:prSet/>
      <dgm:spPr/>
      <dgm:t>
        <a:bodyPr/>
        <a:lstStyle/>
        <a:p>
          <a:endParaRPr lang="zh-CN" altLang="en-US"/>
        </a:p>
      </dgm:t>
    </dgm:pt>
    <dgm:pt modelId="{1B669E59-2BD4-468F-B2F8-A293D31DB965}" type="sibTrans" cxnId="{126D26C8-D6CF-48ED-B10B-256EDA69A0E3}">
      <dgm:prSet/>
      <dgm:spPr/>
      <dgm:t>
        <a:bodyPr/>
        <a:lstStyle/>
        <a:p>
          <a:endParaRPr lang="zh-CN" altLang="en-US"/>
        </a:p>
      </dgm:t>
    </dgm:pt>
    <dgm:pt modelId="{62F14362-0BA0-43B6-9C2F-9CE9057D4DF0}">
      <dgm:prSet custT="1"/>
      <dgm:spPr/>
      <dgm:t>
        <a:bodyPr/>
        <a:lstStyle/>
        <a:p>
          <a:r>
            <a:rPr lang="en-US" altLang="zh-CN" sz="2800" dirty="0" smtClean="0">
              <a:latin typeface="Times New Roman" pitchFamily="18" charset="0"/>
              <a:ea typeface="楷体" pitchFamily="49" charset="-122"/>
              <a:cs typeface="Times New Roman" pitchFamily="18" charset="0"/>
            </a:rPr>
            <a:t>3</a:t>
          </a:r>
          <a:endParaRPr lang="zh-CN" altLang="en-US" sz="2800" dirty="0">
            <a:latin typeface="Times New Roman" pitchFamily="18" charset="0"/>
            <a:ea typeface="楷体" pitchFamily="49" charset="-122"/>
            <a:cs typeface="Times New Roman" pitchFamily="18" charset="0"/>
          </a:endParaRPr>
        </a:p>
      </dgm:t>
    </dgm:pt>
    <dgm:pt modelId="{CDF3E7AF-3551-41F1-9ECA-68622446D3EB}" type="parTrans" cxnId="{07B7A958-7CEF-45E9-AC1B-1F1A55A45858}">
      <dgm:prSet/>
      <dgm:spPr/>
      <dgm:t>
        <a:bodyPr/>
        <a:lstStyle/>
        <a:p>
          <a:endParaRPr lang="zh-CN" altLang="en-US"/>
        </a:p>
      </dgm:t>
    </dgm:pt>
    <dgm:pt modelId="{A32A4E3C-B771-4D7B-AAFB-AD232D6DC34D}" type="sibTrans" cxnId="{07B7A958-7CEF-45E9-AC1B-1F1A55A45858}">
      <dgm:prSet/>
      <dgm:spPr/>
      <dgm:t>
        <a:bodyPr/>
        <a:lstStyle/>
        <a:p>
          <a:endParaRPr lang="zh-CN" altLang="en-US"/>
        </a:p>
      </dgm:t>
    </dgm:pt>
    <dgm:pt modelId="{DE6243F6-0982-4749-BDA9-3D7D8184C26A}">
      <dgm:prSet custT="1"/>
      <dgm:spPr/>
      <dgm:t>
        <a:bodyPr/>
        <a:lstStyle/>
        <a:p>
          <a:r>
            <a:rPr lang="zh-CN" altLang="en-US" sz="3600" dirty="0" smtClean="0">
              <a:solidFill>
                <a:srgbClr val="FF0000"/>
              </a:solidFill>
              <a:latin typeface="楷体" pitchFamily="49" charset="-122"/>
              <a:ea typeface="楷体" pitchFamily="49" charset="-122"/>
            </a:rPr>
            <a:t>案例分析：装载问题</a:t>
          </a:r>
          <a:endParaRPr lang="zh-CN" altLang="en-US" sz="3600" dirty="0">
            <a:solidFill>
              <a:srgbClr val="FF0000"/>
            </a:solidFill>
            <a:latin typeface="楷体" pitchFamily="49" charset="-122"/>
            <a:ea typeface="楷体" pitchFamily="49" charset="-122"/>
          </a:endParaRPr>
        </a:p>
      </dgm:t>
    </dgm:pt>
    <dgm:pt modelId="{4E43DCB8-FD68-424F-8D7A-EA8B37717DFA}" type="parTrans" cxnId="{FB086BEE-81B2-4ED3-8935-6D4ECF6A1B51}">
      <dgm:prSet/>
      <dgm:spPr/>
      <dgm:t>
        <a:bodyPr/>
        <a:lstStyle/>
        <a:p>
          <a:endParaRPr lang="zh-CN" altLang="en-US"/>
        </a:p>
      </dgm:t>
    </dgm:pt>
    <dgm:pt modelId="{AE990C81-80DD-4734-A92A-C91E19EF55BD}" type="sibTrans" cxnId="{FB086BEE-81B2-4ED3-8935-6D4ECF6A1B51}">
      <dgm:prSet/>
      <dgm:spPr/>
      <dgm:t>
        <a:bodyPr/>
        <a:lstStyle/>
        <a:p>
          <a:endParaRPr lang="zh-CN" altLang="en-US"/>
        </a:p>
      </dgm:t>
    </dgm:pt>
    <dgm:pt modelId="{9D86A73C-E86D-4AAF-B0E8-6A97AC00E5A7}">
      <dgm:prSet custT="1"/>
      <dgm:spPr/>
      <dgm:t>
        <a:bodyPr/>
        <a:lstStyle/>
        <a:p>
          <a:r>
            <a:rPr lang="en-US" altLang="zh-CN" sz="2800" dirty="0" smtClean="0">
              <a:latin typeface="Times New Roman" pitchFamily="18" charset="0"/>
              <a:ea typeface="楷体" pitchFamily="49" charset="-122"/>
              <a:cs typeface="Times New Roman" pitchFamily="18" charset="0"/>
            </a:rPr>
            <a:t>4</a:t>
          </a:r>
          <a:endParaRPr lang="zh-CN" altLang="en-US" sz="2800" dirty="0">
            <a:latin typeface="Times New Roman" pitchFamily="18" charset="0"/>
            <a:ea typeface="楷体" pitchFamily="49" charset="-122"/>
            <a:cs typeface="Times New Roman" pitchFamily="18" charset="0"/>
          </a:endParaRPr>
        </a:p>
      </dgm:t>
    </dgm:pt>
    <dgm:pt modelId="{8351CB61-64A9-487C-873B-AB30EE6EB332}" type="parTrans" cxnId="{498A534E-6488-45E3-9C79-2ABB07DC381A}">
      <dgm:prSet/>
      <dgm:spPr/>
      <dgm:t>
        <a:bodyPr/>
        <a:lstStyle/>
        <a:p>
          <a:endParaRPr lang="zh-CN" altLang="en-US"/>
        </a:p>
      </dgm:t>
    </dgm:pt>
    <dgm:pt modelId="{FED2A96A-EBDD-4A03-A3BD-37056BFE36D4}" type="sibTrans" cxnId="{498A534E-6488-45E3-9C79-2ABB07DC381A}">
      <dgm:prSet/>
      <dgm:spPr/>
      <dgm:t>
        <a:bodyPr/>
        <a:lstStyle/>
        <a:p>
          <a:endParaRPr lang="zh-CN" altLang="en-US"/>
        </a:p>
      </dgm:t>
    </dgm:pt>
    <dgm:pt modelId="{0DAAF06F-B1D9-4FF4-9699-13EFE5C37F21}">
      <dgm:prSet custT="1"/>
      <dgm:spPr/>
      <dgm:t>
        <a:bodyPr/>
        <a:lstStyle/>
        <a:p>
          <a:r>
            <a:rPr lang="zh-CN" altLang="en-US" sz="3600" dirty="0" smtClean="0">
              <a:solidFill>
                <a:schemeClr val="tx2">
                  <a:lumMod val="50000"/>
                </a:schemeClr>
              </a:solidFill>
              <a:latin typeface="楷体" pitchFamily="49" charset="-122"/>
              <a:ea typeface="楷体" pitchFamily="49" charset="-122"/>
            </a:rPr>
            <a:t>其它案例分析</a:t>
          </a:r>
          <a:endParaRPr lang="zh-CN" altLang="en-US" sz="3600" dirty="0">
            <a:solidFill>
              <a:schemeClr val="tx2">
                <a:lumMod val="50000"/>
              </a:schemeClr>
            </a:solidFill>
            <a:latin typeface="楷体" pitchFamily="49" charset="-122"/>
            <a:ea typeface="楷体" pitchFamily="49" charset="-122"/>
          </a:endParaRPr>
        </a:p>
      </dgm:t>
    </dgm:pt>
    <dgm:pt modelId="{72D9623A-45B7-47AC-905E-F602609A5D17}" type="parTrans" cxnId="{1BC291E5-951D-4A13-A57D-DA1C18B66788}">
      <dgm:prSet/>
      <dgm:spPr/>
      <dgm:t>
        <a:bodyPr/>
        <a:lstStyle/>
        <a:p>
          <a:endParaRPr lang="zh-CN" altLang="en-US"/>
        </a:p>
      </dgm:t>
    </dgm:pt>
    <dgm:pt modelId="{67D094FD-53C8-407C-A51C-3A10DAC12FD7}" type="sibTrans" cxnId="{1BC291E5-951D-4A13-A57D-DA1C18B66788}">
      <dgm:prSet/>
      <dgm:spPr/>
      <dgm:t>
        <a:bodyPr/>
        <a:lstStyle/>
        <a:p>
          <a:endParaRPr lang="zh-CN" altLang="en-US"/>
        </a:p>
      </dgm:t>
    </dgm:pt>
    <dgm:pt modelId="{82317BD2-FB94-48E1-BC4C-A946E0BA34B6}" type="pres">
      <dgm:prSet presAssocID="{5D330F28-D18C-485B-AD2B-7DF346A53225}" presName="linearFlow" presStyleCnt="0">
        <dgm:presLayoutVars>
          <dgm:dir/>
          <dgm:animLvl val="lvl"/>
          <dgm:resizeHandles val="exact"/>
        </dgm:presLayoutVars>
      </dgm:prSet>
      <dgm:spPr/>
      <dgm:t>
        <a:bodyPr/>
        <a:lstStyle/>
        <a:p>
          <a:endParaRPr lang="zh-CN" altLang="en-US"/>
        </a:p>
      </dgm:t>
    </dgm:pt>
    <dgm:pt modelId="{6C1D086C-E1C9-4393-9235-13A5556BA65D}" type="pres">
      <dgm:prSet presAssocID="{7AA4BCE5-838A-452C-BA06-A869C07EAE33}" presName="composite" presStyleCnt="0"/>
      <dgm:spPr/>
    </dgm:pt>
    <dgm:pt modelId="{EEC96708-49E3-4A42-ACE1-C2020844E9DB}" type="pres">
      <dgm:prSet presAssocID="{7AA4BCE5-838A-452C-BA06-A869C07EAE33}" presName="parentText" presStyleLbl="alignNode1" presStyleIdx="0" presStyleCnt="4">
        <dgm:presLayoutVars>
          <dgm:chMax val="1"/>
          <dgm:bulletEnabled val="1"/>
        </dgm:presLayoutVars>
      </dgm:prSet>
      <dgm:spPr/>
      <dgm:t>
        <a:bodyPr/>
        <a:lstStyle/>
        <a:p>
          <a:endParaRPr lang="zh-CN" altLang="en-US"/>
        </a:p>
      </dgm:t>
    </dgm:pt>
    <dgm:pt modelId="{B0D5B842-CFD7-4F5C-8567-ABE9C6F65A41}" type="pres">
      <dgm:prSet presAssocID="{7AA4BCE5-838A-452C-BA06-A869C07EAE33}" presName="descendantText" presStyleLbl="alignAcc1" presStyleIdx="0" presStyleCnt="4">
        <dgm:presLayoutVars>
          <dgm:bulletEnabled val="1"/>
        </dgm:presLayoutVars>
      </dgm:prSet>
      <dgm:spPr/>
      <dgm:t>
        <a:bodyPr/>
        <a:lstStyle/>
        <a:p>
          <a:endParaRPr lang="zh-CN" altLang="en-US"/>
        </a:p>
      </dgm:t>
    </dgm:pt>
    <dgm:pt modelId="{95C2C221-9BB3-4F27-ABEA-3C9C634746D8}" type="pres">
      <dgm:prSet presAssocID="{3FEA1EA7-43E1-472F-A09C-BB829D763F53}" presName="sp" presStyleCnt="0"/>
      <dgm:spPr/>
    </dgm:pt>
    <dgm:pt modelId="{5D56E540-3580-486B-8A26-E6493EE00583}" type="pres">
      <dgm:prSet presAssocID="{8C52E961-8DC7-4BA8-9EFE-B5D4E7BFCB2C}" presName="composite" presStyleCnt="0"/>
      <dgm:spPr/>
    </dgm:pt>
    <dgm:pt modelId="{75BB0E8A-43DB-48C7-A63A-6F886446931F}" type="pres">
      <dgm:prSet presAssocID="{8C52E961-8DC7-4BA8-9EFE-B5D4E7BFCB2C}" presName="parentText" presStyleLbl="alignNode1" presStyleIdx="1" presStyleCnt="4">
        <dgm:presLayoutVars>
          <dgm:chMax val="1"/>
          <dgm:bulletEnabled val="1"/>
        </dgm:presLayoutVars>
      </dgm:prSet>
      <dgm:spPr/>
      <dgm:t>
        <a:bodyPr/>
        <a:lstStyle/>
        <a:p>
          <a:endParaRPr lang="zh-CN" altLang="en-US"/>
        </a:p>
      </dgm:t>
    </dgm:pt>
    <dgm:pt modelId="{23879B60-AA3C-4F85-B34A-EACE2437749A}" type="pres">
      <dgm:prSet presAssocID="{8C52E961-8DC7-4BA8-9EFE-B5D4E7BFCB2C}" presName="descendantText" presStyleLbl="alignAcc1" presStyleIdx="1" presStyleCnt="4">
        <dgm:presLayoutVars>
          <dgm:bulletEnabled val="1"/>
        </dgm:presLayoutVars>
      </dgm:prSet>
      <dgm:spPr/>
      <dgm:t>
        <a:bodyPr/>
        <a:lstStyle/>
        <a:p>
          <a:endParaRPr lang="zh-CN" altLang="en-US"/>
        </a:p>
      </dgm:t>
    </dgm:pt>
    <dgm:pt modelId="{5C8F247B-6C82-443F-8937-DB94A5EF8871}" type="pres">
      <dgm:prSet presAssocID="{AED74C2A-4C95-4A64-AE41-935EC9214B07}" presName="sp" presStyleCnt="0"/>
      <dgm:spPr/>
    </dgm:pt>
    <dgm:pt modelId="{6B14C85C-A315-423E-86AF-D0DB467E8042}" type="pres">
      <dgm:prSet presAssocID="{62F14362-0BA0-43B6-9C2F-9CE9057D4DF0}" presName="composite" presStyleCnt="0"/>
      <dgm:spPr/>
    </dgm:pt>
    <dgm:pt modelId="{A045862D-78AC-44F9-BFD7-D9799FC417C9}" type="pres">
      <dgm:prSet presAssocID="{62F14362-0BA0-43B6-9C2F-9CE9057D4DF0}" presName="parentText" presStyleLbl="alignNode1" presStyleIdx="2" presStyleCnt="4">
        <dgm:presLayoutVars>
          <dgm:chMax val="1"/>
          <dgm:bulletEnabled val="1"/>
        </dgm:presLayoutVars>
      </dgm:prSet>
      <dgm:spPr/>
      <dgm:t>
        <a:bodyPr/>
        <a:lstStyle/>
        <a:p>
          <a:endParaRPr lang="zh-CN" altLang="en-US"/>
        </a:p>
      </dgm:t>
    </dgm:pt>
    <dgm:pt modelId="{150E90A1-794C-4F0B-9934-A8E58ABC48E6}" type="pres">
      <dgm:prSet presAssocID="{62F14362-0BA0-43B6-9C2F-9CE9057D4DF0}" presName="descendantText" presStyleLbl="alignAcc1" presStyleIdx="2" presStyleCnt="4">
        <dgm:presLayoutVars>
          <dgm:bulletEnabled val="1"/>
        </dgm:presLayoutVars>
      </dgm:prSet>
      <dgm:spPr/>
      <dgm:t>
        <a:bodyPr/>
        <a:lstStyle/>
        <a:p>
          <a:endParaRPr lang="zh-CN" altLang="en-US"/>
        </a:p>
      </dgm:t>
    </dgm:pt>
    <dgm:pt modelId="{E39FE392-81EE-405C-AFA2-A7A9E94329F7}" type="pres">
      <dgm:prSet presAssocID="{A32A4E3C-B771-4D7B-AAFB-AD232D6DC34D}" presName="sp" presStyleCnt="0"/>
      <dgm:spPr/>
    </dgm:pt>
    <dgm:pt modelId="{9F8822EB-FA47-4DF0-9226-122A445F4A28}" type="pres">
      <dgm:prSet presAssocID="{9D86A73C-E86D-4AAF-B0E8-6A97AC00E5A7}" presName="composite" presStyleCnt="0"/>
      <dgm:spPr/>
    </dgm:pt>
    <dgm:pt modelId="{0130137D-86A9-4CA1-B654-96683AA3D24E}" type="pres">
      <dgm:prSet presAssocID="{9D86A73C-E86D-4AAF-B0E8-6A97AC00E5A7}" presName="parentText" presStyleLbl="alignNode1" presStyleIdx="3" presStyleCnt="4">
        <dgm:presLayoutVars>
          <dgm:chMax val="1"/>
          <dgm:bulletEnabled val="1"/>
        </dgm:presLayoutVars>
      </dgm:prSet>
      <dgm:spPr/>
      <dgm:t>
        <a:bodyPr/>
        <a:lstStyle/>
        <a:p>
          <a:endParaRPr lang="zh-CN" altLang="en-US"/>
        </a:p>
      </dgm:t>
    </dgm:pt>
    <dgm:pt modelId="{CBD335E0-8D6A-469E-B81C-6247BD0A19E2}" type="pres">
      <dgm:prSet presAssocID="{9D86A73C-E86D-4AAF-B0E8-6A97AC00E5A7}" presName="descendantText" presStyleLbl="alignAcc1" presStyleIdx="3" presStyleCnt="4">
        <dgm:presLayoutVars>
          <dgm:bulletEnabled val="1"/>
        </dgm:presLayoutVars>
      </dgm:prSet>
      <dgm:spPr/>
      <dgm:t>
        <a:bodyPr/>
        <a:lstStyle/>
        <a:p>
          <a:endParaRPr lang="zh-CN" altLang="en-US"/>
        </a:p>
      </dgm:t>
    </dgm:pt>
  </dgm:ptLst>
  <dgm:cxnLst>
    <dgm:cxn modelId="{8A157C6C-0F81-4767-850C-8243FF679803}" srcId="{5D330F28-D18C-485B-AD2B-7DF346A53225}" destId="{8C52E961-8DC7-4BA8-9EFE-B5D4E7BFCB2C}" srcOrd="1" destOrd="0" parTransId="{06C084B8-CA07-4300-9514-C36F01B77F84}" sibTransId="{AED74C2A-4C95-4A64-AE41-935EC9214B07}"/>
    <dgm:cxn modelId="{40BCADC5-48EF-4F36-A45A-7D93CBA145C8}" type="presOf" srcId="{0DAAF06F-B1D9-4FF4-9699-13EFE5C37F21}" destId="{CBD335E0-8D6A-469E-B81C-6247BD0A19E2}" srcOrd="0" destOrd="0" presId="urn:microsoft.com/office/officeart/2005/8/layout/chevron2"/>
    <dgm:cxn modelId="{A6317A32-BB8D-48EB-9FDB-F0AD4191F4F9}" type="presOf" srcId="{033AB355-DEBE-4BC0-81F7-79E198B90F3F}" destId="{B0D5B842-CFD7-4F5C-8567-ABE9C6F65A41}" srcOrd="0" destOrd="0" presId="urn:microsoft.com/office/officeart/2005/8/layout/chevron2"/>
    <dgm:cxn modelId="{498A534E-6488-45E3-9C79-2ABB07DC381A}" srcId="{5D330F28-D18C-485B-AD2B-7DF346A53225}" destId="{9D86A73C-E86D-4AAF-B0E8-6A97AC00E5A7}" srcOrd="3" destOrd="0" parTransId="{8351CB61-64A9-487C-873B-AB30EE6EB332}" sibTransId="{FED2A96A-EBDD-4A03-A3BD-37056BFE36D4}"/>
    <dgm:cxn modelId="{9B226B26-6D90-4027-A945-0DF7EA5D90C9}" type="presOf" srcId="{5D330F28-D18C-485B-AD2B-7DF346A53225}" destId="{82317BD2-FB94-48E1-BC4C-A946E0BA34B6}" srcOrd="0" destOrd="0" presId="urn:microsoft.com/office/officeart/2005/8/layout/chevron2"/>
    <dgm:cxn modelId="{8021F8EF-F87A-464A-ABD1-4C50AF1E885F}" type="presOf" srcId="{62F14362-0BA0-43B6-9C2F-9CE9057D4DF0}" destId="{A045862D-78AC-44F9-BFD7-D9799FC417C9}" srcOrd="0" destOrd="0" presId="urn:microsoft.com/office/officeart/2005/8/layout/chevron2"/>
    <dgm:cxn modelId="{085EBB4C-573B-4F62-ADA0-4300B2CA0234}" type="presOf" srcId="{7AA4BCE5-838A-452C-BA06-A869C07EAE33}" destId="{EEC96708-49E3-4A42-ACE1-C2020844E9DB}" srcOrd="0" destOrd="0" presId="urn:microsoft.com/office/officeart/2005/8/layout/chevron2"/>
    <dgm:cxn modelId="{E87C870E-8802-4DE6-99E1-34561ECF1851}" srcId="{5D330F28-D18C-485B-AD2B-7DF346A53225}" destId="{7AA4BCE5-838A-452C-BA06-A869C07EAE33}" srcOrd="0" destOrd="0" parTransId="{D703FA97-3964-407D-BCB3-03578955312E}" sibTransId="{3FEA1EA7-43E1-472F-A09C-BB829D763F53}"/>
    <dgm:cxn modelId="{2E231D86-5C63-4348-B030-C478EE22187D}" type="presOf" srcId="{DE6243F6-0982-4749-BDA9-3D7D8184C26A}" destId="{150E90A1-794C-4F0B-9934-A8E58ABC48E6}" srcOrd="0" destOrd="0" presId="urn:microsoft.com/office/officeart/2005/8/layout/chevron2"/>
    <dgm:cxn modelId="{FB086BEE-81B2-4ED3-8935-6D4ECF6A1B51}" srcId="{62F14362-0BA0-43B6-9C2F-9CE9057D4DF0}" destId="{DE6243F6-0982-4749-BDA9-3D7D8184C26A}" srcOrd="0" destOrd="0" parTransId="{4E43DCB8-FD68-424F-8D7A-EA8B37717DFA}" sibTransId="{AE990C81-80DD-4734-A92A-C91E19EF55BD}"/>
    <dgm:cxn modelId="{1BC291E5-951D-4A13-A57D-DA1C18B66788}" srcId="{9D86A73C-E86D-4AAF-B0E8-6A97AC00E5A7}" destId="{0DAAF06F-B1D9-4FF4-9699-13EFE5C37F21}" srcOrd="0" destOrd="0" parTransId="{72D9623A-45B7-47AC-905E-F602609A5D17}" sibTransId="{67D094FD-53C8-407C-A51C-3A10DAC12FD7}"/>
    <dgm:cxn modelId="{126D26C8-D6CF-48ED-B10B-256EDA69A0E3}" srcId="{8C52E961-8DC7-4BA8-9EFE-B5D4E7BFCB2C}" destId="{0C14CBCD-34EC-43F9-88B3-B5B73566B37B}" srcOrd="0" destOrd="0" parTransId="{90801A33-C96F-4A81-B93A-0852A9956992}" sibTransId="{1B669E59-2BD4-468F-B2F8-A293D31DB965}"/>
    <dgm:cxn modelId="{C53ED516-6D48-4E48-90AC-B454AD6896DF}" type="presOf" srcId="{0C14CBCD-34EC-43F9-88B3-B5B73566B37B}" destId="{23879B60-AA3C-4F85-B34A-EACE2437749A}" srcOrd="0" destOrd="0" presId="urn:microsoft.com/office/officeart/2005/8/layout/chevron2"/>
    <dgm:cxn modelId="{6FB2A94C-20CC-4D6B-8B2C-F31843D57B69}" srcId="{7AA4BCE5-838A-452C-BA06-A869C07EAE33}" destId="{033AB355-DEBE-4BC0-81F7-79E198B90F3F}" srcOrd="0" destOrd="0" parTransId="{4CE9AD92-BF00-42FB-A676-BF6DF5ADD430}" sibTransId="{282FCBF8-1A05-4DF3-828E-5CB36D65DE37}"/>
    <dgm:cxn modelId="{6EAF6198-202C-4AE1-BBD8-5B184C3C407D}" type="presOf" srcId="{9D86A73C-E86D-4AAF-B0E8-6A97AC00E5A7}" destId="{0130137D-86A9-4CA1-B654-96683AA3D24E}" srcOrd="0" destOrd="0" presId="urn:microsoft.com/office/officeart/2005/8/layout/chevron2"/>
    <dgm:cxn modelId="{1683197E-2F75-49C8-8BC9-37BD416259BE}" type="presOf" srcId="{8C52E961-8DC7-4BA8-9EFE-B5D4E7BFCB2C}" destId="{75BB0E8A-43DB-48C7-A63A-6F886446931F}" srcOrd="0" destOrd="0" presId="urn:microsoft.com/office/officeart/2005/8/layout/chevron2"/>
    <dgm:cxn modelId="{07B7A958-7CEF-45E9-AC1B-1F1A55A45858}" srcId="{5D330F28-D18C-485B-AD2B-7DF346A53225}" destId="{62F14362-0BA0-43B6-9C2F-9CE9057D4DF0}" srcOrd="2" destOrd="0" parTransId="{CDF3E7AF-3551-41F1-9ECA-68622446D3EB}" sibTransId="{A32A4E3C-B771-4D7B-AAFB-AD232D6DC34D}"/>
    <dgm:cxn modelId="{03E7C36C-C604-42EC-A4D9-D45E67B8532F}" type="presParOf" srcId="{82317BD2-FB94-48E1-BC4C-A946E0BA34B6}" destId="{6C1D086C-E1C9-4393-9235-13A5556BA65D}" srcOrd="0" destOrd="0" presId="urn:microsoft.com/office/officeart/2005/8/layout/chevron2"/>
    <dgm:cxn modelId="{8347E91E-1FFF-48CC-B0BD-E1D24B7D8070}" type="presParOf" srcId="{6C1D086C-E1C9-4393-9235-13A5556BA65D}" destId="{EEC96708-49E3-4A42-ACE1-C2020844E9DB}" srcOrd="0" destOrd="0" presId="urn:microsoft.com/office/officeart/2005/8/layout/chevron2"/>
    <dgm:cxn modelId="{F3B1D70D-FC70-4E2B-BE4E-1887B1807E91}" type="presParOf" srcId="{6C1D086C-E1C9-4393-9235-13A5556BA65D}" destId="{B0D5B842-CFD7-4F5C-8567-ABE9C6F65A41}" srcOrd="1" destOrd="0" presId="urn:microsoft.com/office/officeart/2005/8/layout/chevron2"/>
    <dgm:cxn modelId="{2851E786-A72F-4A6D-956E-01C58EEC415A}" type="presParOf" srcId="{82317BD2-FB94-48E1-BC4C-A946E0BA34B6}" destId="{95C2C221-9BB3-4F27-ABEA-3C9C634746D8}" srcOrd="1" destOrd="0" presId="urn:microsoft.com/office/officeart/2005/8/layout/chevron2"/>
    <dgm:cxn modelId="{B0487DCF-75E9-4D1D-AFA1-81AAF2DA0CFB}" type="presParOf" srcId="{82317BD2-FB94-48E1-BC4C-A946E0BA34B6}" destId="{5D56E540-3580-486B-8A26-E6493EE00583}" srcOrd="2" destOrd="0" presId="urn:microsoft.com/office/officeart/2005/8/layout/chevron2"/>
    <dgm:cxn modelId="{96FD19BE-6780-4188-8A5B-9EF3496F5304}" type="presParOf" srcId="{5D56E540-3580-486B-8A26-E6493EE00583}" destId="{75BB0E8A-43DB-48C7-A63A-6F886446931F}" srcOrd="0" destOrd="0" presId="urn:microsoft.com/office/officeart/2005/8/layout/chevron2"/>
    <dgm:cxn modelId="{B454C1AD-CDC4-417D-BF71-19033093473B}" type="presParOf" srcId="{5D56E540-3580-486B-8A26-E6493EE00583}" destId="{23879B60-AA3C-4F85-B34A-EACE2437749A}" srcOrd="1" destOrd="0" presId="urn:microsoft.com/office/officeart/2005/8/layout/chevron2"/>
    <dgm:cxn modelId="{9D794210-4FEC-461F-8223-8D4961ADEFDA}" type="presParOf" srcId="{82317BD2-FB94-48E1-BC4C-A946E0BA34B6}" destId="{5C8F247B-6C82-443F-8937-DB94A5EF8871}" srcOrd="3" destOrd="0" presId="urn:microsoft.com/office/officeart/2005/8/layout/chevron2"/>
    <dgm:cxn modelId="{53383662-776E-4910-90AA-328B38059021}" type="presParOf" srcId="{82317BD2-FB94-48E1-BC4C-A946E0BA34B6}" destId="{6B14C85C-A315-423E-86AF-D0DB467E8042}" srcOrd="4" destOrd="0" presId="urn:microsoft.com/office/officeart/2005/8/layout/chevron2"/>
    <dgm:cxn modelId="{77487E4F-2471-4119-872E-2506BAD3F1ED}" type="presParOf" srcId="{6B14C85C-A315-423E-86AF-D0DB467E8042}" destId="{A045862D-78AC-44F9-BFD7-D9799FC417C9}" srcOrd="0" destOrd="0" presId="urn:microsoft.com/office/officeart/2005/8/layout/chevron2"/>
    <dgm:cxn modelId="{B6C665EB-66CD-4CA7-97AE-266632DFCF36}" type="presParOf" srcId="{6B14C85C-A315-423E-86AF-D0DB467E8042}" destId="{150E90A1-794C-4F0B-9934-A8E58ABC48E6}" srcOrd="1" destOrd="0" presId="urn:microsoft.com/office/officeart/2005/8/layout/chevron2"/>
    <dgm:cxn modelId="{318650DA-3729-4205-BE8C-AC8098D34398}" type="presParOf" srcId="{82317BD2-FB94-48E1-BC4C-A946E0BA34B6}" destId="{E39FE392-81EE-405C-AFA2-A7A9E94329F7}" srcOrd="5" destOrd="0" presId="urn:microsoft.com/office/officeart/2005/8/layout/chevron2"/>
    <dgm:cxn modelId="{C9206644-E4D0-43BB-A194-5B42EE29EA80}" type="presParOf" srcId="{82317BD2-FB94-48E1-BC4C-A946E0BA34B6}" destId="{9F8822EB-FA47-4DF0-9226-122A445F4A28}" srcOrd="6" destOrd="0" presId="urn:microsoft.com/office/officeart/2005/8/layout/chevron2"/>
    <dgm:cxn modelId="{0E89DD4A-9AEA-4AEB-8146-9700943D562E}" type="presParOf" srcId="{9F8822EB-FA47-4DF0-9226-122A445F4A28}" destId="{0130137D-86A9-4CA1-B654-96683AA3D24E}" srcOrd="0" destOrd="0" presId="urn:microsoft.com/office/officeart/2005/8/layout/chevron2"/>
    <dgm:cxn modelId="{0E20A4E0-C121-4AAA-95BC-00486D6CBB82}" type="presParOf" srcId="{9F8822EB-FA47-4DF0-9226-122A445F4A28}" destId="{CBD335E0-8D6A-469E-B81C-6247BD0A19E2}"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330F28-D18C-485B-AD2B-7DF346A5322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7AA4BCE5-838A-452C-BA06-A869C07EAE33}">
      <dgm:prSet phldrT="[文本]" custT="1"/>
      <dgm:spPr/>
      <dgm:t>
        <a:bodyPr/>
        <a:lstStyle/>
        <a:p>
          <a:r>
            <a:rPr lang="en-US" altLang="zh-CN" sz="2800" dirty="0" smtClean="0">
              <a:latin typeface="Times New Roman" pitchFamily="18" charset="0"/>
              <a:ea typeface="楷体" pitchFamily="49" charset="-122"/>
              <a:cs typeface="Times New Roman" pitchFamily="18" charset="0"/>
            </a:rPr>
            <a:t>1</a:t>
          </a:r>
          <a:endParaRPr lang="zh-CN" altLang="en-US" sz="2800" dirty="0">
            <a:latin typeface="Times New Roman" pitchFamily="18" charset="0"/>
            <a:ea typeface="楷体" pitchFamily="49" charset="-122"/>
            <a:cs typeface="Times New Roman" pitchFamily="18" charset="0"/>
          </a:endParaRPr>
        </a:p>
      </dgm:t>
    </dgm:pt>
    <dgm:pt modelId="{D703FA97-3964-407D-BCB3-03578955312E}" type="parTrans" cxnId="{E87C870E-8802-4DE6-99E1-34561ECF1851}">
      <dgm:prSet/>
      <dgm:spPr/>
      <dgm:t>
        <a:bodyPr/>
        <a:lstStyle/>
        <a:p>
          <a:endParaRPr lang="zh-CN" altLang="en-US"/>
        </a:p>
      </dgm:t>
    </dgm:pt>
    <dgm:pt modelId="{3FEA1EA7-43E1-472F-A09C-BB829D763F53}" type="sibTrans" cxnId="{E87C870E-8802-4DE6-99E1-34561ECF1851}">
      <dgm:prSet/>
      <dgm:spPr/>
      <dgm:t>
        <a:bodyPr/>
        <a:lstStyle/>
        <a:p>
          <a:endParaRPr lang="zh-CN" altLang="en-US"/>
        </a:p>
      </dgm:t>
    </dgm:pt>
    <dgm:pt modelId="{033AB355-DEBE-4BC0-81F7-79E198B90F3F}">
      <dgm:prSet phldrT="[文本]" custT="1"/>
      <dgm:spPr/>
      <dgm:t>
        <a:bodyPr/>
        <a:lstStyle/>
        <a:p>
          <a:r>
            <a:rPr lang="zh-CN" altLang="en-US" sz="3600" dirty="0" smtClean="0">
              <a:solidFill>
                <a:schemeClr val="tx1">
                  <a:lumMod val="50000"/>
                </a:schemeClr>
              </a:solidFill>
              <a:latin typeface="楷体" pitchFamily="49" charset="-122"/>
              <a:ea typeface="楷体" pitchFamily="49" charset="-122"/>
            </a:rPr>
            <a:t>分支限界法基本思想</a:t>
          </a:r>
          <a:endParaRPr lang="zh-CN" altLang="en-US" sz="3600" dirty="0">
            <a:solidFill>
              <a:schemeClr val="tx1">
                <a:lumMod val="50000"/>
              </a:schemeClr>
            </a:solidFill>
            <a:latin typeface="楷体" pitchFamily="49" charset="-122"/>
            <a:ea typeface="楷体" pitchFamily="49" charset="-122"/>
          </a:endParaRPr>
        </a:p>
      </dgm:t>
    </dgm:pt>
    <dgm:pt modelId="{4CE9AD92-BF00-42FB-A676-BF6DF5ADD430}" type="parTrans" cxnId="{6FB2A94C-20CC-4D6B-8B2C-F31843D57B69}">
      <dgm:prSet/>
      <dgm:spPr/>
      <dgm:t>
        <a:bodyPr/>
        <a:lstStyle/>
        <a:p>
          <a:endParaRPr lang="zh-CN" altLang="en-US"/>
        </a:p>
      </dgm:t>
    </dgm:pt>
    <dgm:pt modelId="{282FCBF8-1A05-4DF3-828E-5CB36D65DE37}" type="sibTrans" cxnId="{6FB2A94C-20CC-4D6B-8B2C-F31843D57B69}">
      <dgm:prSet/>
      <dgm:spPr/>
      <dgm:t>
        <a:bodyPr/>
        <a:lstStyle/>
        <a:p>
          <a:endParaRPr lang="zh-CN" altLang="en-US"/>
        </a:p>
      </dgm:t>
    </dgm:pt>
    <dgm:pt modelId="{8C52E961-8DC7-4BA8-9EFE-B5D4E7BFCB2C}">
      <dgm:prSet phldrT="[文本]" custT="1"/>
      <dgm:spPr/>
      <dgm:t>
        <a:bodyPr/>
        <a:lstStyle/>
        <a:p>
          <a:r>
            <a:rPr lang="en-US" altLang="zh-CN" sz="2800" dirty="0" smtClean="0">
              <a:latin typeface="Times New Roman" pitchFamily="18" charset="0"/>
              <a:ea typeface="楷体" pitchFamily="49" charset="-122"/>
              <a:cs typeface="Times New Roman" pitchFamily="18" charset="0"/>
            </a:rPr>
            <a:t>2</a:t>
          </a:r>
          <a:endParaRPr lang="zh-CN" altLang="en-US" sz="2800" dirty="0">
            <a:latin typeface="Times New Roman" pitchFamily="18" charset="0"/>
            <a:ea typeface="楷体" pitchFamily="49" charset="-122"/>
            <a:cs typeface="Times New Roman" pitchFamily="18" charset="0"/>
          </a:endParaRPr>
        </a:p>
      </dgm:t>
    </dgm:pt>
    <dgm:pt modelId="{06C084B8-CA07-4300-9514-C36F01B77F84}" type="parTrans" cxnId="{8A157C6C-0F81-4767-850C-8243FF679803}">
      <dgm:prSet/>
      <dgm:spPr/>
      <dgm:t>
        <a:bodyPr/>
        <a:lstStyle/>
        <a:p>
          <a:endParaRPr lang="zh-CN" altLang="en-US"/>
        </a:p>
      </dgm:t>
    </dgm:pt>
    <dgm:pt modelId="{AED74C2A-4C95-4A64-AE41-935EC9214B07}" type="sibTrans" cxnId="{8A157C6C-0F81-4767-850C-8243FF679803}">
      <dgm:prSet/>
      <dgm:spPr/>
      <dgm:t>
        <a:bodyPr/>
        <a:lstStyle/>
        <a:p>
          <a:endParaRPr lang="zh-CN" altLang="en-US"/>
        </a:p>
      </dgm:t>
    </dgm:pt>
    <dgm:pt modelId="{0C14CBCD-34EC-43F9-88B3-B5B73566B37B}">
      <dgm:prSet custT="1"/>
      <dgm:spPr/>
      <dgm:t>
        <a:bodyPr/>
        <a:lstStyle/>
        <a:p>
          <a:r>
            <a:rPr lang="zh-CN" altLang="en-US" sz="3600" dirty="0" smtClean="0">
              <a:solidFill>
                <a:schemeClr val="tx1">
                  <a:lumMod val="50000"/>
                </a:schemeClr>
              </a:solidFill>
              <a:latin typeface="楷体" pitchFamily="49" charset="-122"/>
              <a:ea typeface="楷体" pitchFamily="49" charset="-122"/>
            </a:rPr>
            <a:t>分支定界法设计要素</a:t>
          </a:r>
          <a:endParaRPr lang="zh-CN" altLang="en-US" sz="3600" dirty="0">
            <a:solidFill>
              <a:schemeClr val="tx1">
                <a:lumMod val="50000"/>
              </a:schemeClr>
            </a:solidFill>
            <a:latin typeface="楷体" pitchFamily="49" charset="-122"/>
            <a:ea typeface="楷体" pitchFamily="49" charset="-122"/>
          </a:endParaRPr>
        </a:p>
      </dgm:t>
    </dgm:pt>
    <dgm:pt modelId="{90801A33-C96F-4A81-B93A-0852A9956992}" type="parTrans" cxnId="{126D26C8-D6CF-48ED-B10B-256EDA69A0E3}">
      <dgm:prSet/>
      <dgm:spPr/>
      <dgm:t>
        <a:bodyPr/>
        <a:lstStyle/>
        <a:p>
          <a:endParaRPr lang="zh-CN" altLang="en-US"/>
        </a:p>
      </dgm:t>
    </dgm:pt>
    <dgm:pt modelId="{1B669E59-2BD4-468F-B2F8-A293D31DB965}" type="sibTrans" cxnId="{126D26C8-D6CF-48ED-B10B-256EDA69A0E3}">
      <dgm:prSet/>
      <dgm:spPr/>
      <dgm:t>
        <a:bodyPr/>
        <a:lstStyle/>
        <a:p>
          <a:endParaRPr lang="zh-CN" altLang="en-US"/>
        </a:p>
      </dgm:t>
    </dgm:pt>
    <dgm:pt modelId="{62F14362-0BA0-43B6-9C2F-9CE9057D4DF0}">
      <dgm:prSet custT="1"/>
      <dgm:spPr/>
      <dgm:t>
        <a:bodyPr/>
        <a:lstStyle/>
        <a:p>
          <a:r>
            <a:rPr lang="en-US" altLang="zh-CN" sz="2800" dirty="0" smtClean="0">
              <a:latin typeface="Times New Roman" pitchFamily="18" charset="0"/>
              <a:ea typeface="楷体" pitchFamily="49" charset="-122"/>
              <a:cs typeface="Times New Roman" pitchFamily="18" charset="0"/>
            </a:rPr>
            <a:t>3</a:t>
          </a:r>
          <a:endParaRPr lang="zh-CN" altLang="en-US" sz="2800" dirty="0">
            <a:latin typeface="Times New Roman" pitchFamily="18" charset="0"/>
            <a:ea typeface="楷体" pitchFamily="49" charset="-122"/>
            <a:cs typeface="Times New Roman" pitchFamily="18" charset="0"/>
          </a:endParaRPr>
        </a:p>
      </dgm:t>
    </dgm:pt>
    <dgm:pt modelId="{CDF3E7AF-3551-41F1-9ECA-68622446D3EB}" type="parTrans" cxnId="{07B7A958-7CEF-45E9-AC1B-1F1A55A45858}">
      <dgm:prSet/>
      <dgm:spPr/>
      <dgm:t>
        <a:bodyPr/>
        <a:lstStyle/>
        <a:p>
          <a:endParaRPr lang="zh-CN" altLang="en-US"/>
        </a:p>
      </dgm:t>
    </dgm:pt>
    <dgm:pt modelId="{A32A4E3C-B771-4D7B-AAFB-AD232D6DC34D}" type="sibTrans" cxnId="{07B7A958-7CEF-45E9-AC1B-1F1A55A45858}">
      <dgm:prSet/>
      <dgm:spPr/>
      <dgm:t>
        <a:bodyPr/>
        <a:lstStyle/>
        <a:p>
          <a:endParaRPr lang="zh-CN" altLang="en-US"/>
        </a:p>
      </dgm:t>
    </dgm:pt>
    <dgm:pt modelId="{DE6243F6-0982-4749-BDA9-3D7D8184C26A}">
      <dgm:prSet custT="1"/>
      <dgm:spPr/>
      <dgm:t>
        <a:bodyPr/>
        <a:lstStyle/>
        <a:p>
          <a:r>
            <a:rPr lang="zh-CN" altLang="en-US" sz="3600" dirty="0" smtClean="0">
              <a:solidFill>
                <a:schemeClr val="tx1">
                  <a:lumMod val="50000"/>
                </a:schemeClr>
              </a:solidFill>
              <a:latin typeface="楷体" pitchFamily="49" charset="-122"/>
              <a:ea typeface="楷体" pitchFamily="49" charset="-122"/>
            </a:rPr>
            <a:t>案例分析：装载问题</a:t>
          </a:r>
          <a:endParaRPr lang="zh-CN" altLang="en-US" sz="3600" dirty="0">
            <a:solidFill>
              <a:schemeClr val="tx1">
                <a:lumMod val="50000"/>
              </a:schemeClr>
            </a:solidFill>
            <a:latin typeface="楷体" pitchFamily="49" charset="-122"/>
            <a:ea typeface="楷体" pitchFamily="49" charset="-122"/>
          </a:endParaRPr>
        </a:p>
      </dgm:t>
    </dgm:pt>
    <dgm:pt modelId="{4E43DCB8-FD68-424F-8D7A-EA8B37717DFA}" type="parTrans" cxnId="{FB086BEE-81B2-4ED3-8935-6D4ECF6A1B51}">
      <dgm:prSet/>
      <dgm:spPr/>
      <dgm:t>
        <a:bodyPr/>
        <a:lstStyle/>
        <a:p>
          <a:endParaRPr lang="zh-CN" altLang="en-US"/>
        </a:p>
      </dgm:t>
    </dgm:pt>
    <dgm:pt modelId="{AE990C81-80DD-4734-A92A-C91E19EF55BD}" type="sibTrans" cxnId="{FB086BEE-81B2-4ED3-8935-6D4ECF6A1B51}">
      <dgm:prSet/>
      <dgm:spPr/>
      <dgm:t>
        <a:bodyPr/>
        <a:lstStyle/>
        <a:p>
          <a:endParaRPr lang="zh-CN" altLang="en-US"/>
        </a:p>
      </dgm:t>
    </dgm:pt>
    <dgm:pt modelId="{9D86A73C-E86D-4AAF-B0E8-6A97AC00E5A7}">
      <dgm:prSet custT="1"/>
      <dgm:spPr/>
      <dgm:t>
        <a:bodyPr/>
        <a:lstStyle/>
        <a:p>
          <a:r>
            <a:rPr lang="en-US" altLang="zh-CN" sz="2800" dirty="0" smtClean="0">
              <a:latin typeface="Times New Roman" pitchFamily="18" charset="0"/>
              <a:ea typeface="楷体" pitchFamily="49" charset="-122"/>
              <a:cs typeface="Times New Roman" pitchFamily="18" charset="0"/>
            </a:rPr>
            <a:t>4</a:t>
          </a:r>
          <a:endParaRPr lang="zh-CN" altLang="en-US" sz="2800" dirty="0">
            <a:latin typeface="Times New Roman" pitchFamily="18" charset="0"/>
            <a:ea typeface="楷体" pitchFamily="49" charset="-122"/>
            <a:cs typeface="Times New Roman" pitchFamily="18" charset="0"/>
          </a:endParaRPr>
        </a:p>
      </dgm:t>
    </dgm:pt>
    <dgm:pt modelId="{8351CB61-64A9-487C-873B-AB30EE6EB332}" type="parTrans" cxnId="{498A534E-6488-45E3-9C79-2ABB07DC381A}">
      <dgm:prSet/>
      <dgm:spPr/>
      <dgm:t>
        <a:bodyPr/>
        <a:lstStyle/>
        <a:p>
          <a:endParaRPr lang="zh-CN" altLang="en-US"/>
        </a:p>
      </dgm:t>
    </dgm:pt>
    <dgm:pt modelId="{FED2A96A-EBDD-4A03-A3BD-37056BFE36D4}" type="sibTrans" cxnId="{498A534E-6488-45E3-9C79-2ABB07DC381A}">
      <dgm:prSet/>
      <dgm:spPr/>
      <dgm:t>
        <a:bodyPr/>
        <a:lstStyle/>
        <a:p>
          <a:endParaRPr lang="zh-CN" altLang="en-US"/>
        </a:p>
      </dgm:t>
    </dgm:pt>
    <dgm:pt modelId="{0DAAF06F-B1D9-4FF4-9699-13EFE5C37F21}">
      <dgm:prSet custT="1"/>
      <dgm:spPr/>
      <dgm:t>
        <a:bodyPr/>
        <a:lstStyle/>
        <a:p>
          <a:r>
            <a:rPr lang="zh-CN" altLang="en-US" sz="3600" dirty="0" smtClean="0">
              <a:solidFill>
                <a:srgbClr val="FF0000"/>
              </a:solidFill>
              <a:latin typeface="楷体" pitchFamily="49" charset="-122"/>
              <a:ea typeface="楷体" pitchFamily="49" charset="-122"/>
            </a:rPr>
            <a:t>其它案例分析</a:t>
          </a:r>
          <a:endParaRPr lang="zh-CN" altLang="en-US" sz="3600" dirty="0">
            <a:solidFill>
              <a:srgbClr val="FF0000"/>
            </a:solidFill>
            <a:latin typeface="楷体" pitchFamily="49" charset="-122"/>
            <a:ea typeface="楷体" pitchFamily="49" charset="-122"/>
          </a:endParaRPr>
        </a:p>
      </dgm:t>
    </dgm:pt>
    <dgm:pt modelId="{72D9623A-45B7-47AC-905E-F602609A5D17}" type="parTrans" cxnId="{1BC291E5-951D-4A13-A57D-DA1C18B66788}">
      <dgm:prSet/>
      <dgm:spPr/>
      <dgm:t>
        <a:bodyPr/>
        <a:lstStyle/>
        <a:p>
          <a:endParaRPr lang="zh-CN" altLang="en-US"/>
        </a:p>
      </dgm:t>
    </dgm:pt>
    <dgm:pt modelId="{67D094FD-53C8-407C-A51C-3A10DAC12FD7}" type="sibTrans" cxnId="{1BC291E5-951D-4A13-A57D-DA1C18B66788}">
      <dgm:prSet/>
      <dgm:spPr/>
      <dgm:t>
        <a:bodyPr/>
        <a:lstStyle/>
        <a:p>
          <a:endParaRPr lang="zh-CN" altLang="en-US"/>
        </a:p>
      </dgm:t>
    </dgm:pt>
    <dgm:pt modelId="{82317BD2-FB94-48E1-BC4C-A946E0BA34B6}" type="pres">
      <dgm:prSet presAssocID="{5D330F28-D18C-485B-AD2B-7DF346A53225}" presName="linearFlow" presStyleCnt="0">
        <dgm:presLayoutVars>
          <dgm:dir/>
          <dgm:animLvl val="lvl"/>
          <dgm:resizeHandles val="exact"/>
        </dgm:presLayoutVars>
      </dgm:prSet>
      <dgm:spPr/>
      <dgm:t>
        <a:bodyPr/>
        <a:lstStyle/>
        <a:p>
          <a:endParaRPr lang="zh-CN" altLang="en-US"/>
        </a:p>
      </dgm:t>
    </dgm:pt>
    <dgm:pt modelId="{6C1D086C-E1C9-4393-9235-13A5556BA65D}" type="pres">
      <dgm:prSet presAssocID="{7AA4BCE5-838A-452C-BA06-A869C07EAE33}" presName="composite" presStyleCnt="0"/>
      <dgm:spPr/>
    </dgm:pt>
    <dgm:pt modelId="{EEC96708-49E3-4A42-ACE1-C2020844E9DB}" type="pres">
      <dgm:prSet presAssocID="{7AA4BCE5-838A-452C-BA06-A869C07EAE33}" presName="parentText" presStyleLbl="alignNode1" presStyleIdx="0" presStyleCnt="4">
        <dgm:presLayoutVars>
          <dgm:chMax val="1"/>
          <dgm:bulletEnabled val="1"/>
        </dgm:presLayoutVars>
      </dgm:prSet>
      <dgm:spPr/>
      <dgm:t>
        <a:bodyPr/>
        <a:lstStyle/>
        <a:p>
          <a:endParaRPr lang="zh-CN" altLang="en-US"/>
        </a:p>
      </dgm:t>
    </dgm:pt>
    <dgm:pt modelId="{B0D5B842-CFD7-4F5C-8567-ABE9C6F65A41}" type="pres">
      <dgm:prSet presAssocID="{7AA4BCE5-838A-452C-BA06-A869C07EAE33}" presName="descendantText" presStyleLbl="alignAcc1" presStyleIdx="0" presStyleCnt="4">
        <dgm:presLayoutVars>
          <dgm:bulletEnabled val="1"/>
        </dgm:presLayoutVars>
      </dgm:prSet>
      <dgm:spPr/>
      <dgm:t>
        <a:bodyPr/>
        <a:lstStyle/>
        <a:p>
          <a:endParaRPr lang="zh-CN" altLang="en-US"/>
        </a:p>
      </dgm:t>
    </dgm:pt>
    <dgm:pt modelId="{95C2C221-9BB3-4F27-ABEA-3C9C634746D8}" type="pres">
      <dgm:prSet presAssocID="{3FEA1EA7-43E1-472F-A09C-BB829D763F53}" presName="sp" presStyleCnt="0"/>
      <dgm:spPr/>
    </dgm:pt>
    <dgm:pt modelId="{5D56E540-3580-486B-8A26-E6493EE00583}" type="pres">
      <dgm:prSet presAssocID="{8C52E961-8DC7-4BA8-9EFE-B5D4E7BFCB2C}" presName="composite" presStyleCnt="0"/>
      <dgm:spPr/>
    </dgm:pt>
    <dgm:pt modelId="{75BB0E8A-43DB-48C7-A63A-6F886446931F}" type="pres">
      <dgm:prSet presAssocID="{8C52E961-8DC7-4BA8-9EFE-B5D4E7BFCB2C}" presName="parentText" presStyleLbl="alignNode1" presStyleIdx="1" presStyleCnt="4">
        <dgm:presLayoutVars>
          <dgm:chMax val="1"/>
          <dgm:bulletEnabled val="1"/>
        </dgm:presLayoutVars>
      </dgm:prSet>
      <dgm:spPr/>
      <dgm:t>
        <a:bodyPr/>
        <a:lstStyle/>
        <a:p>
          <a:endParaRPr lang="zh-CN" altLang="en-US"/>
        </a:p>
      </dgm:t>
    </dgm:pt>
    <dgm:pt modelId="{23879B60-AA3C-4F85-B34A-EACE2437749A}" type="pres">
      <dgm:prSet presAssocID="{8C52E961-8DC7-4BA8-9EFE-B5D4E7BFCB2C}" presName="descendantText" presStyleLbl="alignAcc1" presStyleIdx="1" presStyleCnt="4">
        <dgm:presLayoutVars>
          <dgm:bulletEnabled val="1"/>
        </dgm:presLayoutVars>
      </dgm:prSet>
      <dgm:spPr/>
      <dgm:t>
        <a:bodyPr/>
        <a:lstStyle/>
        <a:p>
          <a:endParaRPr lang="zh-CN" altLang="en-US"/>
        </a:p>
      </dgm:t>
    </dgm:pt>
    <dgm:pt modelId="{5C8F247B-6C82-443F-8937-DB94A5EF8871}" type="pres">
      <dgm:prSet presAssocID="{AED74C2A-4C95-4A64-AE41-935EC9214B07}" presName="sp" presStyleCnt="0"/>
      <dgm:spPr/>
    </dgm:pt>
    <dgm:pt modelId="{6B14C85C-A315-423E-86AF-D0DB467E8042}" type="pres">
      <dgm:prSet presAssocID="{62F14362-0BA0-43B6-9C2F-9CE9057D4DF0}" presName="composite" presStyleCnt="0"/>
      <dgm:spPr/>
    </dgm:pt>
    <dgm:pt modelId="{A045862D-78AC-44F9-BFD7-D9799FC417C9}" type="pres">
      <dgm:prSet presAssocID="{62F14362-0BA0-43B6-9C2F-9CE9057D4DF0}" presName="parentText" presStyleLbl="alignNode1" presStyleIdx="2" presStyleCnt="4">
        <dgm:presLayoutVars>
          <dgm:chMax val="1"/>
          <dgm:bulletEnabled val="1"/>
        </dgm:presLayoutVars>
      </dgm:prSet>
      <dgm:spPr/>
      <dgm:t>
        <a:bodyPr/>
        <a:lstStyle/>
        <a:p>
          <a:endParaRPr lang="zh-CN" altLang="en-US"/>
        </a:p>
      </dgm:t>
    </dgm:pt>
    <dgm:pt modelId="{150E90A1-794C-4F0B-9934-A8E58ABC48E6}" type="pres">
      <dgm:prSet presAssocID="{62F14362-0BA0-43B6-9C2F-9CE9057D4DF0}" presName="descendantText" presStyleLbl="alignAcc1" presStyleIdx="2" presStyleCnt="4">
        <dgm:presLayoutVars>
          <dgm:bulletEnabled val="1"/>
        </dgm:presLayoutVars>
      </dgm:prSet>
      <dgm:spPr/>
      <dgm:t>
        <a:bodyPr/>
        <a:lstStyle/>
        <a:p>
          <a:endParaRPr lang="zh-CN" altLang="en-US"/>
        </a:p>
      </dgm:t>
    </dgm:pt>
    <dgm:pt modelId="{E39FE392-81EE-405C-AFA2-A7A9E94329F7}" type="pres">
      <dgm:prSet presAssocID="{A32A4E3C-B771-4D7B-AAFB-AD232D6DC34D}" presName="sp" presStyleCnt="0"/>
      <dgm:spPr/>
    </dgm:pt>
    <dgm:pt modelId="{9F8822EB-FA47-4DF0-9226-122A445F4A28}" type="pres">
      <dgm:prSet presAssocID="{9D86A73C-E86D-4AAF-B0E8-6A97AC00E5A7}" presName="composite" presStyleCnt="0"/>
      <dgm:spPr/>
    </dgm:pt>
    <dgm:pt modelId="{0130137D-86A9-4CA1-B654-96683AA3D24E}" type="pres">
      <dgm:prSet presAssocID="{9D86A73C-E86D-4AAF-B0E8-6A97AC00E5A7}" presName="parentText" presStyleLbl="alignNode1" presStyleIdx="3" presStyleCnt="4">
        <dgm:presLayoutVars>
          <dgm:chMax val="1"/>
          <dgm:bulletEnabled val="1"/>
        </dgm:presLayoutVars>
      </dgm:prSet>
      <dgm:spPr/>
      <dgm:t>
        <a:bodyPr/>
        <a:lstStyle/>
        <a:p>
          <a:endParaRPr lang="zh-CN" altLang="en-US"/>
        </a:p>
      </dgm:t>
    </dgm:pt>
    <dgm:pt modelId="{CBD335E0-8D6A-469E-B81C-6247BD0A19E2}" type="pres">
      <dgm:prSet presAssocID="{9D86A73C-E86D-4AAF-B0E8-6A97AC00E5A7}" presName="descendantText" presStyleLbl="alignAcc1" presStyleIdx="3" presStyleCnt="4">
        <dgm:presLayoutVars>
          <dgm:bulletEnabled val="1"/>
        </dgm:presLayoutVars>
      </dgm:prSet>
      <dgm:spPr/>
      <dgm:t>
        <a:bodyPr/>
        <a:lstStyle/>
        <a:p>
          <a:endParaRPr lang="zh-CN" altLang="en-US"/>
        </a:p>
      </dgm:t>
    </dgm:pt>
  </dgm:ptLst>
  <dgm:cxnLst>
    <dgm:cxn modelId="{F81895FB-CF2F-4EF0-B64A-B6D0ADB79EBE}" type="presOf" srcId="{62F14362-0BA0-43B6-9C2F-9CE9057D4DF0}" destId="{A045862D-78AC-44F9-BFD7-D9799FC417C9}" srcOrd="0" destOrd="0" presId="urn:microsoft.com/office/officeart/2005/8/layout/chevron2"/>
    <dgm:cxn modelId="{8A157C6C-0F81-4767-850C-8243FF679803}" srcId="{5D330F28-D18C-485B-AD2B-7DF346A53225}" destId="{8C52E961-8DC7-4BA8-9EFE-B5D4E7BFCB2C}" srcOrd="1" destOrd="0" parTransId="{06C084B8-CA07-4300-9514-C36F01B77F84}" sibTransId="{AED74C2A-4C95-4A64-AE41-935EC9214B07}"/>
    <dgm:cxn modelId="{46861749-033C-470A-BA57-DECAC1AB0B21}" type="presOf" srcId="{9D86A73C-E86D-4AAF-B0E8-6A97AC00E5A7}" destId="{0130137D-86A9-4CA1-B654-96683AA3D24E}" srcOrd="0" destOrd="0" presId="urn:microsoft.com/office/officeart/2005/8/layout/chevron2"/>
    <dgm:cxn modelId="{498A534E-6488-45E3-9C79-2ABB07DC381A}" srcId="{5D330F28-D18C-485B-AD2B-7DF346A53225}" destId="{9D86A73C-E86D-4AAF-B0E8-6A97AC00E5A7}" srcOrd="3" destOrd="0" parTransId="{8351CB61-64A9-487C-873B-AB30EE6EB332}" sibTransId="{FED2A96A-EBDD-4A03-A3BD-37056BFE36D4}"/>
    <dgm:cxn modelId="{97DA20ED-3D94-4CF8-9575-44C11C47A232}" type="presOf" srcId="{7AA4BCE5-838A-452C-BA06-A869C07EAE33}" destId="{EEC96708-49E3-4A42-ACE1-C2020844E9DB}" srcOrd="0" destOrd="0" presId="urn:microsoft.com/office/officeart/2005/8/layout/chevron2"/>
    <dgm:cxn modelId="{383DBB49-93A8-424D-9569-9BDF2DCE63AF}" type="presOf" srcId="{DE6243F6-0982-4749-BDA9-3D7D8184C26A}" destId="{150E90A1-794C-4F0B-9934-A8E58ABC48E6}" srcOrd="0" destOrd="0" presId="urn:microsoft.com/office/officeart/2005/8/layout/chevron2"/>
    <dgm:cxn modelId="{869CFABA-E914-46F1-ADDE-44FEADDFAC02}" type="presOf" srcId="{0DAAF06F-B1D9-4FF4-9699-13EFE5C37F21}" destId="{CBD335E0-8D6A-469E-B81C-6247BD0A19E2}" srcOrd="0" destOrd="0" presId="urn:microsoft.com/office/officeart/2005/8/layout/chevron2"/>
    <dgm:cxn modelId="{5770CEC8-B43C-430F-B58C-EA17529BEC4C}" type="presOf" srcId="{8C52E961-8DC7-4BA8-9EFE-B5D4E7BFCB2C}" destId="{75BB0E8A-43DB-48C7-A63A-6F886446931F}" srcOrd="0" destOrd="0" presId="urn:microsoft.com/office/officeart/2005/8/layout/chevron2"/>
    <dgm:cxn modelId="{C4885257-6460-4C34-BCA1-B90E27499054}" type="presOf" srcId="{0C14CBCD-34EC-43F9-88B3-B5B73566B37B}" destId="{23879B60-AA3C-4F85-B34A-EACE2437749A}" srcOrd="0" destOrd="0" presId="urn:microsoft.com/office/officeart/2005/8/layout/chevron2"/>
    <dgm:cxn modelId="{E87C870E-8802-4DE6-99E1-34561ECF1851}" srcId="{5D330F28-D18C-485B-AD2B-7DF346A53225}" destId="{7AA4BCE5-838A-452C-BA06-A869C07EAE33}" srcOrd="0" destOrd="0" parTransId="{D703FA97-3964-407D-BCB3-03578955312E}" sibTransId="{3FEA1EA7-43E1-472F-A09C-BB829D763F53}"/>
    <dgm:cxn modelId="{A5E58B3C-6509-4391-B9A5-B98DE20309F5}" type="presOf" srcId="{033AB355-DEBE-4BC0-81F7-79E198B90F3F}" destId="{B0D5B842-CFD7-4F5C-8567-ABE9C6F65A41}" srcOrd="0" destOrd="0" presId="urn:microsoft.com/office/officeart/2005/8/layout/chevron2"/>
    <dgm:cxn modelId="{F7B4CB8A-F7E3-4592-8DF9-F3973E92C9E8}" type="presOf" srcId="{5D330F28-D18C-485B-AD2B-7DF346A53225}" destId="{82317BD2-FB94-48E1-BC4C-A946E0BA34B6}" srcOrd="0" destOrd="0" presId="urn:microsoft.com/office/officeart/2005/8/layout/chevron2"/>
    <dgm:cxn modelId="{FB086BEE-81B2-4ED3-8935-6D4ECF6A1B51}" srcId="{62F14362-0BA0-43B6-9C2F-9CE9057D4DF0}" destId="{DE6243F6-0982-4749-BDA9-3D7D8184C26A}" srcOrd="0" destOrd="0" parTransId="{4E43DCB8-FD68-424F-8D7A-EA8B37717DFA}" sibTransId="{AE990C81-80DD-4734-A92A-C91E19EF55BD}"/>
    <dgm:cxn modelId="{1BC291E5-951D-4A13-A57D-DA1C18B66788}" srcId="{9D86A73C-E86D-4AAF-B0E8-6A97AC00E5A7}" destId="{0DAAF06F-B1D9-4FF4-9699-13EFE5C37F21}" srcOrd="0" destOrd="0" parTransId="{72D9623A-45B7-47AC-905E-F602609A5D17}" sibTransId="{67D094FD-53C8-407C-A51C-3A10DAC12FD7}"/>
    <dgm:cxn modelId="{126D26C8-D6CF-48ED-B10B-256EDA69A0E3}" srcId="{8C52E961-8DC7-4BA8-9EFE-B5D4E7BFCB2C}" destId="{0C14CBCD-34EC-43F9-88B3-B5B73566B37B}" srcOrd="0" destOrd="0" parTransId="{90801A33-C96F-4A81-B93A-0852A9956992}" sibTransId="{1B669E59-2BD4-468F-B2F8-A293D31DB965}"/>
    <dgm:cxn modelId="{6FB2A94C-20CC-4D6B-8B2C-F31843D57B69}" srcId="{7AA4BCE5-838A-452C-BA06-A869C07EAE33}" destId="{033AB355-DEBE-4BC0-81F7-79E198B90F3F}" srcOrd="0" destOrd="0" parTransId="{4CE9AD92-BF00-42FB-A676-BF6DF5ADD430}" sibTransId="{282FCBF8-1A05-4DF3-828E-5CB36D65DE37}"/>
    <dgm:cxn modelId="{07B7A958-7CEF-45E9-AC1B-1F1A55A45858}" srcId="{5D330F28-D18C-485B-AD2B-7DF346A53225}" destId="{62F14362-0BA0-43B6-9C2F-9CE9057D4DF0}" srcOrd="2" destOrd="0" parTransId="{CDF3E7AF-3551-41F1-9ECA-68622446D3EB}" sibTransId="{A32A4E3C-B771-4D7B-AAFB-AD232D6DC34D}"/>
    <dgm:cxn modelId="{27970524-7F62-4FFC-A39A-449D4F8CD7CE}" type="presParOf" srcId="{82317BD2-FB94-48E1-BC4C-A946E0BA34B6}" destId="{6C1D086C-E1C9-4393-9235-13A5556BA65D}" srcOrd="0" destOrd="0" presId="urn:microsoft.com/office/officeart/2005/8/layout/chevron2"/>
    <dgm:cxn modelId="{3880F947-8BA2-482E-89DE-B6DEAC05E29B}" type="presParOf" srcId="{6C1D086C-E1C9-4393-9235-13A5556BA65D}" destId="{EEC96708-49E3-4A42-ACE1-C2020844E9DB}" srcOrd="0" destOrd="0" presId="urn:microsoft.com/office/officeart/2005/8/layout/chevron2"/>
    <dgm:cxn modelId="{800424F3-C067-44D2-8417-FC7EBCAB73E7}" type="presParOf" srcId="{6C1D086C-E1C9-4393-9235-13A5556BA65D}" destId="{B0D5B842-CFD7-4F5C-8567-ABE9C6F65A41}" srcOrd="1" destOrd="0" presId="urn:microsoft.com/office/officeart/2005/8/layout/chevron2"/>
    <dgm:cxn modelId="{1080581C-FB47-4C6A-94C4-CA218B3DC05E}" type="presParOf" srcId="{82317BD2-FB94-48E1-BC4C-A946E0BA34B6}" destId="{95C2C221-9BB3-4F27-ABEA-3C9C634746D8}" srcOrd="1" destOrd="0" presId="urn:microsoft.com/office/officeart/2005/8/layout/chevron2"/>
    <dgm:cxn modelId="{168CE8AD-0E0D-447F-AFAE-48F430DFCD0D}" type="presParOf" srcId="{82317BD2-FB94-48E1-BC4C-A946E0BA34B6}" destId="{5D56E540-3580-486B-8A26-E6493EE00583}" srcOrd="2" destOrd="0" presId="urn:microsoft.com/office/officeart/2005/8/layout/chevron2"/>
    <dgm:cxn modelId="{C454CDBB-D62A-4B3E-BF43-7AEFC98F8EFE}" type="presParOf" srcId="{5D56E540-3580-486B-8A26-E6493EE00583}" destId="{75BB0E8A-43DB-48C7-A63A-6F886446931F}" srcOrd="0" destOrd="0" presId="urn:microsoft.com/office/officeart/2005/8/layout/chevron2"/>
    <dgm:cxn modelId="{D246E8CD-1769-41A6-9DAA-F5FD1A848795}" type="presParOf" srcId="{5D56E540-3580-486B-8A26-E6493EE00583}" destId="{23879B60-AA3C-4F85-B34A-EACE2437749A}" srcOrd="1" destOrd="0" presId="urn:microsoft.com/office/officeart/2005/8/layout/chevron2"/>
    <dgm:cxn modelId="{D8F5B870-7667-44FB-9334-CE0440C85BFF}" type="presParOf" srcId="{82317BD2-FB94-48E1-BC4C-A946E0BA34B6}" destId="{5C8F247B-6C82-443F-8937-DB94A5EF8871}" srcOrd="3" destOrd="0" presId="urn:microsoft.com/office/officeart/2005/8/layout/chevron2"/>
    <dgm:cxn modelId="{77D12CD5-2727-4457-A608-188AD94F6565}" type="presParOf" srcId="{82317BD2-FB94-48E1-BC4C-A946E0BA34B6}" destId="{6B14C85C-A315-423E-86AF-D0DB467E8042}" srcOrd="4" destOrd="0" presId="urn:microsoft.com/office/officeart/2005/8/layout/chevron2"/>
    <dgm:cxn modelId="{782B42CF-906C-412C-A8D8-FEFBD24D3E34}" type="presParOf" srcId="{6B14C85C-A315-423E-86AF-D0DB467E8042}" destId="{A045862D-78AC-44F9-BFD7-D9799FC417C9}" srcOrd="0" destOrd="0" presId="urn:microsoft.com/office/officeart/2005/8/layout/chevron2"/>
    <dgm:cxn modelId="{60D2F3FD-5D1F-4E6E-BCAE-0770C3443D3A}" type="presParOf" srcId="{6B14C85C-A315-423E-86AF-D0DB467E8042}" destId="{150E90A1-794C-4F0B-9934-A8E58ABC48E6}" srcOrd="1" destOrd="0" presId="urn:microsoft.com/office/officeart/2005/8/layout/chevron2"/>
    <dgm:cxn modelId="{4C8E70BB-9D6A-4EEA-AF94-657372B4830F}" type="presParOf" srcId="{82317BD2-FB94-48E1-BC4C-A946E0BA34B6}" destId="{E39FE392-81EE-405C-AFA2-A7A9E94329F7}" srcOrd="5" destOrd="0" presId="urn:microsoft.com/office/officeart/2005/8/layout/chevron2"/>
    <dgm:cxn modelId="{553AAFC7-3744-4FB2-93B1-E3886ED1CFF6}" type="presParOf" srcId="{82317BD2-FB94-48E1-BC4C-A946E0BA34B6}" destId="{9F8822EB-FA47-4DF0-9226-122A445F4A28}" srcOrd="6" destOrd="0" presId="urn:microsoft.com/office/officeart/2005/8/layout/chevron2"/>
    <dgm:cxn modelId="{45CDE263-93CB-4FC7-914E-7974DDBF0D12}" type="presParOf" srcId="{9F8822EB-FA47-4DF0-9226-122A445F4A28}" destId="{0130137D-86A9-4CA1-B654-96683AA3D24E}" srcOrd="0" destOrd="0" presId="urn:microsoft.com/office/officeart/2005/8/layout/chevron2"/>
    <dgm:cxn modelId="{29FF8A8A-F52F-4FF3-A30C-4C1CD8C9FAFC}" type="presParOf" srcId="{9F8822EB-FA47-4DF0-9226-122A445F4A28}" destId="{CBD335E0-8D6A-469E-B81C-6247BD0A19E2}"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96708-49E3-4A42-ACE1-C2020844E9DB}">
      <dsp:nvSpPr>
        <dsp:cNvPr id="0" name=""/>
        <dsp:cNvSpPr/>
      </dsp:nvSpPr>
      <dsp:spPr>
        <a:xfrm rot="5400000">
          <a:off x="-190983" y="194490"/>
          <a:ext cx="1273220" cy="89125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latin typeface="Times New Roman" pitchFamily="18" charset="0"/>
              <a:ea typeface="楷体" pitchFamily="49" charset="-122"/>
              <a:cs typeface="Times New Roman" pitchFamily="18" charset="0"/>
            </a:rPr>
            <a:t>1</a:t>
          </a:r>
          <a:endParaRPr lang="zh-CN" altLang="en-US" sz="2800" kern="1200" dirty="0">
            <a:latin typeface="Times New Roman" pitchFamily="18" charset="0"/>
            <a:ea typeface="楷体" pitchFamily="49" charset="-122"/>
            <a:cs typeface="Times New Roman" pitchFamily="18" charset="0"/>
          </a:endParaRPr>
        </a:p>
      </dsp:txBody>
      <dsp:txXfrm rot="-5400000">
        <a:off x="0" y="449134"/>
        <a:ext cx="891254" cy="381966"/>
      </dsp:txXfrm>
    </dsp:sp>
    <dsp:sp modelId="{B0D5B842-CFD7-4F5C-8567-ABE9C6F65A41}">
      <dsp:nvSpPr>
        <dsp:cNvPr id="0" name=""/>
        <dsp:cNvSpPr/>
      </dsp:nvSpPr>
      <dsp:spPr>
        <a:xfrm rot="5400000">
          <a:off x="3079612" y="-2184851"/>
          <a:ext cx="828028" cy="520474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smtClean="0">
              <a:solidFill>
                <a:srgbClr val="FF0000"/>
              </a:solidFill>
              <a:latin typeface="楷体" pitchFamily="49" charset="-122"/>
              <a:ea typeface="楷体" pitchFamily="49" charset="-122"/>
            </a:rPr>
            <a:t>分支限界法基本思想</a:t>
          </a:r>
          <a:endParaRPr lang="zh-CN" altLang="en-US" sz="3600" kern="1200" dirty="0">
            <a:solidFill>
              <a:srgbClr val="FF0000"/>
            </a:solidFill>
            <a:latin typeface="楷体" pitchFamily="49" charset="-122"/>
            <a:ea typeface="楷体" pitchFamily="49" charset="-122"/>
          </a:endParaRPr>
        </a:p>
      </dsp:txBody>
      <dsp:txXfrm rot="-5400000">
        <a:off x="891254" y="43928"/>
        <a:ext cx="5164324" cy="747186"/>
      </dsp:txXfrm>
    </dsp:sp>
    <dsp:sp modelId="{75BB0E8A-43DB-48C7-A63A-6F886446931F}">
      <dsp:nvSpPr>
        <dsp:cNvPr id="0" name=""/>
        <dsp:cNvSpPr/>
      </dsp:nvSpPr>
      <dsp:spPr>
        <a:xfrm rot="5400000">
          <a:off x="-190983" y="1321378"/>
          <a:ext cx="1273220" cy="89125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latin typeface="Times New Roman" pitchFamily="18" charset="0"/>
              <a:ea typeface="楷体" pitchFamily="49" charset="-122"/>
              <a:cs typeface="Times New Roman" pitchFamily="18" charset="0"/>
            </a:rPr>
            <a:t>2</a:t>
          </a:r>
          <a:endParaRPr lang="zh-CN" altLang="en-US" sz="2800" kern="1200" dirty="0">
            <a:latin typeface="Times New Roman" pitchFamily="18" charset="0"/>
            <a:ea typeface="楷体" pitchFamily="49" charset="-122"/>
            <a:cs typeface="Times New Roman" pitchFamily="18" charset="0"/>
          </a:endParaRPr>
        </a:p>
      </dsp:txBody>
      <dsp:txXfrm rot="-5400000">
        <a:off x="0" y="1576022"/>
        <a:ext cx="891254" cy="381966"/>
      </dsp:txXfrm>
    </dsp:sp>
    <dsp:sp modelId="{23879B60-AA3C-4F85-B34A-EACE2437749A}">
      <dsp:nvSpPr>
        <dsp:cNvPr id="0" name=""/>
        <dsp:cNvSpPr/>
      </dsp:nvSpPr>
      <dsp:spPr>
        <a:xfrm rot="5400000">
          <a:off x="3079830" y="-1058180"/>
          <a:ext cx="827593" cy="520474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smtClean="0">
              <a:solidFill>
                <a:schemeClr val="tx2">
                  <a:lumMod val="50000"/>
                </a:schemeClr>
              </a:solidFill>
              <a:latin typeface="楷体" pitchFamily="49" charset="-122"/>
              <a:ea typeface="楷体" pitchFamily="49" charset="-122"/>
            </a:rPr>
            <a:t>分支定界法设计要素</a:t>
          </a:r>
          <a:endParaRPr lang="zh-CN" altLang="en-US" sz="3600" kern="1200" dirty="0">
            <a:solidFill>
              <a:schemeClr val="tx2">
                <a:lumMod val="50000"/>
              </a:schemeClr>
            </a:solidFill>
            <a:latin typeface="楷体" pitchFamily="49" charset="-122"/>
            <a:ea typeface="楷体" pitchFamily="49" charset="-122"/>
          </a:endParaRPr>
        </a:p>
      </dsp:txBody>
      <dsp:txXfrm rot="-5400000">
        <a:off x="891254" y="1170796"/>
        <a:ext cx="5164345" cy="746793"/>
      </dsp:txXfrm>
    </dsp:sp>
    <dsp:sp modelId="{A045862D-78AC-44F9-BFD7-D9799FC417C9}">
      <dsp:nvSpPr>
        <dsp:cNvPr id="0" name=""/>
        <dsp:cNvSpPr/>
      </dsp:nvSpPr>
      <dsp:spPr>
        <a:xfrm rot="5400000">
          <a:off x="-190983" y="2448267"/>
          <a:ext cx="1273220" cy="89125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latin typeface="Times New Roman" pitchFamily="18" charset="0"/>
              <a:ea typeface="楷体" pitchFamily="49" charset="-122"/>
              <a:cs typeface="Times New Roman" pitchFamily="18" charset="0"/>
            </a:rPr>
            <a:t>3</a:t>
          </a:r>
          <a:endParaRPr lang="zh-CN" altLang="en-US" sz="2800" kern="1200" dirty="0">
            <a:latin typeface="Times New Roman" pitchFamily="18" charset="0"/>
            <a:ea typeface="楷体" pitchFamily="49" charset="-122"/>
            <a:cs typeface="Times New Roman" pitchFamily="18" charset="0"/>
          </a:endParaRPr>
        </a:p>
      </dsp:txBody>
      <dsp:txXfrm rot="-5400000">
        <a:off x="0" y="2702911"/>
        <a:ext cx="891254" cy="381966"/>
      </dsp:txXfrm>
    </dsp:sp>
    <dsp:sp modelId="{150E90A1-794C-4F0B-9934-A8E58ABC48E6}">
      <dsp:nvSpPr>
        <dsp:cNvPr id="0" name=""/>
        <dsp:cNvSpPr/>
      </dsp:nvSpPr>
      <dsp:spPr>
        <a:xfrm rot="5400000">
          <a:off x="3079830" y="68707"/>
          <a:ext cx="827593" cy="520474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smtClean="0">
              <a:solidFill>
                <a:schemeClr val="tx2">
                  <a:lumMod val="50000"/>
                </a:schemeClr>
              </a:solidFill>
              <a:latin typeface="楷体" pitchFamily="49" charset="-122"/>
              <a:ea typeface="楷体" pitchFamily="49" charset="-122"/>
            </a:rPr>
            <a:t>案例分析：装载问题</a:t>
          </a:r>
          <a:endParaRPr lang="zh-CN" altLang="en-US" sz="3600" kern="1200" dirty="0">
            <a:solidFill>
              <a:schemeClr val="tx2">
                <a:lumMod val="50000"/>
              </a:schemeClr>
            </a:solidFill>
            <a:latin typeface="楷体" pitchFamily="49" charset="-122"/>
            <a:ea typeface="楷体" pitchFamily="49" charset="-122"/>
          </a:endParaRPr>
        </a:p>
      </dsp:txBody>
      <dsp:txXfrm rot="-5400000">
        <a:off x="891254" y="2297683"/>
        <a:ext cx="5164345" cy="746793"/>
      </dsp:txXfrm>
    </dsp:sp>
    <dsp:sp modelId="{0130137D-86A9-4CA1-B654-96683AA3D24E}">
      <dsp:nvSpPr>
        <dsp:cNvPr id="0" name=""/>
        <dsp:cNvSpPr/>
      </dsp:nvSpPr>
      <dsp:spPr>
        <a:xfrm rot="5400000">
          <a:off x="-190983" y="3575155"/>
          <a:ext cx="1273220" cy="89125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latin typeface="Times New Roman" pitchFamily="18" charset="0"/>
              <a:ea typeface="楷体" pitchFamily="49" charset="-122"/>
              <a:cs typeface="Times New Roman" pitchFamily="18" charset="0"/>
            </a:rPr>
            <a:t>4</a:t>
          </a:r>
          <a:endParaRPr lang="zh-CN" altLang="en-US" sz="2800" kern="1200" dirty="0">
            <a:latin typeface="Times New Roman" pitchFamily="18" charset="0"/>
            <a:ea typeface="楷体" pitchFamily="49" charset="-122"/>
            <a:cs typeface="Times New Roman" pitchFamily="18" charset="0"/>
          </a:endParaRPr>
        </a:p>
      </dsp:txBody>
      <dsp:txXfrm rot="-5400000">
        <a:off x="0" y="3829799"/>
        <a:ext cx="891254" cy="381966"/>
      </dsp:txXfrm>
    </dsp:sp>
    <dsp:sp modelId="{CBD335E0-8D6A-469E-B81C-6247BD0A19E2}">
      <dsp:nvSpPr>
        <dsp:cNvPr id="0" name=""/>
        <dsp:cNvSpPr/>
      </dsp:nvSpPr>
      <dsp:spPr>
        <a:xfrm rot="5400000">
          <a:off x="3079830" y="1195595"/>
          <a:ext cx="827593" cy="520474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smtClean="0">
              <a:solidFill>
                <a:schemeClr val="tx2">
                  <a:lumMod val="50000"/>
                </a:schemeClr>
              </a:solidFill>
              <a:latin typeface="楷体" pitchFamily="49" charset="-122"/>
              <a:ea typeface="楷体" pitchFamily="49" charset="-122"/>
            </a:rPr>
            <a:t>其它案例分析</a:t>
          </a:r>
          <a:endParaRPr lang="zh-CN" altLang="en-US" sz="3600" kern="1200" dirty="0">
            <a:solidFill>
              <a:schemeClr val="tx2">
                <a:lumMod val="50000"/>
              </a:schemeClr>
            </a:solidFill>
            <a:latin typeface="楷体" pitchFamily="49" charset="-122"/>
            <a:ea typeface="楷体" pitchFamily="49" charset="-122"/>
          </a:endParaRPr>
        </a:p>
      </dsp:txBody>
      <dsp:txXfrm rot="-5400000">
        <a:off x="891254" y="3424571"/>
        <a:ext cx="5164345" cy="7467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PMingLiU" pitchFamily="18" charset="-120"/>
              </a:defRPr>
            </a:lvl1pPr>
          </a:lstStyle>
          <a:p>
            <a:pPr>
              <a:defRPr/>
            </a:pPr>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PMingLiU" pitchFamily="18" charset="-120"/>
              </a:defRPr>
            </a:lvl1pPr>
          </a:lstStyle>
          <a:p>
            <a:pPr>
              <a:defRPr/>
            </a:pPr>
            <a:fld id="{FC41FAE0-C1C1-4FBB-B7CE-CFD4F873DBEC}" type="datetimeFigureOut">
              <a:rPr lang="zh-TW" altLang="en-US"/>
              <a:pPr>
                <a:defRPr/>
              </a:pPr>
              <a:t>2021/11/20</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noProof="0"/>
              <a:t>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PMingLiU" pitchFamily="18" charset="-120"/>
              </a:defRPr>
            </a:lvl1pPr>
          </a:lstStyle>
          <a:p>
            <a:pPr>
              <a:defRPr/>
            </a:pPr>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ea typeface="PMingLiU" pitchFamily="18" charset="-120"/>
              </a:defRPr>
            </a:lvl1pPr>
          </a:lstStyle>
          <a:p>
            <a:pPr>
              <a:defRPr/>
            </a:pPr>
            <a:fld id="{8C6B5E19-3776-42AB-AD18-431DD08118C1}" type="slidenum">
              <a:rPr lang="zh-TW" altLang="en-US"/>
              <a:pPr>
                <a:defRPr/>
              </a:pPr>
              <a:t>‹#›</a:t>
            </a:fld>
            <a:endParaRPr lang="zh-TW" altLang="en-US"/>
          </a:p>
        </p:txBody>
      </p:sp>
    </p:spTree>
    <p:extLst>
      <p:ext uri="{BB962C8B-B14F-4D97-AF65-F5344CB8AC3E}">
        <p14:creationId xmlns:p14="http://schemas.microsoft.com/office/powerpoint/2010/main" val="7992983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上节课我们介绍了回溯法，回溯法和分支限界法都属于搜索算法，它们有什么不同呢？这节课我们就来学习分支限界法，并回答这个问题。分支限界法的基本知识包括如何用界来剪支以及如何进行搜索，关于剪枝：回溯法的时候已经学过了一部分了，比如装载问题我们用当前载重</a:t>
            </a:r>
            <a:r>
              <a:rPr lang="en-US" altLang="zh-CN" dirty="0" smtClean="0"/>
              <a:t>+</a:t>
            </a:r>
            <a:r>
              <a:rPr lang="zh-CN" altLang="en-US" dirty="0" smtClean="0"/>
              <a:t>剩余可选物品的重量和与当前最好解进行比较，如果小于则说明没有可能找到更好的解，就进行剪枝，分支限界的难点在于好的上界和下界的设计，最好的上界和下界的作用是不需要进行搜索，在根节点就给出了答案！当然这对于大部分问题而言是难度很大的。</a:t>
            </a:r>
            <a:endParaRPr lang="en-US" altLang="zh-CN" dirty="0" smtClean="0"/>
          </a:p>
          <a:p>
            <a:pPr eaLnBrk="1" hangingPunct="1">
              <a:spcBef>
                <a:spcPct val="0"/>
              </a:spcBef>
            </a:pPr>
            <a:endParaRPr lang="en-US" altLang="zh-CN" dirty="0" smtClean="0"/>
          </a:p>
        </p:txBody>
      </p:sp>
      <p:sp>
        <p:nvSpPr>
          <p:cNvPr id="962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4D87BAFD-F6C0-40E6-AF08-FE2C7A67CFA3}" type="slidenum">
              <a:rPr lang="zh-CN" altLang="en-US" smtClean="0">
                <a:solidFill>
                  <a:srgbClr val="000000"/>
                </a:solidFill>
                <a:latin typeface="Calibri" pitchFamily="34" charset="0"/>
              </a:rPr>
              <a:pPr defTabSz="914400"/>
              <a:t>1</a:t>
            </a:fld>
            <a:endParaRPr lang="zh-CN" altLang="en-US" smtClean="0">
              <a:solidFill>
                <a:srgbClr val="000000"/>
              </a:solidFill>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给出好的</a:t>
            </a:r>
            <a:r>
              <a:rPr lang="en-US" altLang="zh-CN" smtClean="0"/>
              <a:t>LB</a:t>
            </a:r>
            <a:r>
              <a:rPr lang="zh-CN" altLang="en-US" smtClean="0"/>
              <a:t>和</a:t>
            </a:r>
            <a:r>
              <a:rPr lang="en-US" altLang="zh-CN" smtClean="0"/>
              <a:t>UB</a:t>
            </a:r>
            <a:r>
              <a:rPr lang="zh-CN" altLang="en-US" smtClean="0"/>
              <a:t>非常重要，设计的好可能直接输出结果。</a:t>
            </a: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427FB901-43EF-4C14-9416-E49E960A13AA}" type="slidenum">
              <a:rPr lang="zh-CN" altLang="en-US" smtClean="0">
                <a:solidFill>
                  <a:srgbClr val="000000"/>
                </a:solidFill>
                <a:latin typeface="Calibri" pitchFamily="34" charset="0"/>
              </a:rPr>
              <a:pPr defTabSz="914400"/>
              <a:t>10</a:t>
            </a:fld>
            <a:endParaRPr lang="zh-CN" altLang="en-US" smtClean="0">
              <a:solidFill>
                <a:srgbClr val="000000"/>
              </a:solidFill>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除了可以用上、下界进行剪枝，还可以用界值做什么呢？</a:t>
            </a:r>
          </a:p>
        </p:txBody>
      </p:sp>
      <p:sp>
        <p:nvSpPr>
          <p:cNvPr id="1065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6A3F4A59-7692-4F14-9355-A1E4E45127E5}" type="slidenum">
              <a:rPr lang="zh-CN" altLang="en-US" smtClean="0">
                <a:solidFill>
                  <a:srgbClr val="000000"/>
                </a:solidFill>
                <a:latin typeface="Calibri" pitchFamily="34" charset="0"/>
              </a:rPr>
              <a:pPr defTabSz="914400"/>
              <a:t>11</a:t>
            </a:fld>
            <a:endParaRPr lang="zh-CN" altLang="en-US" smtClean="0">
              <a:solidFill>
                <a:srgbClr val="000000"/>
              </a:solidFill>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给出好的</a:t>
            </a:r>
            <a:r>
              <a:rPr lang="en-US" altLang="zh-CN" smtClean="0"/>
              <a:t>LB</a:t>
            </a:r>
            <a:r>
              <a:rPr lang="zh-CN" altLang="en-US" smtClean="0"/>
              <a:t>和</a:t>
            </a:r>
            <a:r>
              <a:rPr lang="en-US" altLang="zh-CN" smtClean="0"/>
              <a:t>UB</a:t>
            </a:r>
            <a:r>
              <a:rPr lang="zh-CN" altLang="en-US" smtClean="0"/>
              <a:t>非常重要，设计的好可能直接输出结果。</a:t>
            </a:r>
          </a:p>
        </p:txBody>
      </p:sp>
      <p:sp>
        <p:nvSpPr>
          <p:cNvPr id="1075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25892E89-8752-42C1-84F2-71F7987D6F7A}" type="slidenum">
              <a:rPr lang="zh-CN" altLang="en-US" smtClean="0">
                <a:solidFill>
                  <a:srgbClr val="000000"/>
                </a:solidFill>
                <a:latin typeface="Calibri" pitchFamily="34" charset="0"/>
              </a:rPr>
              <a:pPr defTabSz="914400"/>
              <a:t>12</a:t>
            </a:fld>
            <a:endParaRPr lang="zh-CN" altLang="en-US" smtClean="0">
              <a:solidFill>
                <a:srgbClr val="000000"/>
              </a:solidFill>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给出好的</a:t>
            </a:r>
            <a:r>
              <a:rPr lang="en-US" altLang="zh-CN" smtClean="0"/>
              <a:t>LB</a:t>
            </a:r>
            <a:r>
              <a:rPr lang="zh-CN" altLang="en-US" smtClean="0"/>
              <a:t>和</a:t>
            </a:r>
            <a:r>
              <a:rPr lang="en-US" altLang="zh-CN" smtClean="0"/>
              <a:t>UB</a:t>
            </a:r>
            <a:r>
              <a:rPr lang="zh-CN" altLang="en-US" smtClean="0"/>
              <a:t>非常重要，设计的好可能直接输出结果。除了可以用下界进行剪枝，还可以用界值做什么呢？</a:t>
            </a:r>
          </a:p>
          <a:p>
            <a:pPr eaLnBrk="1" hangingPunct="1">
              <a:spcBef>
                <a:spcPct val="0"/>
              </a:spcBef>
            </a:pPr>
            <a:endParaRPr lang="zh-CN" altLang="en-US" smtClean="0"/>
          </a:p>
        </p:txBody>
      </p:sp>
      <p:sp>
        <p:nvSpPr>
          <p:cNvPr id="1085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27331BBA-4619-4898-8236-CF8BD1B0DB39}" type="slidenum">
              <a:rPr lang="zh-CN" altLang="en-US" smtClean="0">
                <a:solidFill>
                  <a:srgbClr val="000000"/>
                </a:solidFill>
                <a:latin typeface="Calibri" pitchFamily="34" charset="0"/>
              </a:rPr>
              <a:pPr defTabSz="914400"/>
              <a:t>13</a:t>
            </a:fld>
            <a:endParaRPr lang="zh-CN" altLang="en-US" smtClean="0">
              <a:solidFill>
                <a:srgbClr val="000000"/>
              </a:solidFill>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怎么样求上界和下界，以及怎么用它们呢？下面我们通过例子来说明。</a:t>
            </a:r>
            <a:endParaRPr lang="en-US" altLang="zh-CN" smtClean="0"/>
          </a:p>
          <a:p>
            <a:pPr eaLnBrk="1" hangingPunct="1">
              <a:spcBef>
                <a:spcPct val="0"/>
              </a:spcBef>
            </a:pPr>
            <a:r>
              <a:rPr lang="zh-CN" altLang="en-US" smtClean="0"/>
              <a:t>求下界给出一个解即可，装不满就不装了；</a:t>
            </a:r>
            <a:endParaRPr lang="en-US" altLang="zh-CN" smtClean="0"/>
          </a:p>
          <a:p>
            <a:pPr eaLnBrk="1" hangingPunct="1">
              <a:spcBef>
                <a:spcPct val="0"/>
              </a:spcBef>
            </a:pPr>
            <a:r>
              <a:rPr lang="zh-CN" altLang="en-US" smtClean="0"/>
              <a:t>而求上界，装不满不一定为最优的，因此还需要把物品拆分装。</a:t>
            </a:r>
          </a:p>
        </p:txBody>
      </p:sp>
      <p:sp>
        <p:nvSpPr>
          <p:cNvPr id="1095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4042BCD2-8B0A-4E06-B59A-2452DF78F027}" type="slidenum">
              <a:rPr lang="zh-CN" altLang="en-US" smtClean="0">
                <a:solidFill>
                  <a:srgbClr val="000000"/>
                </a:solidFill>
                <a:latin typeface="Calibri" pitchFamily="34" charset="0"/>
              </a:rPr>
              <a:pPr defTabSz="914400"/>
              <a:t>14</a:t>
            </a:fld>
            <a:endParaRPr lang="zh-CN" altLang="en-US" smtClean="0">
              <a:solidFill>
                <a:srgbClr val="000000"/>
              </a:solidFill>
              <a:latin typeface="Calibri"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物品重量大于剩余容量的先除掉，因为这些物品是不可能装入到剩余容量中的。</a:t>
            </a:r>
          </a:p>
        </p:txBody>
      </p:sp>
      <p:sp>
        <p:nvSpPr>
          <p:cNvPr id="1105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783EA11E-4A40-4E6B-B48C-370C3E7D6338}" type="slidenum">
              <a:rPr lang="zh-CN" altLang="en-US" smtClean="0">
                <a:solidFill>
                  <a:srgbClr val="000000"/>
                </a:solidFill>
                <a:latin typeface="Calibri" pitchFamily="34" charset="0"/>
              </a:rPr>
              <a:pPr defTabSz="914400"/>
              <a:t>15</a:t>
            </a:fld>
            <a:endParaRPr lang="zh-CN" altLang="en-US" smtClean="0">
              <a:solidFill>
                <a:srgbClr val="000000"/>
              </a:solidFill>
              <a:latin typeface="Calibri"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smtClean="0"/>
          </a:p>
          <a:p>
            <a:pPr eaLnBrk="1" hangingPunct="1">
              <a:spcBef>
                <a:spcPct val="0"/>
              </a:spcBef>
            </a:pPr>
            <a:r>
              <a:rPr lang="zh-CN" altLang="en-US" smtClean="0"/>
              <a:t>好的上界和下界是不需要太搜索的</a:t>
            </a:r>
            <a:endParaRPr lang="en-US" altLang="zh-CN" smtClean="0"/>
          </a:p>
          <a:p>
            <a:pPr eaLnBrk="1" hangingPunct="1">
              <a:spcBef>
                <a:spcPct val="0"/>
              </a:spcBef>
            </a:pPr>
            <a:endParaRPr lang="en-US" altLang="zh-CN" smtClean="0"/>
          </a:p>
          <a:p>
            <a:pPr eaLnBrk="1" hangingPunct="1">
              <a:spcBef>
                <a:spcPct val="0"/>
              </a:spcBef>
            </a:pPr>
            <a:r>
              <a:rPr lang="zh-CN" altLang="en-US" smtClean="0"/>
              <a:t>将搜索解的过程和找工作的过程联系到一起，分支定界的界就好比我们人生的目标，下界就对应于最低目标，有了人生目标的同学，这样在茫茫的工作选择中才能不盲目，不迷茫，在目标单位中综合考虑工作潜力和性质，优中选优，这样才能更快的找到目标工作，避免迷失在工作的海洋中。如果一心读研的同学，短期也不用受找工作的困扰，优先保研，保不了就一心准备考研，一般用心准备考研都能考上。目标不明确，则一会找工作，一会准备考研，最后时间有限，两头做不好。</a:t>
            </a:r>
            <a:endParaRPr lang="en-US" altLang="zh-CN" smtClean="0"/>
          </a:p>
        </p:txBody>
      </p:sp>
      <p:sp>
        <p:nvSpPr>
          <p:cNvPr id="1116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1182DE23-4268-4C0D-94D0-7D13901CE36D}" type="slidenum">
              <a:rPr lang="zh-CN" altLang="en-US" smtClean="0">
                <a:solidFill>
                  <a:srgbClr val="000000"/>
                </a:solidFill>
                <a:latin typeface="Calibri" pitchFamily="34" charset="0"/>
              </a:rPr>
              <a:pPr defTabSz="914400"/>
              <a:t>16</a:t>
            </a:fld>
            <a:endParaRPr lang="zh-CN" altLang="en-US" smtClean="0">
              <a:solidFill>
                <a:srgbClr val="000000"/>
              </a:solidFill>
              <a:latin typeface="Calibri"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26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E1DAE1B8-D727-400E-8FF7-C4C7A4D7BC90}" type="slidenum">
              <a:rPr lang="zh-CN" altLang="en-US" smtClean="0">
                <a:solidFill>
                  <a:srgbClr val="000000"/>
                </a:solidFill>
                <a:latin typeface="Calibri" pitchFamily="34" charset="0"/>
              </a:rPr>
              <a:pPr defTabSz="914400"/>
              <a:t>17</a:t>
            </a:fld>
            <a:endParaRPr lang="zh-CN" altLang="en-US" smtClean="0">
              <a:solidFill>
                <a:srgbClr val="000000"/>
              </a:solidFill>
              <a:latin typeface="Calibri"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36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AA0526F0-F095-44B5-90A0-CB0C17956F48}" type="slidenum">
              <a:rPr lang="zh-CN" altLang="en-US" smtClean="0">
                <a:solidFill>
                  <a:srgbClr val="000000"/>
                </a:solidFill>
                <a:latin typeface="Calibri" pitchFamily="34" charset="0"/>
              </a:rPr>
              <a:pPr defTabSz="914400"/>
              <a:t>18</a:t>
            </a:fld>
            <a:endParaRPr lang="zh-CN" altLang="en-US" smtClean="0">
              <a:solidFill>
                <a:srgbClr val="000000"/>
              </a:solidFill>
              <a:latin typeface="Calibri"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分支定界法剪枝可能会减掉同为最优解的解，因此不用它计算求所有问题的最优解的问题。</a:t>
            </a:r>
          </a:p>
        </p:txBody>
      </p:sp>
      <p:sp>
        <p:nvSpPr>
          <p:cNvPr id="1146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B7B9DF4B-F47C-4040-891D-A17BA52F4CA1}" type="slidenum">
              <a:rPr lang="zh-CN" altLang="en-US" smtClean="0">
                <a:solidFill>
                  <a:srgbClr val="000000"/>
                </a:solidFill>
                <a:latin typeface="Calibri" pitchFamily="34" charset="0"/>
              </a:rPr>
              <a:pPr defTabSz="914400"/>
              <a:t>19</a:t>
            </a:fld>
            <a:endParaRPr lang="zh-CN" altLang="en-US" smtClean="0">
              <a:solidFill>
                <a:srgbClr val="000000"/>
              </a:solidFill>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72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1639BA86-A1C1-41D4-A14E-8882010E0657}" type="slidenum">
              <a:rPr lang="zh-CN" altLang="en-US" smtClean="0">
                <a:solidFill>
                  <a:srgbClr val="000000"/>
                </a:solidFill>
                <a:latin typeface="Calibri" pitchFamily="34" charset="0"/>
              </a:rPr>
              <a:pPr defTabSz="914400"/>
              <a:t>2</a:t>
            </a:fld>
            <a:endParaRPr lang="zh-CN" altLang="en-US" smtClean="0">
              <a:solidFill>
                <a:srgbClr val="000000"/>
              </a:solidFill>
              <a:latin typeface="Calibri"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57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173D322C-5645-4C9E-B8F6-86F69F49EB5E}" type="slidenum">
              <a:rPr lang="zh-CN" altLang="en-US" smtClean="0">
                <a:solidFill>
                  <a:srgbClr val="000000"/>
                </a:solidFill>
                <a:latin typeface="Calibri" pitchFamily="34" charset="0"/>
              </a:rPr>
              <a:pPr defTabSz="914400"/>
              <a:t>20</a:t>
            </a:fld>
            <a:endParaRPr lang="zh-CN" altLang="en-US" smtClean="0">
              <a:solidFill>
                <a:srgbClr val="000000"/>
              </a:solidFill>
              <a:latin typeface="Calibri"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本案例分析主要讲解程序结构</a:t>
            </a:r>
            <a:r>
              <a:rPr lang="en-US" altLang="zh-CN" smtClean="0"/>
              <a:t>FIFO</a:t>
            </a:r>
            <a:r>
              <a:rPr lang="zh-CN" altLang="en-US" smtClean="0"/>
              <a:t>，队列式代码结构，以及如何利用界函数进行剪枝。</a:t>
            </a:r>
          </a:p>
        </p:txBody>
      </p:sp>
      <p:sp>
        <p:nvSpPr>
          <p:cNvPr id="1167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B4F2531C-73B0-41B7-BFBC-11C13386E104}" type="slidenum">
              <a:rPr lang="zh-CN" altLang="en-US" smtClean="0">
                <a:solidFill>
                  <a:srgbClr val="000000"/>
                </a:solidFill>
                <a:latin typeface="Calibri" pitchFamily="34" charset="0"/>
              </a:rPr>
              <a:pPr defTabSz="914400"/>
              <a:t>21</a:t>
            </a:fld>
            <a:endParaRPr lang="zh-CN" altLang="en-US" smtClean="0">
              <a:solidFill>
                <a:srgbClr val="000000"/>
              </a:solidFill>
              <a:latin typeface="Calibri"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怎么特殊呢？单位重量价值都一样，求最大载重，等价于</a:t>
            </a:r>
            <a:r>
              <a:rPr lang="en-US" altLang="zh-CN" smtClean="0"/>
              <a:t>0-1</a:t>
            </a:r>
            <a:r>
              <a:rPr lang="zh-CN" altLang="en-US" smtClean="0"/>
              <a:t>背包问题求最大价值。</a:t>
            </a:r>
          </a:p>
        </p:txBody>
      </p:sp>
      <p:sp>
        <p:nvSpPr>
          <p:cNvPr id="1177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79D4AD4C-0A30-45B6-8C3F-917C802276D9}" type="slidenum">
              <a:rPr lang="zh-CN" altLang="en-US" smtClean="0">
                <a:solidFill>
                  <a:srgbClr val="000000"/>
                </a:solidFill>
                <a:latin typeface="Calibri" pitchFamily="34" charset="0"/>
              </a:rPr>
              <a:pPr defTabSz="914400"/>
              <a:t>22</a:t>
            </a:fld>
            <a:endParaRPr lang="zh-CN" altLang="en-US" smtClean="0">
              <a:solidFill>
                <a:srgbClr val="000000"/>
              </a:solidFill>
              <a:latin typeface="Calibri"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第一个算法主要介绍</a:t>
            </a:r>
            <a:r>
              <a:rPr lang="en-US" altLang="zh-CN" smtClean="0"/>
              <a:t>FIFO</a:t>
            </a:r>
            <a:r>
              <a:rPr lang="zh-CN" altLang="en-US" smtClean="0"/>
              <a:t>的分支框架。</a:t>
            </a:r>
            <a:endParaRPr lang="en-US" altLang="zh-CN" smtClean="0"/>
          </a:p>
          <a:p>
            <a:pPr eaLnBrk="1" hangingPunct="1">
              <a:spcBef>
                <a:spcPct val="0"/>
              </a:spcBef>
            </a:pPr>
            <a:endParaRPr lang="en-US" altLang="zh-CN" smtClean="0"/>
          </a:p>
          <a:p>
            <a:pPr eaLnBrk="1" hangingPunct="1">
              <a:spcBef>
                <a:spcPct val="0"/>
              </a:spcBef>
            </a:pPr>
            <a:r>
              <a:rPr lang="zh-CN" altLang="en-US" smtClean="0"/>
              <a:t>除了用</a:t>
            </a:r>
            <a:r>
              <a:rPr lang="en-US" altLang="zh-CN" smtClean="0"/>
              <a:t>-1</a:t>
            </a:r>
            <a:r>
              <a:rPr lang="zh-CN" altLang="en-US" smtClean="0"/>
              <a:t>的方式记录层，我们还可以通过让节点记录物品的选取情况来做</a:t>
            </a:r>
          </a:p>
        </p:txBody>
      </p:sp>
      <p:sp>
        <p:nvSpPr>
          <p:cNvPr id="1187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095A8DA8-D386-4983-A63F-5A442D173FCA}" type="slidenum">
              <a:rPr lang="zh-CN" altLang="en-US" smtClean="0">
                <a:solidFill>
                  <a:srgbClr val="000000"/>
                </a:solidFill>
                <a:latin typeface="Calibri" pitchFamily="34" charset="0"/>
              </a:rPr>
              <a:pPr defTabSz="914400"/>
              <a:t>23</a:t>
            </a:fld>
            <a:endParaRPr lang="zh-CN" altLang="en-US" smtClean="0">
              <a:solidFill>
                <a:srgbClr val="000000"/>
              </a:solidFill>
              <a:latin typeface="Calibri"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第一个算法主要介绍</a:t>
            </a:r>
            <a:r>
              <a:rPr lang="en-US" altLang="zh-CN" smtClean="0"/>
              <a:t>FIFO</a:t>
            </a:r>
            <a:r>
              <a:rPr lang="zh-CN" altLang="en-US" smtClean="0"/>
              <a:t>的分支框架。</a:t>
            </a:r>
            <a:endParaRPr lang="en-US" altLang="zh-CN" smtClean="0"/>
          </a:p>
          <a:p>
            <a:pPr eaLnBrk="1" hangingPunct="1">
              <a:spcBef>
                <a:spcPct val="0"/>
              </a:spcBef>
            </a:pPr>
            <a:endParaRPr lang="en-US" altLang="zh-CN" smtClean="0"/>
          </a:p>
          <a:p>
            <a:pPr eaLnBrk="1" hangingPunct="1">
              <a:spcBef>
                <a:spcPct val="0"/>
              </a:spcBef>
            </a:pPr>
            <a:r>
              <a:rPr lang="zh-CN" altLang="en-US" smtClean="0"/>
              <a:t>除了用</a:t>
            </a:r>
            <a:r>
              <a:rPr lang="en-US" altLang="zh-CN" smtClean="0"/>
              <a:t>-1</a:t>
            </a:r>
            <a:r>
              <a:rPr lang="zh-CN" altLang="en-US" smtClean="0"/>
              <a:t>的方式记录层，我们还可以通过让节点记录物品的选取情况来做</a:t>
            </a:r>
          </a:p>
        </p:txBody>
      </p:sp>
      <p:sp>
        <p:nvSpPr>
          <p:cNvPr id="1198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F82B7BCB-B0F1-4D42-BA25-15F35191C134}" type="slidenum">
              <a:rPr lang="zh-CN" altLang="en-US" smtClean="0">
                <a:solidFill>
                  <a:srgbClr val="000000"/>
                </a:solidFill>
                <a:latin typeface="Calibri" pitchFamily="34" charset="0"/>
              </a:rPr>
              <a:pPr defTabSz="914400"/>
              <a:t>24</a:t>
            </a:fld>
            <a:endParaRPr lang="zh-CN" altLang="en-US" smtClean="0">
              <a:solidFill>
                <a:srgbClr val="000000"/>
              </a:solidFill>
              <a:latin typeface="Calibri"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我们需要选择节点，然后扩展节点，所以核心在于节点需要保存哪些信息？</a:t>
            </a:r>
            <a:endParaRPr lang="en-US" altLang="zh-CN" smtClean="0"/>
          </a:p>
          <a:p>
            <a:pPr eaLnBrk="1" hangingPunct="1">
              <a:spcBef>
                <a:spcPct val="0"/>
              </a:spcBef>
            </a:pPr>
            <a:endParaRPr lang="en-US" altLang="zh-CN" smtClean="0"/>
          </a:p>
          <a:p>
            <a:pPr eaLnBrk="1" hangingPunct="1">
              <a:spcBef>
                <a:spcPct val="0"/>
              </a:spcBef>
            </a:pPr>
            <a:r>
              <a:rPr lang="zh-CN" altLang="en-US" smtClean="0"/>
              <a:t>当前层可以统一记录；</a:t>
            </a:r>
            <a:endParaRPr lang="en-US" altLang="zh-CN" smtClean="0"/>
          </a:p>
          <a:p>
            <a:pPr eaLnBrk="1" hangingPunct="1">
              <a:spcBef>
                <a:spcPct val="0"/>
              </a:spcBef>
            </a:pPr>
            <a:endParaRPr lang="en-US" altLang="zh-CN" smtClean="0"/>
          </a:p>
          <a:p>
            <a:pPr eaLnBrk="1" hangingPunct="1">
              <a:spcBef>
                <a:spcPct val="0"/>
              </a:spcBef>
            </a:pPr>
            <a:r>
              <a:rPr lang="zh-CN" altLang="en-US" smtClean="0"/>
              <a:t>每个点指向父节点，并且存储是父节点的哪个分支即可。</a:t>
            </a:r>
            <a:endParaRPr lang="en-US" altLang="zh-CN" smtClean="0"/>
          </a:p>
        </p:txBody>
      </p:sp>
      <p:sp>
        <p:nvSpPr>
          <p:cNvPr id="1208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EF3DC2C3-6588-43E7-AEA7-DCEDE574C083}" type="slidenum">
              <a:rPr lang="zh-CN" altLang="en-US" smtClean="0">
                <a:solidFill>
                  <a:srgbClr val="000000"/>
                </a:solidFill>
                <a:latin typeface="Calibri" pitchFamily="34" charset="0"/>
              </a:rPr>
              <a:pPr defTabSz="914400"/>
              <a:t>25</a:t>
            </a:fld>
            <a:endParaRPr lang="zh-CN" altLang="en-US" smtClean="0">
              <a:solidFill>
                <a:srgbClr val="000000"/>
              </a:solidFill>
              <a:latin typeface="Calibri"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先不考虑界，怎么设计代码呢？</a:t>
            </a:r>
            <a:endParaRPr lang="en-US" altLang="zh-CN" smtClean="0"/>
          </a:p>
          <a:p>
            <a:pPr eaLnBrk="1" hangingPunct="1">
              <a:spcBef>
                <a:spcPct val="0"/>
              </a:spcBef>
            </a:pPr>
            <a:endParaRPr lang="en-US" altLang="zh-CN" smtClean="0"/>
          </a:p>
          <a:p>
            <a:pPr eaLnBrk="1" hangingPunct="1">
              <a:spcBef>
                <a:spcPct val="0"/>
              </a:spcBef>
            </a:pPr>
            <a:r>
              <a:rPr lang="zh-CN" altLang="en-US" smtClean="0"/>
              <a:t>是否需要等到最后才能更新</a:t>
            </a:r>
            <a:r>
              <a:rPr lang="en-US" altLang="zh-CN" smtClean="0"/>
              <a:t>bestC?</a:t>
            </a:r>
            <a:r>
              <a:rPr lang="zh-CN" altLang="en-US" smtClean="0"/>
              <a:t>不需要，这是一个子集树问题，部分解也可以作为问题的解，故时刻都可以更新最优解。</a:t>
            </a:r>
          </a:p>
        </p:txBody>
      </p:sp>
      <p:sp>
        <p:nvSpPr>
          <p:cNvPr id="1218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02BEFFA4-6ADB-44B3-9B73-C640DD80D4E3}" type="slidenum">
              <a:rPr lang="zh-CN" altLang="en-US" smtClean="0">
                <a:solidFill>
                  <a:srgbClr val="000000"/>
                </a:solidFill>
                <a:latin typeface="Calibri" pitchFamily="34" charset="0"/>
              </a:rPr>
              <a:pPr defTabSz="914400"/>
              <a:t>26</a:t>
            </a:fld>
            <a:endParaRPr lang="zh-CN" altLang="en-US" smtClean="0">
              <a:solidFill>
                <a:srgbClr val="000000"/>
              </a:solidFill>
              <a:latin typeface="Calibri"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怎么解决以上问题呢</a:t>
            </a:r>
            <a:r>
              <a:rPr lang="en-US" altLang="zh-CN" dirty="0" smtClean="0"/>
              <a:t>, </a:t>
            </a:r>
            <a:r>
              <a:rPr lang="zh-CN" altLang="en-US" dirty="0" smtClean="0"/>
              <a:t>用什么数据结构，怎么存储？方案一：用一个较大的数组来存储活节点，优点，很直观，缺点，需要存储的活结点数量大，活结点的扩展关系不能准确存储。方案二：存储二叉树，每个节点都能指向父结点的指针，方便从叶子节点回溯找到解，另外还需要记录当前结点是父结点的哪一个儿子。</a:t>
            </a:r>
          </a:p>
        </p:txBody>
      </p:sp>
      <p:sp>
        <p:nvSpPr>
          <p:cNvPr id="1228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32FDC92E-F17A-4CF6-9CB8-41C88663A17F}" type="slidenum">
              <a:rPr lang="zh-CN" altLang="en-US" smtClean="0">
                <a:solidFill>
                  <a:srgbClr val="000000"/>
                </a:solidFill>
                <a:latin typeface="Calibri" pitchFamily="34" charset="0"/>
              </a:rPr>
              <a:pPr defTabSz="914400"/>
              <a:t>27</a:t>
            </a:fld>
            <a:endParaRPr lang="zh-CN" altLang="en-US" smtClean="0">
              <a:solidFill>
                <a:srgbClr val="000000"/>
              </a:solidFill>
              <a:latin typeface="Calibri"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怎么解决以上问题呢</a:t>
            </a:r>
            <a:r>
              <a:rPr lang="en-US" altLang="zh-CN" smtClean="0"/>
              <a:t>, </a:t>
            </a:r>
            <a:r>
              <a:rPr lang="zh-CN" altLang="en-US" smtClean="0"/>
              <a:t>用什么数据结构，怎么存储？方案一：用一个较大的数组来存储活节点，优点，很直观，缺点，需要存储的活结点数量大，活结点的扩展关系不能准确存储。方案二：存储二叉树，每个节点都能指向父结点的指针，方便从叶子节点回溯找到解，另外还需要记录当前结点是父结点的哪一个儿子。</a:t>
            </a:r>
          </a:p>
        </p:txBody>
      </p:sp>
      <p:sp>
        <p:nvSpPr>
          <p:cNvPr id="1239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2E3DD924-A281-49A8-B8D1-A3C481D7CB9B}" type="slidenum">
              <a:rPr lang="zh-CN" altLang="en-US" smtClean="0">
                <a:solidFill>
                  <a:srgbClr val="000000"/>
                </a:solidFill>
                <a:latin typeface="Calibri" pitchFamily="34" charset="0"/>
              </a:rPr>
              <a:pPr defTabSz="914400"/>
              <a:t>28</a:t>
            </a:fld>
            <a:endParaRPr lang="zh-CN" altLang="en-US" smtClean="0">
              <a:solidFill>
                <a:srgbClr val="000000"/>
              </a:solidFill>
              <a:latin typeface="Calibri"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为什么需要记录是否为左儿子结点？确定解。代码流程和上一个代码一样，加上了界，并且更改了数据结构，方便记录解。</a:t>
            </a:r>
            <a:endParaRPr lang="en-US" altLang="zh-CN" smtClean="0"/>
          </a:p>
          <a:p>
            <a:pPr eaLnBrk="1" hangingPunct="1">
              <a:spcBef>
                <a:spcPct val="0"/>
              </a:spcBef>
            </a:pPr>
            <a:r>
              <a:rPr lang="zh-CN" altLang="en-US" smtClean="0"/>
              <a:t>为什么可以提前更新</a:t>
            </a:r>
            <a:r>
              <a:rPr lang="en-US" altLang="zh-CN" smtClean="0"/>
              <a:t>bestW?</a:t>
            </a:r>
            <a:r>
              <a:rPr lang="zh-CN" altLang="en-US" smtClean="0"/>
              <a:t>多米诺性质保证了部分解也是问题的解。</a:t>
            </a:r>
          </a:p>
        </p:txBody>
      </p:sp>
      <p:sp>
        <p:nvSpPr>
          <p:cNvPr id="1249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11EEB62D-2D7C-4577-9B80-CDD61253469C}" type="slidenum">
              <a:rPr lang="zh-CN" altLang="en-US" smtClean="0">
                <a:solidFill>
                  <a:srgbClr val="000000"/>
                </a:solidFill>
                <a:latin typeface="Calibri" pitchFamily="34" charset="0"/>
              </a:rPr>
              <a:pPr defTabSz="914400"/>
              <a:t>29</a:t>
            </a:fld>
            <a:endParaRPr lang="zh-CN" altLang="en-US" smtClean="0">
              <a:solidFill>
                <a:srgbClr val="000000"/>
              </a:solidFill>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分支定界的思想和回溯法很像，都属于将优化问题转换为解空间树的搜索问题，它们区别在于搜索方式不同而已。</a:t>
            </a:r>
          </a:p>
        </p:txBody>
      </p:sp>
      <p:sp>
        <p:nvSpPr>
          <p:cNvPr id="983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7DCCD4EE-6A6E-4262-BE1D-682CF34635B8}" type="slidenum">
              <a:rPr lang="zh-CN" altLang="en-US" smtClean="0">
                <a:solidFill>
                  <a:srgbClr val="000000"/>
                </a:solidFill>
                <a:latin typeface="Calibri" pitchFamily="34" charset="0"/>
              </a:rPr>
              <a:pPr defTabSz="914400"/>
              <a:t>3</a:t>
            </a:fld>
            <a:endParaRPr lang="zh-CN" altLang="en-US" smtClean="0">
              <a:solidFill>
                <a:srgbClr val="000000"/>
              </a:solidFill>
              <a:latin typeface="Calibri"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为什么需要记录是否为左儿子结点？确定解。代码流程和上一个代码一样，加上了界，并且更改了数据结构，方便记录解。</a:t>
            </a:r>
            <a:endParaRPr lang="en-US" altLang="zh-CN" smtClean="0"/>
          </a:p>
          <a:p>
            <a:pPr eaLnBrk="1" hangingPunct="1">
              <a:spcBef>
                <a:spcPct val="0"/>
              </a:spcBef>
            </a:pPr>
            <a:r>
              <a:rPr lang="zh-CN" altLang="en-US" smtClean="0"/>
              <a:t>为什么可以提前更新</a:t>
            </a:r>
            <a:r>
              <a:rPr lang="en-US" altLang="zh-CN" smtClean="0"/>
              <a:t>bestW?</a:t>
            </a:r>
            <a:r>
              <a:rPr lang="zh-CN" altLang="en-US" smtClean="0"/>
              <a:t>多米诺性质保证了部分解也是问题的解。</a:t>
            </a:r>
          </a:p>
        </p:txBody>
      </p:sp>
      <p:sp>
        <p:nvSpPr>
          <p:cNvPr id="1259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751D1401-D796-4D00-B19B-955F47AE3594}" type="slidenum">
              <a:rPr lang="zh-CN" altLang="en-US" smtClean="0">
                <a:solidFill>
                  <a:srgbClr val="000000"/>
                </a:solidFill>
                <a:latin typeface="Calibri" pitchFamily="34" charset="0"/>
              </a:rPr>
              <a:pPr defTabSz="914400"/>
              <a:t>30</a:t>
            </a:fld>
            <a:endParaRPr lang="zh-CN" altLang="en-US" smtClean="0">
              <a:solidFill>
                <a:srgbClr val="000000"/>
              </a:solidFill>
              <a:latin typeface="Calibri"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为什么需要记录是否为左儿子结点？确定解。代码流程和上一个代码一样，加上了界，并且更改了数据结构，方便记录解。</a:t>
            </a:r>
            <a:endParaRPr lang="en-US" altLang="zh-CN" dirty="0" smtClean="0"/>
          </a:p>
          <a:p>
            <a:pPr eaLnBrk="1" hangingPunct="1">
              <a:spcBef>
                <a:spcPct val="0"/>
              </a:spcBef>
            </a:pPr>
            <a:r>
              <a:rPr lang="zh-CN" altLang="en-US" dirty="0" smtClean="0"/>
              <a:t>为什么可以提前更新</a:t>
            </a:r>
            <a:r>
              <a:rPr lang="en-US" altLang="zh-CN" dirty="0" err="1" smtClean="0"/>
              <a:t>bestW</a:t>
            </a:r>
            <a:r>
              <a:rPr lang="en-US" altLang="zh-CN" dirty="0" smtClean="0"/>
              <a:t>?</a:t>
            </a:r>
            <a:r>
              <a:rPr lang="zh-CN" altLang="en-US" dirty="0" smtClean="0"/>
              <a:t>多米诺性质保证了部分解也是问题的解。</a:t>
            </a:r>
          </a:p>
        </p:txBody>
      </p:sp>
      <p:sp>
        <p:nvSpPr>
          <p:cNvPr id="1269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C5D3BD7E-B1DE-4BFE-8397-F81B41DB0A2A}" type="slidenum">
              <a:rPr lang="zh-CN" altLang="en-US" smtClean="0">
                <a:solidFill>
                  <a:srgbClr val="000000"/>
                </a:solidFill>
                <a:latin typeface="Calibri" pitchFamily="34" charset="0"/>
              </a:rPr>
              <a:pPr defTabSz="914400"/>
              <a:t>31</a:t>
            </a:fld>
            <a:endParaRPr lang="zh-CN" altLang="en-US" smtClean="0">
              <a:solidFill>
                <a:srgbClr val="000000"/>
              </a:solidFill>
              <a:latin typeface="Calibri"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为什么需要记录是否为左儿子结点？确定解。代码流程和上一个代码一样，加上了界，并且更改了数据结构，方便记录解。</a:t>
            </a:r>
            <a:endParaRPr lang="en-US" altLang="zh-CN" dirty="0" smtClean="0"/>
          </a:p>
          <a:p>
            <a:pPr eaLnBrk="1" hangingPunct="1">
              <a:spcBef>
                <a:spcPct val="0"/>
              </a:spcBef>
            </a:pPr>
            <a:r>
              <a:rPr lang="zh-CN" altLang="en-US" dirty="0" smtClean="0"/>
              <a:t>为什么可以提前更新</a:t>
            </a:r>
            <a:r>
              <a:rPr lang="en-US" altLang="zh-CN" dirty="0" err="1" smtClean="0"/>
              <a:t>bestW</a:t>
            </a:r>
            <a:r>
              <a:rPr lang="en-US" altLang="zh-CN" dirty="0" smtClean="0"/>
              <a:t>?</a:t>
            </a:r>
            <a:r>
              <a:rPr lang="zh-CN" altLang="en-US" dirty="0" smtClean="0"/>
              <a:t>多米诺性质保证了部分解也是问题的解。</a:t>
            </a:r>
          </a:p>
        </p:txBody>
      </p:sp>
      <p:sp>
        <p:nvSpPr>
          <p:cNvPr id="1269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C5D3BD7E-B1DE-4BFE-8397-F81B41DB0A2A}" type="slidenum">
              <a:rPr lang="zh-CN" altLang="en-US" smtClean="0">
                <a:solidFill>
                  <a:srgbClr val="000000"/>
                </a:solidFill>
                <a:latin typeface="Calibri" pitchFamily="34" charset="0"/>
              </a:rPr>
              <a:pPr defTabSz="914400"/>
              <a:t>32</a:t>
            </a:fld>
            <a:endParaRPr lang="zh-CN" altLang="en-US" smtClean="0">
              <a:solidFill>
                <a:srgbClr val="000000"/>
              </a:solidFill>
              <a:latin typeface="Calibri"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90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E8423DE1-B85A-4FF0-BAC7-AB528F0B9C35}" type="slidenum">
              <a:rPr lang="zh-CN" altLang="en-US" smtClean="0">
                <a:solidFill>
                  <a:srgbClr val="000000"/>
                </a:solidFill>
                <a:latin typeface="Calibri" pitchFamily="34" charset="0"/>
              </a:rPr>
              <a:pPr defTabSz="914400"/>
              <a:t>33</a:t>
            </a:fld>
            <a:endParaRPr lang="zh-CN" altLang="en-US" smtClean="0">
              <a:solidFill>
                <a:srgbClr val="000000"/>
              </a:solidFill>
              <a:latin typeface="Calibri"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Level</a:t>
            </a:r>
            <a:r>
              <a:rPr lang="zh-CN" altLang="en-US" smtClean="0"/>
              <a:t>是因为初始结点在第</a:t>
            </a:r>
            <a:r>
              <a:rPr lang="en-US" altLang="zh-CN" smtClean="0"/>
              <a:t>1</a:t>
            </a:r>
            <a:r>
              <a:rPr lang="zh-CN" altLang="en-US" smtClean="0"/>
              <a:t>层，剩余物品的和，即</a:t>
            </a:r>
            <a:r>
              <a:rPr lang="en-US" altLang="zh-CN" smtClean="0"/>
              <a:t>r[1] =</a:t>
            </a:r>
            <a:r>
              <a:rPr lang="zh-CN" altLang="en-US" smtClean="0"/>
              <a:t> </a:t>
            </a:r>
            <a:r>
              <a:rPr lang="en-US" altLang="zh-CN" smtClean="0"/>
              <a:t>w[2]+w[3]+…+w[n].</a:t>
            </a:r>
            <a:endParaRPr lang="zh-CN" altLang="en-US" smtClean="0"/>
          </a:p>
        </p:txBody>
      </p:sp>
      <p:sp>
        <p:nvSpPr>
          <p:cNvPr id="1300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8521E981-91A9-4362-B16D-CD47C44FC56D}" type="slidenum">
              <a:rPr lang="zh-CN" altLang="en-US" smtClean="0">
                <a:solidFill>
                  <a:srgbClr val="000000"/>
                </a:solidFill>
                <a:latin typeface="Calibri" pitchFamily="34" charset="0"/>
              </a:rPr>
              <a:pPr defTabSz="914400"/>
              <a:t>34</a:t>
            </a:fld>
            <a:endParaRPr lang="zh-CN" altLang="en-US" smtClean="0">
              <a:solidFill>
                <a:srgbClr val="000000"/>
              </a:solidFill>
              <a:latin typeface="Calibri"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Level</a:t>
            </a:r>
            <a:r>
              <a:rPr lang="zh-CN" altLang="en-US" smtClean="0"/>
              <a:t>是因为初始结点在第</a:t>
            </a:r>
            <a:r>
              <a:rPr lang="en-US" altLang="zh-CN" smtClean="0"/>
              <a:t>1</a:t>
            </a:r>
            <a:r>
              <a:rPr lang="zh-CN" altLang="en-US" smtClean="0"/>
              <a:t>层，剩余物品的和，即</a:t>
            </a:r>
            <a:r>
              <a:rPr lang="en-US" altLang="zh-CN" smtClean="0"/>
              <a:t>r[1] =</a:t>
            </a:r>
            <a:r>
              <a:rPr lang="zh-CN" altLang="en-US" smtClean="0"/>
              <a:t> </a:t>
            </a:r>
            <a:r>
              <a:rPr lang="en-US" altLang="zh-CN" smtClean="0"/>
              <a:t>w[1]+w[2]+w[3]+…+w[n].</a:t>
            </a:r>
            <a:endParaRPr lang="zh-CN" altLang="en-US" smtClean="0"/>
          </a:p>
        </p:txBody>
      </p:sp>
      <p:sp>
        <p:nvSpPr>
          <p:cNvPr id="1310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F50FE7E2-FA47-4AF1-9BE0-ABB1BB6D1E56}" type="slidenum">
              <a:rPr lang="zh-CN" altLang="en-US" smtClean="0">
                <a:solidFill>
                  <a:srgbClr val="000000"/>
                </a:solidFill>
                <a:latin typeface="Calibri" pitchFamily="34" charset="0"/>
              </a:rPr>
              <a:pPr defTabSz="914400"/>
              <a:t>35</a:t>
            </a:fld>
            <a:endParaRPr lang="zh-CN" altLang="en-US" smtClean="0">
              <a:solidFill>
                <a:srgbClr val="000000"/>
              </a:solidFill>
              <a:latin typeface="Calibri"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当前载重可以由载重上界推导出来</a:t>
            </a:r>
          </a:p>
        </p:txBody>
      </p:sp>
      <p:sp>
        <p:nvSpPr>
          <p:cNvPr id="132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E27C719A-CFB3-466D-A6DC-0A4C9BC004BC}" type="slidenum">
              <a:rPr lang="zh-CN" altLang="en-US" smtClean="0">
                <a:solidFill>
                  <a:srgbClr val="000000"/>
                </a:solidFill>
                <a:latin typeface="Calibri" pitchFamily="34" charset="0"/>
              </a:rPr>
              <a:pPr defTabSz="914400"/>
              <a:t>36</a:t>
            </a:fld>
            <a:endParaRPr lang="zh-CN" altLang="en-US" smtClean="0">
              <a:solidFill>
                <a:srgbClr val="000000"/>
              </a:solidFill>
              <a:latin typeface="Calibri"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331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38CB5291-DD09-4A0B-9634-816026681B77}" type="slidenum">
              <a:rPr lang="zh-CN" altLang="en-US" smtClean="0">
                <a:solidFill>
                  <a:srgbClr val="000000"/>
                </a:solidFill>
                <a:latin typeface="Calibri" pitchFamily="34" charset="0"/>
              </a:rPr>
              <a:pPr defTabSz="914400"/>
              <a:t>37</a:t>
            </a:fld>
            <a:endParaRPr lang="zh-CN" altLang="en-US" smtClean="0">
              <a:solidFill>
                <a:srgbClr val="000000"/>
              </a:solidFill>
              <a:latin typeface="Calibri"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这里界值的计算直接采取的是当前容量加剩余可用容量。</a:t>
            </a:r>
          </a:p>
        </p:txBody>
      </p:sp>
      <p:sp>
        <p:nvSpPr>
          <p:cNvPr id="134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E1FBA0B9-6686-4427-950E-573BA7EAC7C3}" type="slidenum">
              <a:rPr lang="zh-CN" altLang="en-US" smtClean="0">
                <a:solidFill>
                  <a:srgbClr val="000000"/>
                </a:solidFill>
                <a:latin typeface="Calibri" pitchFamily="34" charset="0"/>
              </a:rPr>
              <a:pPr defTabSz="914400"/>
              <a:t>38</a:t>
            </a:fld>
            <a:endParaRPr lang="zh-CN" altLang="en-US" smtClean="0">
              <a:solidFill>
                <a:srgbClr val="000000"/>
              </a:solidFill>
              <a:latin typeface="Calibri"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smtClean="0"/>
          </a:p>
          <a:p>
            <a:pPr eaLnBrk="1" hangingPunct="1">
              <a:spcBef>
                <a:spcPct val="0"/>
              </a:spcBef>
            </a:pPr>
            <a:r>
              <a:rPr lang="zh-CN" altLang="en-US" smtClean="0"/>
              <a:t>这里界值的计算直接采取的是当前容量加剩余可用容量。每加一个结点需要从新对</a:t>
            </a:r>
            <a:r>
              <a:rPr lang="en-US" altLang="zh-CN" smtClean="0"/>
              <a:t>heap</a:t>
            </a:r>
            <a:r>
              <a:rPr lang="zh-CN" altLang="en-US" smtClean="0"/>
              <a:t>进行重新排序；</a:t>
            </a:r>
          </a:p>
        </p:txBody>
      </p:sp>
      <p:sp>
        <p:nvSpPr>
          <p:cNvPr id="135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E6EE7BB5-7FA5-46C2-870F-281A69F700EE}" type="slidenum">
              <a:rPr lang="zh-CN" altLang="en-US" smtClean="0">
                <a:solidFill>
                  <a:srgbClr val="000000"/>
                </a:solidFill>
                <a:latin typeface="Calibri" pitchFamily="34" charset="0"/>
              </a:rPr>
              <a:pPr defTabSz="914400"/>
              <a:t>39</a:t>
            </a:fld>
            <a:endParaRPr lang="zh-CN" altLang="en-US" smtClean="0">
              <a:solidFill>
                <a:srgbClr val="000000"/>
              </a:solidFill>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不停的选择活节点，扩展活节点。活节点包含哪些节点？</a:t>
            </a:r>
            <a:endParaRPr lang="en-US" altLang="zh-CN" smtClean="0"/>
          </a:p>
          <a:p>
            <a:pPr eaLnBrk="1" hangingPunct="1">
              <a:spcBef>
                <a:spcPct val="0"/>
              </a:spcBef>
            </a:pPr>
            <a:r>
              <a:rPr lang="zh-CN" altLang="en-US" smtClean="0"/>
              <a:t>扩展结点的过程和回溯法的</a:t>
            </a:r>
            <a:r>
              <a:rPr lang="en-US" altLang="zh-CN" smtClean="0"/>
              <a:t>for</a:t>
            </a:r>
            <a:r>
              <a:rPr lang="zh-CN" altLang="en-US" smtClean="0"/>
              <a:t>循环是一致的，区别在于回溯法满足约束和界就往下走了，而分支定界满足约束和界就存储起来。</a:t>
            </a:r>
            <a:endParaRPr lang="en-US" altLang="zh-CN" smtClean="0"/>
          </a:p>
        </p:txBody>
      </p:sp>
      <p:sp>
        <p:nvSpPr>
          <p:cNvPr id="993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9458E88F-D14D-4597-9B5A-DD7D1C3F5DC8}" type="slidenum">
              <a:rPr lang="zh-CN" altLang="en-US" smtClean="0">
                <a:solidFill>
                  <a:srgbClr val="000000"/>
                </a:solidFill>
                <a:latin typeface="Calibri" pitchFamily="34" charset="0"/>
              </a:rPr>
              <a:pPr defTabSz="914400"/>
              <a:t>4</a:t>
            </a:fld>
            <a:endParaRPr lang="zh-CN" altLang="en-US" smtClean="0">
              <a:solidFill>
                <a:srgbClr val="000000"/>
              </a:solidFill>
              <a:latin typeface="Calibri"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分支定界法的流程都是一样的，不同点在于界值的计算，因此，对于已经讲过的问题，我们案例分析重点讲解如何计算上界和下界以及怎么样用上界和下界进行剪枝。没讲过的问题我们简单讲解代码。</a:t>
            </a:r>
          </a:p>
        </p:txBody>
      </p:sp>
      <p:sp>
        <p:nvSpPr>
          <p:cNvPr id="137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CC648A99-148B-4B25-8533-1933EEB64D2D}" type="slidenum">
              <a:rPr lang="zh-CN" altLang="en-US" smtClean="0">
                <a:solidFill>
                  <a:srgbClr val="000000"/>
                </a:solidFill>
                <a:latin typeface="Calibri" pitchFamily="34" charset="0"/>
              </a:rPr>
              <a:pPr defTabSz="914400"/>
              <a:t>40</a:t>
            </a:fld>
            <a:endParaRPr lang="zh-CN" altLang="en-US" smtClean="0">
              <a:solidFill>
                <a:srgbClr val="000000"/>
              </a:solidFill>
              <a:latin typeface="Calibri"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38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9C23A8C6-D4F1-4AB6-9473-70DE9B1EC699}" type="slidenum">
              <a:rPr lang="zh-CN" altLang="en-US" smtClean="0">
                <a:solidFill>
                  <a:srgbClr val="000000"/>
                </a:solidFill>
                <a:latin typeface="Calibri" pitchFamily="34" charset="0"/>
              </a:rPr>
              <a:pPr defTabSz="914400"/>
              <a:t>41</a:t>
            </a:fld>
            <a:endParaRPr lang="zh-CN" altLang="en-US" smtClean="0">
              <a:solidFill>
                <a:srgbClr val="000000"/>
              </a:solidFill>
              <a:latin typeface="Calibri"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0-1</a:t>
            </a:r>
            <a:r>
              <a:rPr lang="zh-CN" altLang="en-US" dirty="0" smtClean="0"/>
              <a:t>背包问题的按优先队列的搜索方式。明显可以看出右子树直接没有被搜索，直接被去掉了。如果按</a:t>
            </a:r>
            <a:r>
              <a:rPr lang="en-US" altLang="zh-CN" dirty="0" smtClean="0"/>
              <a:t>FIFO</a:t>
            </a:r>
            <a:r>
              <a:rPr lang="zh-CN" altLang="en-US" dirty="0" smtClean="0"/>
              <a:t>方式，明显不能减少搜索范围，结点会多很多。这里我们的界还是很好的，我们可以设计更好的界，并引入下界。</a:t>
            </a:r>
          </a:p>
        </p:txBody>
      </p:sp>
      <p:sp>
        <p:nvSpPr>
          <p:cNvPr id="139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395D8265-F029-4961-8B14-1DC4B7CFF228}" type="slidenum">
              <a:rPr lang="zh-CN" altLang="en-US" smtClean="0">
                <a:solidFill>
                  <a:srgbClr val="000000"/>
                </a:solidFill>
                <a:latin typeface="Calibri" pitchFamily="34" charset="0"/>
              </a:rPr>
              <a:pPr defTabSz="914400"/>
              <a:t>42</a:t>
            </a:fld>
            <a:endParaRPr lang="zh-CN" altLang="en-US" smtClean="0">
              <a:solidFill>
                <a:srgbClr val="000000"/>
              </a:solidFill>
              <a:latin typeface="Calibri"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当然这里我们也可以用更好的上界，贪心的方式给出，我们可以看出来，更好的的界，效率更高。并且，下界可以用于提前结束搜索，并且下界可以用于剪掉上界不够好的节点。好的界效果更好，剪枝效果明显，并且下界上来就可一个给出一个标准。</a:t>
            </a:r>
          </a:p>
        </p:txBody>
      </p:sp>
      <p:sp>
        <p:nvSpPr>
          <p:cNvPr id="140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259DE71B-1B09-4139-99B2-0FA54EFEA772}" type="slidenum">
              <a:rPr lang="zh-CN" altLang="en-US" smtClean="0">
                <a:solidFill>
                  <a:srgbClr val="000000"/>
                </a:solidFill>
                <a:latin typeface="Calibri" pitchFamily="34" charset="0"/>
              </a:rPr>
              <a:pPr defTabSz="914400"/>
              <a:t>43</a:t>
            </a:fld>
            <a:endParaRPr lang="zh-CN" altLang="en-US" smtClean="0">
              <a:solidFill>
                <a:srgbClr val="000000"/>
              </a:solidFill>
              <a:latin typeface="Calibri"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41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89DDA157-4265-478A-8B7B-1CD512AAF097}" type="slidenum">
              <a:rPr lang="zh-CN" altLang="en-US" smtClean="0">
                <a:solidFill>
                  <a:srgbClr val="000000"/>
                </a:solidFill>
                <a:latin typeface="Calibri" pitchFamily="34" charset="0"/>
              </a:rPr>
              <a:pPr defTabSz="914400"/>
              <a:t>44</a:t>
            </a:fld>
            <a:endParaRPr lang="zh-CN" altLang="en-US" smtClean="0">
              <a:solidFill>
                <a:srgbClr val="000000"/>
              </a:solidFill>
              <a:latin typeface="Calibri"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货郎担问题是求极小值问题还是求极大值问题？</a:t>
            </a:r>
            <a:endParaRPr lang="en-US" altLang="zh-CN" smtClean="0"/>
          </a:p>
          <a:p>
            <a:pPr eaLnBrk="1" hangingPunct="1">
              <a:spcBef>
                <a:spcPct val="0"/>
              </a:spcBef>
            </a:pPr>
            <a:r>
              <a:rPr lang="zh-CN" altLang="en-US" smtClean="0"/>
              <a:t>上界只要是问题的解即可，下界需要严格证明。</a:t>
            </a:r>
            <a:endParaRPr lang="en-US" altLang="zh-CN" smtClean="0"/>
          </a:p>
          <a:p>
            <a:pPr eaLnBrk="1" hangingPunct="1">
              <a:spcBef>
                <a:spcPct val="0"/>
              </a:spcBef>
            </a:pPr>
            <a:r>
              <a:rPr lang="zh-CN" altLang="en-US" smtClean="0"/>
              <a:t>下界越大越好，还是越小越好？</a:t>
            </a:r>
            <a:endParaRPr lang="en-US" altLang="zh-CN" smtClean="0"/>
          </a:p>
        </p:txBody>
      </p:sp>
      <p:sp>
        <p:nvSpPr>
          <p:cNvPr id="142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153EF40F-9772-4B6B-9FD2-850404278B45}" type="slidenum">
              <a:rPr lang="zh-CN" altLang="en-US" smtClean="0">
                <a:solidFill>
                  <a:srgbClr val="000000"/>
                </a:solidFill>
                <a:latin typeface="Calibri" pitchFamily="34" charset="0"/>
              </a:rPr>
              <a:pPr defTabSz="914400"/>
              <a:t>45</a:t>
            </a:fld>
            <a:endParaRPr lang="zh-CN" altLang="en-US" smtClean="0">
              <a:solidFill>
                <a:srgbClr val="000000"/>
              </a:solidFill>
              <a:latin typeface="Calibri"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货郎担问题是求极小值问题还是求极大值问题？</a:t>
            </a:r>
            <a:endParaRPr lang="en-US" altLang="zh-CN" smtClean="0"/>
          </a:p>
          <a:p>
            <a:pPr eaLnBrk="1" hangingPunct="1">
              <a:spcBef>
                <a:spcPct val="0"/>
              </a:spcBef>
            </a:pPr>
            <a:r>
              <a:rPr lang="zh-CN" altLang="en-US" smtClean="0"/>
              <a:t>上界只要是问题的解即可，下界需要严格证明。</a:t>
            </a:r>
            <a:endParaRPr lang="en-US" altLang="zh-CN" smtClean="0"/>
          </a:p>
          <a:p>
            <a:pPr eaLnBrk="1" hangingPunct="1">
              <a:spcBef>
                <a:spcPct val="0"/>
              </a:spcBef>
            </a:pPr>
            <a:r>
              <a:rPr lang="zh-CN" altLang="en-US" smtClean="0"/>
              <a:t>下界越大越好，还是越小越好？</a:t>
            </a:r>
            <a:endParaRPr lang="en-US" altLang="zh-CN" smtClean="0"/>
          </a:p>
          <a:p>
            <a:pPr eaLnBrk="1" hangingPunct="1">
              <a:spcBef>
                <a:spcPct val="0"/>
              </a:spcBef>
            </a:pPr>
            <a:r>
              <a:rPr lang="zh-CN" altLang="en-US" smtClean="0"/>
              <a:t>问题的一个解相当于是每个城市都有一条连接的边，故（</a:t>
            </a:r>
            <a:r>
              <a:rPr lang="en-US" altLang="zh-CN" smtClean="0"/>
              <a:t>1</a:t>
            </a:r>
            <a:r>
              <a:rPr lang="zh-CN" altLang="en-US" smtClean="0"/>
              <a:t>）为下界，同理问题的一个解相当于每个城市有一个入边一个出边，故（</a:t>
            </a:r>
            <a:r>
              <a:rPr lang="en-US" altLang="zh-CN" smtClean="0"/>
              <a:t>2</a:t>
            </a:r>
            <a:r>
              <a:rPr lang="zh-CN" altLang="en-US" smtClean="0"/>
              <a:t>）为下界。很显然下界</a:t>
            </a:r>
            <a:r>
              <a:rPr lang="en-US" altLang="zh-CN" smtClean="0"/>
              <a:t>2</a:t>
            </a:r>
            <a:r>
              <a:rPr lang="zh-CN" altLang="en-US" smtClean="0"/>
              <a:t>要比下界</a:t>
            </a:r>
            <a:r>
              <a:rPr lang="en-US" altLang="zh-CN" smtClean="0"/>
              <a:t>1</a:t>
            </a:r>
            <a:r>
              <a:rPr lang="zh-CN" altLang="en-US" smtClean="0"/>
              <a:t>要好，因为它更大。</a:t>
            </a:r>
          </a:p>
        </p:txBody>
      </p:sp>
      <p:sp>
        <p:nvSpPr>
          <p:cNvPr id="1433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F25CFE8C-73D9-4412-B486-95752F3539D7}" type="slidenum">
              <a:rPr lang="zh-CN" altLang="en-US" smtClean="0">
                <a:solidFill>
                  <a:srgbClr val="000000"/>
                </a:solidFill>
                <a:latin typeface="Calibri" pitchFamily="34" charset="0"/>
              </a:rPr>
              <a:pPr defTabSz="914400"/>
              <a:t>46</a:t>
            </a:fld>
            <a:endParaRPr lang="zh-CN" altLang="en-US" smtClean="0">
              <a:solidFill>
                <a:srgbClr val="000000"/>
              </a:solidFill>
              <a:latin typeface="Calibri"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U</a:t>
            </a:r>
            <a:r>
              <a:rPr lang="zh-CN" altLang="en-US" smtClean="0"/>
              <a:t>是已经选择的结点的集合，本质上还是最小的两个元素的和，只是对于已经选择的节点，其中一个最小元素换成了已经走过的边的长度。</a:t>
            </a:r>
            <a:r>
              <a:rPr lang="zh-CN" altLang="en-US" smtClean="0">
                <a:solidFill>
                  <a:srgbClr val="FF0000"/>
                </a:solidFill>
              </a:rPr>
              <a:t>该下届对于已经有出入边的节点的最小值还在考虑显然不合理，应该把最小元素的节点集合设置为</a:t>
            </a:r>
            <a:r>
              <a:rPr lang="en-US" altLang="zh-CN" smtClean="0">
                <a:solidFill>
                  <a:srgbClr val="FF0000"/>
                </a:solidFill>
              </a:rPr>
              <a:t>U\{U</a:t>
            </a:r>
            <a:r>
              <a:rPr lang="zh-CN" altLang="en-US" smtClean="0">
                <a:solidFill>
                  <a:srgbClr val="FF0000"/>
                </a:solidFill>
              </a:rPr>
              <a:t>中同时有出入边的元素</a:t>
            </a:r>
            <a:r>
              <a:rPr lang="en-US" altLang="zh-CN" smtClean="0">
                <a:solidFill>
                  <a:srgbClr val="FF0000"/>
                </a:solidFill>
              </a:rPr>
              <a:t>}</a:t>
            </a:r>
            <a:endParaRPr lang="zh-CN" altLang="en-US" smtClean="0">
              <a:solidFill>
                <a:srgbClr val="FF0000"/>
              </a:solidFill>
            </a:endParaRPr>
          </a:p>
        </p:txBody>
      </p:sp>
      <p:sp>
        <p:nvSpPr>
          <p:cNvPr id="144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0C381424-5D39-41A2-BC9D-C96397C02EC0}" type="slidenum">
              <a:rPr lang="zh-CN" altLang="en-US" smtClean="0">
                <a:solidFill>
                  <a:srgbClr val="000000"/>
                </a:solidFill>
                <a:latin typeface="Calibri" pitchFamily="34" charset="0"/>
              </a:rPr>
              <a:pPr defTabSz="914400"/>
              <a:t>47</a:t>
            </a:fld>
            <a:endParaRPr lang="zh-CN" altLang="en-US" smtClean="0">
              <a:solidFill>
                <a:srgbClr val="000000"/>
              </a:solidFill>
              <a:latin typeface="Calibri"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U</a:t>
            </a:r>
            <a:r>
              <a:rPr lang="zh-CN" altLang="en-US" dirty="0" smtClean="0"/>
              <a:t>是已经选择的结点的集合，本质上还是最小的两个元素的和，只是对于已经选择的节点，其中一个最小元素换成了已经走过的边的长度。</a:t>
            </a:r>
            <a:endParaRPr lang="zh-CN" altLang="en-US" dirty="0" smtClean="0">
              <a:solidFill>
                <a:srgbClr val="FF0000"/>
              </a:solidFill>
            </a:endParaRPr>
          </a:p>
        </p:txBody>
      </p:sp>
      <p:sp>
        <p:nvSpPr>
          <p:cNvPr id="145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9701E9E4-E28B-4B4B-ACCF-FE55BBB02771}" type="slidenum">
              <a:rPr lang="zh-CN" altLang="en-US" smtClean="0">
                <a:solidFill>
                  <a:srgbClr val="000000"/>
                </a:solidFill>
                <a:latin typeface="Calibri" pitchFamily="34" charset="0"/>
              </a:rPr>
              <a:pPr defTabSz="914400"/>
              <a:t>48</a:t>
            </a:fld>
            <a:endParaRPr lang="zh-CN" altLang="en-US" smtClean="0">
              <a:solidFill>
                <a:srgbClr val="000000"/>
              </a:solidFill>
              <a:latin typeface="Calibri"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下界为</a:t>
            </a:r>
            <a:r>
              <a:rPr lang="en-US" altLang="zh-CN" smtClean="0"/>
              <a:t>14</a:t>
            </a:r>
            <a:r>
              <a:rPr lang="zh-CN" altLang="en-US" smtClean="0"/>
              <a:t>，上界为</a:t>
            </a:r>
            <a:r>
              <a:rPr lang="en-US" altLang="zh-CN" smtClean="0"/>
              <a:t>16</a:t>
            </a:r>
            <a:r>
              <a:rPr lang="zh-CN" altLang="en-US" smtClean="0"/>
              <a:t>，实际上</a:t>
            </a:r>
            <a:r>
              <a:rPr lang="en-US" altLang="zh-CN" smtClean="0"/>
              <a:t>lb</a:t>
            </a:r>
            <a:r>
              <a:rPr lang="zh-CN" altLang="en-US" smtClean="0"/>
              <a:t>为</a:t>
            </a:r>
            <a:r>
              <a:rPr lang="en-US" altLang="zh-CN" smtClean="0"/>
              <a:t>16</a:t>
            </a:r>
            <a:r>
              <a:rPr lang="zh-CN" altLang="en-US" smtClean="0"/>
              <a:t>的节点都是可以先去掉不考虑的，因为已经有解的上界为</a:t>
            </a:r>
            <a:r>
              <a:rPr lang="en-US" altLang="zh-CN" smtClean="0"/>
              <a:t>16</a:t>
            </a:r>
            <a:r>
              <a:rPr lang="zh-CN" altLang="en-US" smtClean="0"/>
              <a:t>了。</a:t>
            </a:r>
          </a:p>
        </p:txBody>
      </p:sp>
      <p:sp>
        <p:nvSpPr>
          <p:cNvPr id="146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D1A2755F-C39A-45CA-BEDE-5CB9DBBD4735}" type="slidenum">
              <a:rPr lang="zh-CN" altLang="en-US" smtClean="0">
                <a:solidFill>
                  <a:srgbClr val="000000"/>
                </a:solidFill>
                <a:latin typeface="Calibri" pitchFamily="34" charset="0"/>
              </a:rPr>
              <a:pPr defTabSz="914400"/>
              <a:t>49</a:t>
            </a:fld>
            <a:endParaRPr lang="zh-CN" altLang="en-US" smtClean="0">
              <a:solidFill>
                <a:srgbClr val="000000"/>
              </a:solidFill>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不停的选择活节点，扩展活节点。活节点又叫什么节点？</a:t>
            </a:r>
            <a:endParaRPr lang="en-US" altLang="zh-CN" smtClean="0"/>
          </a:p>
          <a:p>
            <a:pPr eaLnBrk="1" hangingPunct="1">
              <a:spcBef>
                <a:spcPct val="0"/>
              </a:spcBef>
            </a:pPr>
            <a:r>
              <a:rPr lang="zh-CN" altLang="en-US" smtClean="0"/>
              <a:t>怎么从列表中选择节点呢？</a:t>
            </a:r>
            <a:endParaRPr lang="en-US" altLang="zh-CN" smtClean="0"/>
          </a:p>
        </p:txBody>
      </p:sp>
      <p:sp>
        <p:nvSpPr>
          <p:cNvPr id="1003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015BBFBD-82E5-4F38-8606-6B22FC344A5F}" type="slidenum">
              <a:rPr lang="zh-CN" altLang="en-US" smtClean="0">
                <a:solidFill>
                  <a:srgbClr val="000000"/>
                </a:solidFill>
                <a:latin typeface="Calibri" pitchFamily="34" charset="0"/>
              </a:rPr>
              <a:pPr defTabSz="914400"/>
              <a:t>5</a:t>
            </a:fld>
            <a:endParaRPr lang="zh-CN" altLang="en-US" smtClean="0">
              <a:solidFill>
                <a:srgbClr val="000000"/>
              </a:solidFill>
              <a:latin typeface="Calibri"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47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E69A1C95-6E20-4668-B50F-63B9C4EF4AAD}" type="slidenum">
              <a:rPr lang="zh-CN" altLang="en-US" smtClean="0">
                <a:solidFill>
                  <a:srgbClr val="000000"/>
                </a:solidFill>
                <a:latin typeface="Calibri" pitchFamily="34" charset="0"/>
              </a:rPr>
              <a:pPr defTabSz="914400"/>
              <a:t>50</a:t>
            </a:fld>
            <a:endParaRPr lang="zh-CN" altLang="en-US" smtClean="0">
              <a:solidFill>
                <a:srgbClr val="000000"/>
              </a:solidFill>
              <a:latin typeface="Calibri"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48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EFA82807-B9F2-4F82-8AD4-05A98EC6AB8E}" type="slidenum">
              <a:rPr lang="zh-CN" altLang="en-US" smtClean="0">
                <a:solidFill>
                  <a:srgbClr val="000000"/>
                </a:solidFill>
                <a:latin typeface="Calibri" pitchFamily="34" charset="0"/>
              </a:rPr>
              <a:pPr defTabSz="914400"/>
              <a:t>51</a:t>
            </a:fld>
            <a:endParaRPr lang="zh-CN" altLang="en-US" smtClean="0">
              <a:solidFill>
                <a:srgbClr val="000000"/>
              </a:solidFill>
              <a:latin typeface="Calibri"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49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ECFB8586-0230-443C-A0A7-071138BEF883}" type="slidenum">
              <a:rPr lang="zh-CN" altLang="en-US" smtClean="0">
                <a:solidFill>
                  <a:srgbClr val="000000"/>
                </a:solidFill>
                <a:latin typeface="Calibri" pitchFamily="34" charset="0"/>
              </a:rPr>
              <a:pPr defTabSz="914400"/>
              <a:t>52</a:t>
            </a:fld>
            <a:endParaRPr lang="zh-CN" altLang="en-US" smtClean="0">
              <a:solidFill>
                <a:srgbClr val="000000"/>
              </a:solidFill>
              <a:latin typeface="Calibri"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布线问题的算法流程就是宽度优先搜索问题，能否用优先队列的搜索方式呢？如果可以，那么结点的优先级怎么设定呢？用结点到目标结点的估计作为优先级。</a:t>
            </a:r>
            <a:endParaRPr lang="en-US" altLang="zh-CN" smtClean="0"/>
          </a:p>
        </p:txBody>
      </p:sp>
      <p:sp>
        <p:nvSpPr>
          <p:cNvPr id="150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543C6439-0D38-4CD0-85C0-17135E2CD269}" type="slidenum">
              <a:rPr lang="zh-CN" altLang="en-US" smtClean="0">
                <a:solidFill>
                  <a:srgbClr val="000000"/>
                </a:solidFill>
                <a:latin typeface="Calibri" pitchFamily="34" charset="0"/>
              </a:rPr>
              <a:pPr defTabSz="914400"/>
              <a:t>53</a:t>
            </a:fld>
            <a:endParaRPr lang="zh-CN" altLang="en-US" smtClean="0">
              <a:solidFill>
                <a:srgbClr val="000000"/>
              </a:solidFill>
              <a:latin typeface="Calibri"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如何得到最优值呢？</a:t>
            </a:r>
          </a:p>
        </p:txBody>
      </p:sp>
      <p:sp>
        <p:nvSpPr>
          <p:cNvPr id="151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DEDA6F05-F878-4457-A38F-D475F53F939C}" type="slidenum">
              <a:rPr lang="zh-CN" altLang="en-US" smtClean="0">
                <a:solidFill>
                  <a:srgbClr val="000000"/>
                </a:solidFill>
                <a:latin typeface="Calibri" pitchFamily="34" charset="0"/>
              </a:rPr>
              <a:pPr defTabSz="914400"/>
              <a:t>54</a:t>
            </a:fld>
            <a:endParaRPr lang="zh-CN" altLang="en-US" smtClean="0">
              <a:solidFill>
                <a:srgbClr val="000000"/>
              </a:solidFill>
              <a:latin typeface="Calibri"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A</a:t>
            </a:r>
            <a:r>
              <a:rPr lang="zh-CN" altLang="en-US" smtClean="0"/>
              <a:t>为进攻方，</a:t>
            </a:r>
            <a:r>
              <a:rPr lang="en-US" altLang="zh-CN" smtClean="0"/>
              <a:t>B</a:t>
            </a:r>
            <a:r>
              <a:rPr lang="zh-CN" altLang="en-US" smtClean="0"/>
              <a:t>为防守方，</a:t>
            </a:r>
            <a:r>
              <a:rPr lang="en-US" altLang="zh-CN" smtClean="0"/>
              <a:t>A</a:t>
            </a:r>
            <a:r>
              <a:rPr lang="zh-CN" altLang="en-US" smtClean="0"/>
              <a:t>如何才能尽快吃掉</a:t>
            </a:r>
            <a:r>
              <a:rPr lang="en-US" altLang="zh-CN" smtClean="0"/>
              <a:t>B</a:t>
            </a:r>
            <a:r>
              <a:rPr lang="zh-CN" altLang="en-US" smtClean="0"/>
              <a:t>？</a:t>
            </a:r>
          </a:p>
        </p:txBody>
      </p:sp>
      <p:sp>
        <p:nvSpPr>
          <p:cNvPr id="1525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4A60186F-F64E-41A5-9C5F-31A0DBF8DCDD}" type="slidenum">
              <a:rPr lang="zh-CN" altLang="en-US" smtClean="0">
                <a:solidFill>
                  <a:srgbClr val="000000"/>
                </a:solidFill>
                <a:latin typeface="Calibri" pitchFamily="34" charset="0"/>
              </a:rPr>
              <a:pPr defTabSz="914400"/>
              <a:t>55</a:t>
            </a:fld>
            <a:endParaRPr lang="zh-CN" altLang="en-US" smtClean="0">
              <a:solidFill>
                <a:srgbClr val="000000"/>
              </a:solidFill>
              <a:latin typeface="Calibri"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53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A36B218A-4A48-4313-8B72-8CA38D0EB869}" type="slidenum">
              <a:rPr lang="zh-CN" altLang="en-US" smtClean="0">
                <a:solidFill>
                  <a:srgbClr val="000000"/>
                </a:solidFill>
                <a:latin typeface="Calibri" pitchFamily="34" charset="0"/>
              </a:rPr>
              <a:pPr defTabSz="914400"/>
              <a:t>56</a:t>
            </a:fld>
            <a:endParaRPr lang="zh-CN" altLang="en-US" smtClean="0">
              <a:solidFill>
                <a:srgbClr val="000000"/>
              </a:solidFill>
              <a:latin typeface="Calibri"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54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4AA0B08E-DEF0-4E13-8FE4-A3A9690D2D57}" type="slidenum">
              <a:rPr lang="zh-CN" altLang="en-US" smtClean="0">
                <a:solidFill>
                  <a:srgbClr val="000000"/>
                </a:solidFill>
                <a:latin typeface="Calibri" pitchFamily="34" charset="0"/>
              </a:rPr>
              <a:pPr defTabSz="914400"/>
              <a:t>57</a:t>
            </a:fld>
            <a:endParaRPr lang="zh-CN" altLang="en-US" smtClean="0">
              <a:solidFill>
                <a:srgbClr val="000000"/>
              </a:solidFill>
              <a:latin typeface="Calibri"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求最大团，上界需要证明</a:t>
            </a:r>
          </a:p>
        </p:txBody>
      </p:sp>
      <p:sp>
        <p:nvSpPr>
          <p:cNvPr id="155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B81C7B49-028E-49FC-AFDF-5BF704A68EE8}" type="slidenum">
              <a:rPr lang="zh-CN" altLang="en-US" smtClean="0">
                <a:solidFill>
                  <a:srgbClr val="000000"/>
                </a:solidFill>
                <a:latin typeface="Calibri" pitchFamily="34" charset="0"/>
              </a:rPr>
              <a:pPr defTabSz="914400"/>
              <a:t>58</a:t>
            </a:fld>
            <a:endParaRPr lang="zh-CN" altLang="en-US" smtClean="0">
              <a:solidFill>
                <a:srgbClr val="000000"/>
              </a:solidFill>
              <a:latin typeface="Calibri"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cliqueSize</a:t>
            </a:r>
            <a:r>
              <a:rPr lang="zh-CN" altLang="en-US" smtClean="0"/>
              <a:t>可以通过</a:t>
            </a:r>
            <a:r>
              <a:rPr lang="en-US" altLang="zh-CN" smtClean="0"/>
              <a:t>upperSize</a:t>
            </a:r>
            <a:r>
              <a:rPr lang="zh-CN" altLang="en-US" smtClean="0"/>
              <a:t>得到</a:t>
            </a:r>
          </a:p>
        </p:txBody>
      </p:sp>
      <p:sp>
        <p:nvSpPr>
          <p:cNvPr id="156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43725618-2FF2-4215-B782-745128955618}" type="slidenum">
              <a:rPr lang="zh-CN" altLang="en-US" smtClean="0">
                <a:solidFill>
                  <a:srgbClr val="000000"/>
                </a:solidFill>
                <a:latin typeface="Calibri" pitchFamily="34" charset="0"/>
              </a:rPr>
              <a:pPr defTabSz="914400"/>
              <a:t>59</a:t>
            </a:fld>
            <a:endParaRPr lang="zh-CN" altLang="en-US" smtClean="0">
              <a:solidFill>
                <a:srgbClr val="000000"/>
              </a:solidFill>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分支定界法是一种不断选择活节点不断扩展活节点的过程，它的重点就在于我如何选择一个节点？这里主要有两种方式。</a:t>
            </a:r>
            <a:endParaRPr lang="en-US" altLang="zh-CN" smtClean="0"/>
          </a:p>
          <a:p>
            <a:pPr eaLnBrk="1" hangingPunct="1">
              <a:spcBef>
                <a:spcPct val="0"/>
              </a:spcBef>
            </a:pPr>
            <a:r>
              <a:rPr lang="en-US" altLang="zh-CN" smtClean="0"/>
              <a:t>FIFO</a:t>
            </a:r>
            <a:r>
              <a:rPr lang="zh-CN" altLang="en-US" smtClean="0"/>
              <a:t>是什么搜索方式？广度优先 队列</a:t>
            </a:r>
            <a:endParaRPr lang="en-US" altLang="zh-CN" smtClean="0"/>
          </a:p>
          <a:p>
            <a:pPr eaLnBrk="1" hangingPunct="1">
              <a:spcBef>
                <a:spcPct val="0"/>
              </a:spcBef>
            </a:pPr>
            <a:r>
              <a:rPr lang="zh-CN" altLang="en-US" smtClean="0"/>
              <a:t>优先队列又是什么搜索方式？函数式优先，最大堆实现最大优先队列，最小堆实现最小优先队列</a:t>
            </a:r>
          </a:p>
        </p:txBody>
      </p:sp>
      <p:sp>
        <p:nvSpPr>
          <p:cNvPr id="1013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D0D7CBF5-6DEC-4B79-9772-2DEF4E28C944}" type="slidenum">
              <a:rPr lang="zh-CN" altLang="en-US" smtClean="0">
                <a:solidFill>
                  <a:srgbClr val="000000"/>
                </a:solidFill>
                <a:latin typeface="Calibri" pitchFamily="34" charset="0"/>
              </a:rPr>
              <a:pPr defTabSz="914400"/>
              <a:t>6</a:t>
            </a:fld>
            <a:endParaRPr lang="zh-CN" altLang="en-US" smtClean="0">
              <a:solidFill>
                <a:srgbClr val="000000"/>
              </a:solidFill>
              <a:latin typeface="Calibri"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子集树问题，左节点就可以更新最优值。右结点需要考虑界值。</a:t>
            </a:r>
          </a:p>
        </p:txBody>
      </p:sp>
      <p:sp>
        <p:nvSpPr>
          <p:cNvPr id="157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7B8EFCBE-E34E-4C45-A493-5FB30ECDC98D}" type="slidenum">
              <a:rPr lang="zh-CN" altLang="en-US" smtClean="0">
                <a:solidFill>
                  <a:srgbClr val="000000"/>
                </a:solidFill>
                <a:latin typeface="Calibri" pitchFamily="34" charset="0"/>
              </a:rPr>
              <a:pPr defTabSz="914400"/>
              <a:t>60</a:t>
            </a:fld>
            <a:endParaRPr lang="zh-CN" altLang="en-US" smtClean="0">
              <a:solidFill>
                <a:srgbClr val="000000"/>
              </a:solidFill>
              <a:latin typeface="Calibri"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子集树问题，左节点就可以更新最优值。右结点需要考虑界值。</a:t>
            </a:r>
          </a:p>
        </p:txBody>
      </p:sp>
      <p:sp>
        <p:nvSpPr>
          <p:cNvPr id="158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D369CFB9-9223-44DB-BB39-0CA0BF7B77D0}" type="slidenum">
              <a:rPr lang="zh-CN" altLang="en-US" smtClean="0">
                <a:solidFill>
                  <a:srgbClr val="000000"/>
                </a:solidFill>
                <a:latin typeface="Calibri" pitchFamily="34" charset="0"/>
              </a:rPr>
              <a:pPr defTabSz="914400"/>
              <a:t>61</a:t>
            </a:fld>
            <a:endParaRPr lang="zh-CN" altLang="en-US" smtClean="0">
              <a:solidFill>
                <a:srgbClr val="000000"/>
              </a:solidFill>
              <a:latin typeface="Calibri"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597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3AEF1F6B-6A60-4BF5-A7FF-5FD099EC4946}" type="slidenum">
              <a:rPr lang="zh-CN" altLang="en-US" smtClean="0">
                <a:solidFill>
                  <a:srgbClr val="000000"/>
                </a:solidFill>
                <a:latin typeface="Calibri" pitchFamily="34" charset="0"/>
              </a:rPr>
              <a:pPr defTabSz="914400"/>
              <a:t>62</a:t>
            </a:fld>
            <a:endParaRPr lang="zh-CN" altLang="en-US" smtClean="0">
              <a:solidFill>
                <a:srgbClr val="000000"/>
              </a:solidFill>
              <a:latin typeface="Calibri"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这里</a:t>
            </a:r>
            <a:r>
              <a:rPr lang="en-US" altLang="zh-CN" smtClean="0"/>
              <a:t>Q</a:t>
            </a:r>
            <a:r>
              <a:rPr lang="zh-CN" altLang="en-US" smtClean="0"/>
              <a:t>包含了，权值，</a:t>
            </a:r>
            <a:r>
              <a:rPr lang="en-US" altLang="zh-CN" smtClean="0"/>
              <a:t>cn,level</a:t>
            </a:r>
            <a:r>
              <a:rPr lang="zh-CN" altLang="en-US" smtClean="0"/>
              <a:t>， </a:t>
            </a:r>
            <a:r>
              <a:rPr lang="en-US" altLang="zh-CN" smtClean="0"/>
              <a:t>pNode, isLeft,</a:t>
            </a:r>
            <a:r>
              <a:rPr lang="zh-CN" altLang="en-US" smtClean="0"/>
              <a:t>以及已选择节点的状况</a:t>
            </a:r>
            <a:r>
              <a:rPr lang="en-US" altLang="zh-CN" smtClean="0"/>
              <a:t>x[];</a:t>
            </a:r>
            <a:r>
              <a:rPr lang="zh-CN" altLang="en-US" smtClean="0"/>
              <a:t>实际上是可以通过界值来结算</a:t>
            </a:r>
            <a:r>
              <a:rPr lang="en-US" altLang="zh-CN" smtClean="0"/>
              <a:t>cn</a:t>
            </a:r>
            <a:r>
              <a:rPr lang="zh-CN" altLang="en-US" smtClean="0"/>
              <a:t>的，从而省略掉</a:t>
            </a:r>
            <a:r>
              <a:rPr lang="en-US" altLang="zh-CN" smtClean="0"/>
              <a:t>cn</a:t>
            </a:r>
            <a:r>
              <a:rPr lang="zh-CN" altLang="en-US" smtClean="0"/>
              <a:t>的存储，</a:t>
            </a:r>
            <a:r>
              <a:rPr lang="en-US" altLang="zh-CN" smtClean="0"/>
              <a:t>cn = weight – n + i-1;</a:t>
            </a:r>
            <a:endParaRPr lang="zh-CN" altLang="en-US" smtClean="0"/>
          </a:p>
        </p:txBody>
      </p:sp>
      <p:sp>
        <p:nvSpPr>
          <p:cNvPr id="162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87CB40A7-A56C-4181-8F2C-59AF1DEDBCC6}" type="slidenum">
              <a:rPr lang="zh-CN" altLang="en-US" smtClean="0">
                <a:solidFill>
                  <a:srgbClr val="000000"/>
                </a:solidFill>
                <a:latin typeface="Calibri" pitchFamily="34" charset="0"/>
              </a:rPr>
              <a:pPr defTabSz="914400"/>
              <a:t>63</a:t>
            </a:fld>
            <a:endParaRPr lang="zh-CN" altLang="en-US" smtClean="0">
              <a:solidFill>
                <a:srgbClr val="000000"/>
              </a:solidFill>
              <a:latin typeface="Calibri"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这里</a:t>
            </a:r>
            <a:r>
              <a:rPr lang="en-US" altLang="zh-CN" smtClean="0"/>
              <a:t>Q</a:t>
            </a:r>
            <a:r>
              <a:rPr lang="zh-CN" altLang="en-US" smtClean="0"/>
              <a:t>包含了，权值，</a:t>
            </a:r>
            <a:r>
              <a:rPr lang="en-US" altLang="zh-CN" smtClean="0"/>
              <a:t>cn,level</a:t>
            </a:r>
            <a:r>
              <a:rPr lang="zh-CN" altLang="en-US" smtClean="0"/>
              <a:t>， </a:t>
            </a:r>
            <a:r>
              <a:rPr lang="en-US" altLang="zh-CN" smtClean="0"/>
              <a:t>pNode, isLeft,</a:t>
            </a:r>
            <a:r>
              <a:rPr lang="zh-CN" altLang="en-US" smtClean="0"/>
              <a:t>以及已选择节点的状况</a:t>
            </a:r>
            <a:r>
              <a:rPr lang="en-US" altLang="zh-CN" smtClean="0"/>
              <a:t>x[];</a:t>
            </a:r>
            <a:r>
              <a:rPr lang="zh-CN" altLang="en-US" smtClean="0"/>
              <a:t>实际上是可以通过界值来结算</a:t>
            </a:r>
            <a:r>
              <a:rPr lang="en-US" altLang="zh-CN" smtClean="0"/>
              <a:t>cn</a:t>
            </a:r>
            <a:r>
              <a:rPr lang="zh-CN" altLang="en-US" smtClean="0"/>
              <a:t>的，从而省略掉</a:t>
            </a:r>
            <a:r>
              <a:rPr lang="en-US" altLang="zh-CN" smtClean="0"/>
              <a:t>cn</a:t>
            </a:r>
            <a:r>
              <a:rPr lang="zh-CN" altLang="en-US" smtClean="0"/>
              <a:t>的存储，</a:t>
            </a:r>
            <a:r>
              <a:rPr lang="en-US" altLang="zh-CN" smtClean="0"/>
              <a:t>cn = weight – n + i-1;</a:t>
            </a:r>
            <a:endParaRPr lang="zh-CN" altLang="en-US" smtClean="0"/>
          </a:p>
        </p:txBody>
      </p:sp>
      <p:sp>
        <p:nvSpPr>
          <p:cNvPr id="163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DC97D5D5-7571-4AC0-BE8D-21D310982EBF}" type="slidenum">
              <a:rPr lang="zh-CN" altLang="en-US" smtClean="0">
                <a:solidFill>
                  <a:srgbClr val="000000"/>
                </a:solidFill>
                <a:latin typeface="Calibri" pitchFamily="34" charset="0"/>
              </a:rPr>
              <a:pPr defTabSz="914400"/>
              <a:t>64</a:t>
            </a:fld>
            <a:endParaRPr lang="zh-CN" altLang="en-US" smtClean="0">
              <a:solidFill>
                <a:srgbClr val="000000"/>
              </a:solidFill>
              <a:latin typeface="Calibri"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64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E1E509EA-3D71-40A1-8701-50777369DC5E}" type="slidenum">
              <a:rPr lang="zh-CN" altLang="en-US" smtClean="0">
                <a:solidFill>
                  <a:srgbClr val="000000"/>
                </a:solidFill>
                <a:latin typeface="Calibri" pitchFamily="34" charset="0"/>
              </a:rPr>
              <a:pPr defTabSz="914400"/>
              <a:t>65</a:t>
            </a:fld>
            <a:endParaRPr lang="zh-CN" altLang="en-US" smtClean="0">
              <a:solidFill>
                <a:srgbClr val="000000"/>
              </a:solidFill>
              <a:latin typeface="Calibri"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这里</a:t>
            </a:r>
            <a:r>
              <a:rPr lang="en-US" altLang="zh-CN" smtClean="0"/>
              <a:t>3</a:t>
            </a:r>
            <a:r>
              <a:rPr lang="zh-CN" altLang="en-US" smtClean="0"/>
              <a:t>个工件的一个作业调度问题，下图是计算时间的过程，比如第一种排列，是</a:t>
            </a:r>
            <a:r>
              <a:rPr lang="en-US" altLang="zh-CN" smtClean="0"/>
              <a:t>1,2,3</a:t>
            </a:r>
            <a:r>
              <a:rPr lang="zh-CN" altLang="en-US" smtClean="0"/>
              <a:t>，其完工时间为第一个工件的完工时间为</a:t>
            </a:r>
            <a:r>
              <a:rPr lang="en-US" altLang="zh-CN" smtClean="0"/>
              <a:t>3+6+10=19</a:t>
            </a:r>
          </a:p>
          <a:p>
            <a:pPr eaLnBrk="1" hangingPunct="1">
              <a:spcBef>
                <a:spcPct val="0"/>
              </a:spcBef>
            </a:pPr>
            <a:r>
              <a:rPr lang="en-US" altLang="zh-CN" smtClean="0"/>
              <a:t>1,3,2,3+7+8=18,</a:t>
            </a:r>
            <a:r>
              <a:rPr lang="zh-CN" altLang="en-US" smtClean="0"/>
              <a:t>这里我们可以发现，工件</a:t>
            </a:r>
            <a:r>
              <a:rPr lang="en-US" altLang="zh-CN" smtClean="0"/>
              <a:t>i</a:t>
            </a:r>
            <a:r>
              <a:rPr lang="zh-CN" altLang="en-US" smtClean="0"/>
              <a:t>在机器</a:t>
            </a:r>
            <a:r>
              <a:rPr lang="en-US" altLang="zh-CN" smtClean="0"/>
              <a:t>2</a:t>
            </a:r>
            <a:r>
              <a:rPr lang="zh-CN" altLang="en-US" smtClean="0"/>
              <a:t>上的开始时间是工件</a:t>
            </a:r>
            <a:r>
              <a:rPr lang="en-US" altLang="zh-CN" smtClean="0"/>
              <a:t>i</a:t>
            </a:r>
            <a:r>
              <a:rPr lang="zh-CN" altLang="en-US" smtClean="0"/>
              <a:t>在机器</a:t>
            </a:r>
            <a:r>
              <a:rPr lang="en-US" altLang="zh-CN" smtClean="0"/>
              <a:t>1</a:t>
            </a:r>
            <a:r>
              <a:rPr lang="zh-CN" altLang="en-US" smtClean="0"/>
              <a:t>上的完成时间与机器</a:t>
            </a:r>
            <a:r>
              <a:rPr lang="en-US" altLang="zh-CN" smtClean="0"/>
              <a:t>2</a:t>
            </a:r>
            <a:r>
              <a:rPr lang="zh-CN" altLang="en-US" smtClean="0"/>
              <a:t>上的第</a:t>
            </a:r>
            <a:r>
              <a:rPr lang="en-US" altLang="zh-CN" smtClean="0"/>
              <a:t>(i-1)</a:t>
            </a:r>
            <a:r>
              <a:rPr lang="zh-CN" altLang="en-US" smtClean="0"/>
              <a:t>工件的完成时间取大，</a:t>
            </a:r>
            <a:r>
              <a:rPr lang="en-US" altLang="zh-CN" smtClean="0"/>
              <a:t>F(i-1)</a:t>
            </a:r>
            <a:endParaRPr lang="zh-CN" altLang="en-US" smtClean="0"/>
          </a:p>
        </p:txBody>
      </p:sp>
      <p:sp>
        <p:nvSpPr>
          <p:cNvPr id="165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6C30AADB-A2CB-4615-8E9C-519293882460}" type="slidenum">
              <a:rPr lang="zh-CN" altLang="en-US" smtClean="0">
                <a:solidFill>
                  <a:srgbClr val="000000"/>
                </a:solidFill>
                <a:latin typeface="Calibri" pitchFamily="34" charset="0"/>
              </a:rPr>
              <a:pPr defTabSz="914400"/>
              <a:t>66</a:t>
            </a:fld>
            <a:endParaRPr lang="zh-CN" altLang="en-US" smtClean="0">
              <a:solidFill>
                <a:srgbClr val="000000"/>
              </a:solidFill>
              <a:latin typeface="Calibri"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在理想的情况下，求余下的工件的完工时间的和。</a:t>
            </a:r>
          </a:p>
        </p:txBody>
      </p:sp>
      <p:sp>
        <p:nvSpPr>
          <p:cNvPr id="166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34EE1859-A2F6-486B-A19C-40A5C548117F}" type="slidenum">
              <a:rPr lang="zh-CN" altLang="en-US" smtClean="0">
                <a:solidFill>
                  <a:srgbClr val="000000"/>
                </a:solidFill>
                <a:latin typeface="Calibri" pitchFamily="34" charset="0"/>
              </a:rPr>
              <a:pPr defTabSz="914400"/>
              <a:t>67</a:t>
            </a:fld>
            <a:endParaRPr lang="zh-CN" altLang="en-US" smtClean="0">
              <a:solidFill>
                <a:srgbClr val="000000"/>
              </a:solidFill>
              <a:latin typeface="Calibri"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F1pr+t1i</a:t>
            </a:r>
            <a:r>
              <a:rPr lang="zh-CN" altLang="en-US" smtClean="0"/>
              <a:t>为下一个工件在机器</a:t>
            </a:r>
            <a:r>
              <a:rPr lang="en-US" altLang="zh-CN" smtClean="0"/>
              <a:t>1</a:t>
            </a:r>
            <a:r>
              <a:rPr lang="zh-CN" altLang="en-US" smtClean="0"/>
              <a:t>上的最早完成时间，因为</a:t>
            </a:r>
            <a:r>
              <a:rPr lang="en-US" altLang="zh-CN" smtClean="0"/>
              <a:t>pr+1</a:t>
            </a:r>
            <a:r>
              <a:rPr lang="zh-CN" altLang="en-US" smtClean="0"/>
              <a:t>在机器</a:t>
            </a:r>
            <a:r>
              <a:rPr lang="en-US" altLang="zh-CN" smtClean="0"/>
              <a:t>1</a:t>
            </a:r>
            <a:r>
              <a:rPr lang="zh-CN" altLang="en-US" smtClean="0"/>
              <a:t>上的完成时间一定大于</a:t>
            </a:r>
            <a:r>
              <a:rPr lang="en-US" altLang="zh-CN" smtClean="0"/>
              <a:t>F1pr+t1i</a:t>
            </a:r>
            <a:r>
              <a:rPr lang="zh-CN" altLang="en-US" smtClean="0"/>
              <a:t>，第一步完成才能开始第二步加工，因此，</a:t>
            </a:r>
            <a:r>
              <a:rPr lang="en-US" altLang="zh-CN" smtClean="0"/>
              <a:t>pr+1</a:t>
            </a:r>
            <a:r>
              <a:rPr lang="zh-CN" altLang="en-US" smtClean="0"/>
              <a:t>在机器二上的开始时间一定大于</a:t>
            </a:r>
            <a:r>
              <a:rPr lang="en-US" altLang="zh-CN" smtClean="0"/>
              <a:t>F1pr+t1i</a:t>
            </a:r>
            <a:r>
              <a:rPr lang="zh-CN" altLang="en-US" smtClean="0"/>
              <a:t>，另外，</a:t>
            </a:r>
            <a:r>
              <a:rPr lang="en-US" altLang="zh-CN" smtClean="0"/>
              <a:t>pr+1</a:t>
            </a:r>
            <a:r>
              <a:rPr lang="zh-CN" altLang="en-US" smtClean="0"/>
              <a:t>在机器</a:t>
            </a:r>
            <a:r>
              <a:rPr lang="en-US" altLang="zh-CN" smtClean="0"/>
              <a:t>2</a:t>
            </a:r>
            <a:r>
              <a:rPr lang="zh-CN" altLang="en-US" smtClean="0"/>
              <a:t>上的开始时间一定得大于</a:t>
            </a:r>
            <a:r>
              <a:rPr lang="en-US" altLang="zh-CN" smtClean="0"/>
              <a:t>F2pr</a:t>
            </a:r>
            <a:r>
              <a:rPr lang="zh-CN" altLang="en-US" smtClean="0"/>
              <a:t>，因此</a:t>
            </a:r>
            <a:r>
              <a:rPr lang="en-US" altLang="zh-CN" smtClean="0"/>
              <a:t>pr+1</a:t>
            </a:r>
            <a:r>
              <a:rPr lang="zh-CN" altLang="en-US" smtClean="0"/>
              <a:t>的开始时间为两项取大</a:t>
            </a:r>
            <a:r>
              <a:rPr lang="en-US" altLang="zh-CN" smtClean="0"/>
              <a:t>~</a:t>
            </a:r>
            <a:r>
              <a:rPr lang="zh-CN" altLang="en-US" smtClean="0"/>
              <a:t>因此红框中一定为</a:t>
            </a:r>
            <a:r>
              <a:rPr lang="en-US" altLang="zh-CN" smtClean="0"/>
              <a:t>pr+1</a:t>
            </a:r>
            <a:r>
              <a:rPr lang="zh-CN" altLang="en-US" smtClean="0"/>
              <a:t>在机器</a:t>
            </a:r>
            <a:r>
              <a:rPr lang="en-US" altLang="zh-CN" smtClean="0"/>
              <a:t>2</a:t>
            </a:r>
            <a:r>
              <a:rPr lang="zh-CN" altLang="en-US" smtClean="0"/>
              <a:t>上的最早完成时间，最早开始时间</a:t>
            </a:r>
            <a:r>
              <a:rPr lang="en-US" altLang="zh-CN" smtClean="0"/>
              <a:t>+</a:t>
            </a:r>
            <a:r>
              <a:rPr lang="zh-CN" altLang="en-US" smtClean="0"/>
              <a:t>加工时间，没有空闲，因此一定是最小的；</a:t>
            </a:r>
          </a:p>
        </p:txBody>
      </p:sp>
      <p:sp>
        <p:nvSpPr>
          <p:cNvPr id="167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DC5DA97D-E78C-4860-816A-800D2052D4ED}" type="slidenum">
              <a:rPr lang="zh-CN" altLang="en-US" smtClean="0">
                <a:solidFill>
                  <a:srgbClr val="000000"/>
                </a:solidFill>
                <a:latin typeface="Calibri" pitchFamily="34" charset="0"/>
              </a:rPr>
              <a:pPr defTabSz="914400"/>
              <a:t>68</a:t>
            </a:fld>
            <a:endParaRPr lang="zh-CN" altLang="en-US" smtClean="0">
              <a:solidFill>
                <a:srgbClr val="000000"/>
              </a:solidFill>
              <a:latin typeface="Calibri"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S1</a:t>
            </a:r>
            <a:r>
              <a:rPr lang="zh-CN" altLang="en-US" smtClean="0"/>
              <a:t>为假设机器</a:t>
            </a:r>
            <a:r>
              <a:rPr lang="en-US" altLang="zh-CN" smtClean="0"/>
              <a:t>1</a:t>
            </a:r>
            <a:r>
              <a:rPr lang="zh-CN" altLang="en-US" smtClean="0"/>
              <a:t>上的工件加工完成后立马能够在机器二上加工得到的完工时间的和，即机器</a:t>
            </a:r>
            <a:r>
              <a:rPr lang="en-US" altLang="zh-CN" smtClean="0"/>
              <a:t>1</a:t>
            </a:r>
            <a:r>
              <a:rPr lang="zh-CN" altLang="en-US" smtClean="0"/>
              <a:t>没有空闲时间的完工时间的和，</a:t>
            </a:r>
            <a:r>
              <a:rPr lang="en-US" altLang="zh-CN" smtClean="0"/>
              <a:t>S2</a:t>
            </a:r>
            <a:r>
              <a:rPr lang="zh-CN" altLang="en-US" smtClean="0"/>
              <a:t>是机器机器</a:t>
            </a:r>
            <a:r>
              <a:rPr lang="en-US" altLang="zh-CN" smtClean="0"/>
              <a:t>2</a:t>
            </a:r>
            <a:r>
              <a:rPr lang="zh-CN" altLang="en-US" smtClean="0"/>
              <a:t>没有空闲时间的完工时间的和。</a:t>
            </a:r>
          </a:p>
        </p:txBody>
      </p:sp>
      <p:sp>
        <p:nvSpPr>
          <p:cNvPr id="168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05A08F75-17AB-4E49-86E1-640E69E555FE}" type="slidenum">
              <a:rPr lang="zh-CN" altLang="en-US" smtClean="0">
                <a:solidFill>
                  <a:srgbClr val="000000"/>
                </a:solidFill>
                <a:latin typeface="Calibri" pitchFamily="34" charset="0"/>
              </a:rPr>
              <a:pPr defTabSz="914400"/>
              <a:t>69</a:t>
            </a:fld>
            <a:endParaRPr lang="zh-CN" altLang="en-US" smtClean="0">
              <a:solidFill>
                <a:srgbClr val="000000"/>
              </a:solidFill>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队列式与优先队列式的搜索过程举例</a:t>
            </a:r>
          </a:p>
        </p:txBody>
      </p:sp>
      <p:sp>
        <p:nvSpPr>
          <p:cNvPr id="1024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64BA220D-B5BD-4E3F-B209-39690375A1AE}" type="slidenum">
              <a:rPr lang="zh-CN" altLang="en-US" smtClean="0">
                <a:solidFill>
                  <a:srgbClr val="000000"/>
                </a:solidFill>
                <a:latin typeface="Calibri" pitchFamily="34" charset="0"/>
              </a:rPr>
              <a:pPr defTabSz="914400"/>
              <a:t>7</a:t>
            </a:fld>
            <a:endParaRPr lang="zh-CN" altLang="en-US" smtClean="0">
              <a:solidFill>
                <a:srgbClr val="000000"/>
              </a:solidFill>
              <a:latin typeface="Calibri"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作业的调度最开始存的是所有工件的序号，当前调度的完成时间和</a:t>
            </a:r>
            <a:r>
              <a:rPr lang="en-US" altLang="zh-CN" dirty="0" err="1" smtClean="0"/>
              <a:t>sf2</a:t>
            </a:r>
            <a:r>
              <a:rPr lang="zh-CN" altLang="en-US" dirty="0" smtClean="0"/>
              <a:t>不保存，那每一次计算</a:t>
            </a:r>
            <a:r>
              <a:rPr lang="en-US" altLang="zh-CN" dirty="0" err="1" smtClean="0"/>
              <a:t>lb</a:t>
            </a:r>
            <a:r>
              <a:rPr lang="zh-CN" altLang="en-US" dirty="0" smtClean="0"/>
              <a:t>都得重新算一遍；另外两个机器的完成时间</a:t>
            </a:r>
            <a:r>
              <a:rPr lang="en-US" altLang="zh-CN" dirty="0" smtClean="0"/>
              <a:t>f</a:t>
            </a:r>
            <a:r>
              <a:rPr lang="zh-CN" altLang="en-US" dirty="0" smtClean="0"/>
              <a:t>也是，不保存，每次都得从头算，</a:t>
            </a:r>
            <a:r>
              <a:rPr lang="en-US" altLang="zh-CN" dirty="0" err="1" smtClean="0"/>
              <a:t>F1pr</a:t>
            </a:r>
            <a:r>
              <a:rPr lang="zh-CN" altLang="en-US" dirty="0" smtClean="0"/>
              <a:t>与</a:t>
            </a:r>
            <a:r>
              <a:rPr lang="en-US" altLang="zh-CN" dirty="0" err="1" smtClean="0"/>
              <a:t>F2Pr</a:t>
            </a:r>
            <a:r>
              <a:rPr lang="en-US" altLang="zh-CN" dirty="0" smtClean="0"/>
              <a:t>.</a:t>
            </a:r>
            <a:endParaRPr lang="zh-CN" altLang="en-US" dirty="0" smtClean="0"/>
          </a:p>
        </p:txBody>
      </p:sp>
      <p:sp>
        <p:nvSpPr>
          <p:cNvPr id="169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A120D135-667F-432B-A63A-27C12D2812C2}" type="slidenum">
              <a:rPr lang="zh-CN" altLang="en-US" smtClean="0">
                <a:solidFill>
                  <a:srgbClr val="000000"/>
                </a:solidFill>
                <a:latin typeface="Calibri" pitchFamily="34" charset="0"/>
              </a:rPr>
              <a:pPr defTabSz="914400"/>
              <a:t>70</a:t>
            </a:fld>
            <a:endParaRPr lang="zh-CN" altLang="en-US" smtClean="0">
              <a:solidFill>
                <a:srgbClr val="000000"/>
              </a:solidFill>
              <a:latin typeface="Calibri"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求解具体的结果存在</a:t>
            </a:r>
            <a:r>
              <a:rPr lang="en-US" altLang="zh-CN" dirty="0" smtClean="0"/>
              <a:t>x</a:t>
            </a:r>
            <a:r>
              <a:rPr lang="zh-CN" altLang="en-US" dirty="0" smtClean="0"/>
              <a:t>当中，不需要父节点和父节点的左右；</a:t>
            </a:r>
          </a:p>
        </p:txBody>
      </p:sp>
      <p:sp>
        <p:nvSpPr>
          <p:cNvPr id="169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A120D135-667F-432B-A63A-27C12D2812C2}" type="slidenum">
              <a:rPr lang="zh-CN" altLang="en-US" smtClean="0">
                <a:solidFill>
                  <a:srgbClr val="000000"/>
                </a:solidFill>
                <a:latin typeface="Calibri" pitchFamily="34" charset="0"/>
              </a:rPr>
              <a:pPr defTabSz="914400"/>
              <a:t>71</a:t>
            </a:fld>
            <a:endParaRPr lang="zh-CN" altLang="en-US" smtClean="0">
              <a:solidFill>
                <a:srgbClr val="000000"/>
              </a:solidFill>
              <a:latin typeface="Calibri"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问，是否可以提前更新最优值？不可以，注意子集树问题可以提前更新，而排列树只能到叶子节点后开始更新</a:t>
            </a:r>
          </a:p>
        </p:txBody>
      </p:sp>
      <p:sp>
        <p:nvSpPr>
          <p:cNvPr id="171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64FC52CB-A11D-413D-9CDF-0B546F6E930B}" type="slidenum">
              <a:rPr lang="zh-CN" altLang="en-US" smtClean="0">
                <a:solidFill>
                  <a:srgbClr val="000000"/>
                </a:solidFill>
                <a:latin typeface="Calibri" pitchFamily="34" charset="0"/>
              </a:rPr>
              <a:pPr defTabSz="914400"/>
              <a:t>72</a:t>
            </a:fld>
            <a:endParaRPr lang="zh-CN" altLang="en-US" smtClean="0">
              <a:solidFill>
                <a:srgbClr val="000000"/>
              </a:solidFill>
              <a:latin typeface="Calibri"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2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1A5A0AFA-1A0A-48B6-9C0C-6A938923EB9C}" type="slidenum">
              <a:rPr lang="zh-CN" altLang="en-US" smtClean="0">
                <a:solidFill>
                  <a:srgbClr val="000000"/>
                </a:solidFill>
                <a:latin typeface="Calibri" pitchFamily="34" charset="0"/>
              </a:rPr>
              <a:pPr defTabSz="914400"/>
              <a:t>73</a:t>
            </a:fld>
            <a:endParaRPr lang="zh-CN" altLang="en-US" smtClean="0">
              <a:solidFill>
                <a:srgbClr val="000000"/>
              </a:solidFill>
              <a:latin typeface="Calibri"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问，是否可以提前更新最优值？不可以，注意子集树问题可以提前更新，而排列树只能到叶子节点后开始更新</a:t>
            </a:r>
          </a:p>
        </p:txBody>
      </p:sp>
      <p:sp>
        <p:nvSpPr>
          <p:cNvPr id="173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D0E9CF20-7231-4F52-AE9C-690DDD67FB2F}" type="slidenum">
              <a:rPr lang="zh-CN" altLang="en-US" smtClean="0">
                <a:solidFill>
                  <a:srgbClr val="000000"/>
                </a:solidFill>
                <a:latin typeface="Calibri" pitchFamily="34" charset="0"/>
              </a:rPr>
              <a:pPr defTabSz="914400"/>
              <a:t>74</a:t>
            </a:fld>
            <a:endParaRPr lang="zh-CN" altLang="en-US" smtClean="0">
              <a:solidFill>
                <a:srgbClr val="000000"/>
              </a:solidFill>
              <a:latin typeface="Calibri"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这里部分调度存储在结点中，对于排列树问题，部分调度存在节点中的好处是，向下扩展的时候，不需要回溯计算余下的工件集合，相当于用空间换取时间。而子集树问题扩展时，和以前的搜索路径无关，因此，不建议存储，存储父节点即可。</a:t>
            </a:r>
          </a:p>
        </p:txBody>
      </p:sp>
      <p:sp>
        <p:nvSpPr>
          <p:cNvPr id="1740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653A2DF5-7035-4A0B-98B5-0076C2A2A37B}" type="slidenum">
              <a:rPr lang="zh-CN" altLang="en-US" smtClean="0">
                <a:solidFill>
                  <a:srgbClr val="000000"/>
                </a:solidFill>
                <a:latin typeface="Calibri" pitchFamily="34" charset="0"/>
              </a:rPr>
              <a:pPr defTabSz="914400"/>
              <a:t>75</a:t>
            </a:fld>
            <a:endParaRPr lang="zh-CN" altLang="en-US" smtClean="0">
              <a:solidFill>
                <a:srgbClr val="000000"/>
              </a:solidFill>
              <a:latin typeface="Calibri"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交换的意义跟回溯法一样，一个矩阵，前面部分表示已经搜索过的节点，后面部分表示没有搜索过的节点。从</a:t>
            </a:r>
            <a:r>
              <a:rPr lang="en-US" altLang="zh-CN" smtClean="0"/>
              <a:t>s</a:t>
            </a:r>
            <a:r>
              <a:rPr lang="zh-CN" altLang="en-US" smtClean="0"/>
              <a:t>开始，避免重复。</a:t>
            </a:r>
          </a:p>
        </p:txBody>
      </p:sp>
      <p:sp>
        <p:nvSpPr>
          <p:cNvPr id="175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09BA531D-8039-46CF-8945-4C979CABDEC2}" type="slidenum">
              <a:rPr lang="zh-CN" altLang="en-US" smtClean="0">
                <a:solidFill>
                  <a:srgbClr val="000000"/>
                </a:solidFill>
                <a:latin typeface="Calibri" pitchFamily="34" charset="0"/>
              </a:rPr>
              <a:pPr defTabSz="914400"/>
              <a:t>76</a:t>
            </a:fld>
            <a:endParaRPr lang="zh-CN" altLang="en-US" smtClean="0">
              <a:solidFill>
                <a:srgbClr val="000000"/>
              </a:solidFill>
              <a:latin typeface="Calibri" pitchFamily="34"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理想化，可以拆分；</a:t>
            </a:r>
          </a:p>
        </p:txBody>
      </p:sp>
      <p:sp>
        <p:nvSpPr>
          <p:cNvPr id="176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EFA935F5-FA15-4EC3-9277-9AFAD43B54B4}" type="slidenum">
              <a:rPr lang="zh-CN" altLang="en-US" smtClean="0">
                <a:solidFill>
                  <a:srgbClr val="000000"/>
                </a:solidFill>
                <a:latin typeface="Calibri" pitchFamily="34" charset="0"/>
              </a:rPr>
              <a:pPr defTabSz="914400"/>
              <a:t>77</a:t>
            </a:fld>
            <a:endParaRPr lang="zh-CN" altLang="en-US" smtClean="0">
              <a:solidFill>
                <a:srgbClr val="000000"/>
              </a:solidFill>
              <a:latin typeface="Calibri" pitchFamily="34"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理想化，所有的都可以进团，理想化，取最小的两个，一个出边，一个入边，理想化假设没有空闲时间。</a:t>
            </a:r>
          </a:p>
        </p:txBody>
      </p:sp>
      <p:sp>
        <p:nvSpPr>
          <p:cNvPr id="177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16CD3EF5-E6CB-4633-BDDA-DAE6F64ACCFA}" type="slidenum">
              <a:rPr lang="zh-CN" altLang="en-US" smtClean="0">
                <a:solidFill>
                  <a:srgbClr val="000000"/>
                </a:solidFill>
                <a:latin typeface="Calibri" pitchFamily="34" charset="0"/>
              </a:rPr>
              <a:pPr defTabSz="914400"/>
              <a:t>78</a:t>
            </a:fld>
            <a:endParaRPr lang="zh-CN" altLang="en-US" smtClean="0">
              <a:solidFill>
                <a:srgbClr val="000000"/>
              </a:solidFill>
              <a:latin typeface="Calibri" pitchFamily="34"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对于电路板布线问题，上次课，有同学说，用横纵坐标的绝对值之差的和作为下界，有同学说用启发式函数的方式可能更好？</a:t>
            </a:r>
          </a:p>
        </p:txBody>
      </p:sp>
      <p:sp>
        <p:nvSpPr>
          <p:cNvPr id="1781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DEF32328-53A7-479F-8A49-A86E53DA6900}" type="slidenum">
              <a:rPr lang="zh-CN" altLang="en-US" smtClean="0">
                <a:solidFill>
                  <a:srgbClr val="000000"/>
                </a:solidFill>
                <a:latin typeface="Calibri" pitchFamily="34" charset="0"/>
              </a:rPr>
              <a:pPr defTabSz="914400"/>
              <a:t>79</a:t>
            </a:fld>
            <a:endParaRPr lang="zh-CN" altLang="en-US" smtClean="0">
              <a:solidFill>
                <a:srgbClr val="000000"/>
              </a:solidFill>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知道了选择节点的过程，下面我们来看扩展节点过程的难点？好的上界和下界能够很大程度上降低搜索的空间，从而加快搜索的过程。但通常好的上界和下界通常需要耗费较大的计算时间，因此需要有一个折中。我们希望上界越大越好还是越小越好？越小越好，无穷就等同于没有上界。</a:t>
            </a:r>
          </a:p>
        </p:txBody>
      </p:sp>
      <p:sp>
        <p:nvSpPr>
          <p:cNvPr id="1034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A21C4C1A-91D1-4590-BE3A-B780D1FD64D1}" type="slidenum">
              <a:rPr lang="zh-CN" altLang="en-US" smtClean="0">
                <a:solidFill>
                  <a:srgbClr val="000000"/>
                </a:solidFill>
                <a:latin typeface="Calibri" pitchFamily="34" charset="0"/>
              </a:rPr>
              <a:pPr defTabSz="914400"/>
              <a:t>8</a:t>
            </a:fld>
            <a:endParaRPr lang="zh-CN" altLang="en-US" smtClean="0">
              <a:solidFill>
                <a:srgbClr val="000000"/>
              </a:solidFill>
              <a:latin typeface="Calibri" pitchFamily="34"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什么时候用取决于，你的问题适合用什么样的搜索方式，如果是深度优先，那就回溯法，如果宽度或者优先队列，那就分支定界。但是，不管回溯法还是分支定界，一定都要好好设计界值。</a:t>
            </a:r>
          </a:p>
        </p:txBody>
      </p:sp>
      <p:sp>
        <p:nvSpPr>
          <p:cNvPr id="1792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53AF46B4-AACD-42AF-9903-4C97171FFC04}" type="slidenum">
              <a:rPr lang="zh-CN" altLang="en-US" smtClean="0">
                <a:solidFill>
                  <a:srgbClr val="000000"/>
                </a:solidFill>
                <a:latin typeface="Calibri" pitchFamily="34" charset="0"/>
              </a:rPr>
              <a:pPr defTabSz="914400"/>
              <a:t>80</a:t>
            </a:fld>
            <a:endParaRPr lang="zh-CN" altLang="en-US" smtClean="0">
              <a:solidFill>
                <a:srgbClr val="000000"/>
              </a:solidFill>
              <a:latin typeface="Calibri" pitchFamily="34"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802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A0109804-2511-4002-A4FC-57D636DCB896}" type="slidenum">
              <a:rPr lang="zh-CN" altLang="en-US" smtClean="0">
                <a:solidFill>
                  <a:srgbClr val="000000"/>
                </a:solidFill>
                <a:latin typeface="Calibri" pitchFamily="34" charset="0"/>
              </a:rPr>
              <a:pPr defTabSz="914400"/>
              <a:t>81</a:t>
            </a:fld>
            <a:endParaRPr lang="zh-CN" altLang="en-US" smtClean="0">
              <a:solidFill>
                <a:srgbClr val="000000"/>
              </a:solidFill>
              <a:latin typeface="Calibri" pitchFamily="34"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我们要记录层的信息是因为，我们需要知道接下来判断的是哪个物品，以及当前层剩余多少物品。大家不明白为啥要放层的信息，我觉得是原因有两点：</a:t>
            </a:r>
            <a:r>
              <a:rPr lang="en-US" altLang="zh-CN" smtClean="0"/>
              <a:t>1</a:t>
            </a:r>
            <a:r>
              <a:rPr lang="zh-CN" altLang="en-US" smtClean="0"/>
              <a:t>）不理解优先队列它不是按照一层一层来搜索的，因此没办法统一记录层信息；另外一个原因是不了解解空间树的构成。</a:t>
            </a:r>
          </a:p>
        </p:txBody>
      </p:sp>
      <p:sp>
        <p:nvSpPr>
          <p:cNvPr id="1812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68CED51C-3338-499B-9C98-443073F21A47}" type="slidenum">
              <a:rPr lang="zh-CN" altLang="en-US" smtClean="0">
                <a:solidFill>
                  <a:srgbClr val="000000"/>
                </a:solidFill>
                <a:latin typeface="Calibri" pitchFamily="34" charset="0"/>
              </a:rPr>
              <a:pPr defTabSz="914400"/>
              <a:t>82</a:t>
            </a:fld>
            <a:endParaRPr lang="zh-CN" altLang="en-US" smtClean="0">
              <a:solidFill>
                <a:srgbClr val="000000"/>
              </a:solidFill>
              <a:latin typeface="Calibri" pitchFamily="34"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这是我们</a:t>
            </a:r>
            <a:r>
              <a:rPr lang="en-US" altLang="zh-CN" smtClean="0"/>
              <a:t>0,1</a:t>
            </a:r>
            <a:r>
              <a:rPr lang="zh-CN" altLang="en-US" smtClean="0"/>
              <a:t>背包问题的解空间树，解空间树的第一层都在判断第一个物品，放或者不放，第二层判断的是第二个物品放或者不放第三层判断第三个物品放或者不放，因此我们知道层信息就知道接下来要判断的物品，另外，我们在哪一层就知道我们还剩余多少物品，比如，我们在第一层，第一个物品不选，还剩第二个和第三个物品，第二层，我们第二个物品不选，还剩第三个物品，第三层，我们第三个物品不选就不剩了。</a:t>
            </a:r>
          </a:p>
        </p:txBody>
      </p:sp>
      <p:sp>
        <p:nvSpPr>
          <p:cNvPr id="182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107E17D4-6550-4C27-A656-A51B9659C415}" type="slidenum">
              <a:rPr lang="zh-CN" altLang="en-US" smtClean="0">
                <a:solidFill>
                  <a:srgbClr val="000000"/>
                </a:solidFill>
                <a:latin typeface="Calibri" pitchFamily="34" charset="0"/>
              </a:rPr>
              <a:pPr defTabSz="914400"/>
              <a:t>83</a:t>
            </a:fld>
            <a:endParaRPr lang="zh-CN" altLang="en-US" smtClean="0">
              <a:solidFill>
                <a:srgbClr val="000000"/>
              </a:solidFill>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知道了选择节点的过程，下面我们来看扩展节点过程的难点？好的上界和下界能够很大程度上降低搜索的空间，从而加快搜索的过程。但通常好的上界和下界通常需要耗费较大的计算时间，因此需要有一个折中。我们希望下界越大越好？越大越好，负无穷就等于没有下界</a:t>
            </a:r>
            <a:r>
              <a:rPr lang="en-US" altLang="zh-CN" smtClean="0"/>
              <a:t>.</a:t>
            </a:r>
          </a:p>
          <a:p>
            <a:pPr eaLnBrk="1" hangingPunct="1">
              <a:spcBef>
                <a:spcPct val="0"/>
              </a:spcBef>
            </a:pPr>
            <a:endParaRPr lang="en-US" altLang="zh-CN" smtClean="0"/>
          </a:p>
          <a:p>
            <a:pPr eaLnBrk="1" hangingPunct="1">
              <a:spcBef>
                <a:spcPct val="0"/>
              </a:spcBef>
            </a:pPr>
            <a:r>
              <a:rPr lang="zh-CN" altLang="en-US" smtClean="0"/>
              <a:t>上界与下界怎么产生和怎么用呢？</a:t>
            </a:r>
          </a:p>
        </p:txBody>
      </p:sp>
      <p:sp>
        <p:nvSpPr>
          <p:cNvPr id="1044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a:fld id="{BC96BB5A-5FAC-4C42-BB61-6760A7E55B31}" type="slidenum">
              <a:rPr lang="zh-CN" altLang="en-US" smtClean="0">
                <a:solidFill>
                  <a:srgbClr val="000000"/>
                </a:solidFill>
                <a:latin typeface="Calibri" pitchFamily="34" charset="0"/>
              </a:rPr>
              <a:pPr defTabSz="914400"/>
              <a:t>9</a:t>
            </a:fld>
            <a:endParaRPr lang="zh-CN" altLang="en-US" smtClean="0">
              <a:solidFill>
                <a:srgbClr val="000000"/>
              </a:solidFill>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组合 8"/>
          <p:cNvGrpSpPr>
            <a:grpSpLocks/>
          </p:cNvGrpSpPr>
          <p:nvPr/>
        </p:nvGrpSpPr>
        <p:grpSpPr bwMode="auto">
          <a:xfrm>
            <a:off x="0" y="706438"/>
            <a:ext cx="9144000" cy="4875212"/>
            <a:chOff x="0" y="1395055"/>
            <a:chExt cx="9144000" cy="3762130"/>
          </a:xfrm>
        </p:grpSpPr>
        <p:pic>
          <p:nvPicPr>
            <p:cNvPr id="5" name="Picture 2" descr="D:\SLIDEtoME\TP模板\新建文件夹 (9)\bg2.jpg"/>
            <p:cNvPicPr>
              <a:picLocks noChangeAspect="1" noChangeArrowheads="1"/>
            </p:cNvPicPr>
            <p:nvPr/>
          </p:nvPicPr>
          <p:blipFill>
            <a:blip r:embed="rId2">
              <a:extLst>
                <a:ext uri="{28A0092B-C50C-407E-A947-70E740481C1C}">
                  <a14:useLocalDpi xmlns:a14="http://schemas.microsoft.com/office/drawing/2010/main" val="0"/>
                </a:ext>
              </a:extLst>
            </a:blip>
            <a:srcRect t="18394" b="35513"/>
            <a:stretch>
              <a:fillRect/>
            </a:stretch>
          </p:blipFill>
          <p:spPr bwMode="auto">
            <a:xfrm>
              <a:off x="0" y="1694062"/>
              <a:ext cx="9144000" cy="3164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0" y="1395055"/>
              <a:ext cx="9144000" cy="614975"/>
            </a:xfrm>
            <a:prstGeom prst="rect">
              <a:avLst/>
            </a:prstGeom>
            <a:solidFill>
              <a:schemeClr val="bg1">
                <a:alpha val="61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dirty="0"/>
            </a:p>
          </p:txBody>
        </p:sp>
        <p:sp>
          <p:nvSpPr>
            <p:cNvPr id="7" name="矩形 6"/>
            <p:cNvSpPr/>
            <p:nvPr/>
          </p:nvSpPr>
          <p:spPr>
            <a:xfrm>
              <a:off x="0" y="4542210"/>
              <a:ext cx="9144000" cy="614975"/>
            </a:xfrm>
            <a:prstGeom prst="rect">
              <a:avLst/>
            </a:prstGeom>
            <a:solidFill>
              <a:schemeClr val="bg1">
                <a:alpha val="61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dirty="0"/>
            </a:p>
          </p:txBody>
        </p:sp>
      </p:grpSp>
      <p:sp>
        <p:nvSpPr>
          <p:cNvPr id="2" name="Title 1"/>
          <p:cNvSpPr>
            <a:spLocks noGrp="1"/>
          </p:cNvSpPr>
          <p:nvPr>
            <p:ph type="ctrTitle"/>
          </p:nvPr>
        </p:nvSpPr>
        <p:spPr>
          <a:xfrm>
            <a:off x="2686050" y="2057401"/>
            <a:ext cx="6243638" cy="1247775"/>
          </a:xfrm>
        </p:spPr>
        <p:txBody>
          <a:bodyPr anchor="b">
            <a:normAutofit/>
          </a:bodyPr>
          <a:lstStyle>
            <a:lvl1pPr algn="ctr">
              <a:defRPr sz="2325" b="1">
                <a:solidFill>
                  <a:schemeClr val="bg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2686050" y="3459162"/>
            <a:ext cx="6243638" cy="437499"/>
          </a:xfrm>
        </p:spPr>
        <p:txBody>
          <a:bodyPr/>
          <a:lstStyle>
            <a:lvl1pPr marL="0" indent="0" algn="ctr">
              <a:buNone/>
              <a:defRPr sz="135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en-US" dirty="0"/>
          </a:p>
        </p:txBody>
      </p:sp>
      <p:sp>
        <p:nvSpPr>
          <p:cNvPr id="8" name="Date Placeholder 3"/>
          <p:cNvSpPr>
            <a:spLocks noGrp="1"/>
          </p:cNvSpPr>
          <p:nvPr>
            <p:ph type="dt" sz="half" idx="10"/>
          </p:nvPr>
        </p:nvSpPr>
        <p:spPr/>
        <p:txBody>
          <a:bodyPr/>
          <a:lstStyle>
            <a:lvl1pPr>
              <a:defRPr/>
            </a:lvl1pPr>
          </a:lstStyle>
          <a:p>
            <a:pPr>
              <a:defRPr/>
            </a:pPr>
            <a:fld id="{5139F87B-1A88-4E36-9CA3-CA19B09CBA18}" type="datetime1">
              <a:rPr lang="zh-CN" altLang="en-US"/>
              <a:pPr>
                <a:defRPr/>
              </a:pPr>
              <a:t>2021/11/20</a:t>
            </a:fld>
            <a:endParaRPr lang="zh-CN" altLang="en-US"/>
          </a:p>
        </p:txBody>
      </p:sp>
      <p:sp>
        <p:nvSpPr>
          <p:cNvPr id="9" name="Footer Placeholder 4"/>
          <p:cNvSpPr>
            <a:spLocks noGrp="1"/>
          </p:cNvSpPr>
          <p:nvPr>
            <p:ph type="ftr" sz="quarter" idx="11"/>
          </p:nvPr>
        </p:nvSpPr>
        <p:spPr/>
        <p:txBody>
          <a:bodyPr/>
          <a:lstStyle>
            <a:lvl1pPr>
              <a:defRPr/>
            </a:lvl1pPr>
          </a:lstStyle>
          <a:p>
            <a:pPr>
              <a:defRPr/>
            </a:pPr>
            <a:endParaRPr lang="zh-CN" altLang="en-US"/>
          </a:p>
        </p:txBody>
      </p:sp>
      <p:sp>
        <p:nvSpPr>
          <p:cNvPr id="10" name="Slide Number Placeholder 5"/>
          <p:cNvSpPr>
            <a:spLocks noGrp="1"/>
          </p:cNvSpPr>
          <p:nvPr>
            <p:ph type="sldNum" sz="quarter" idx="12"/>
          </p:nvPr>
        </p:nvSpPr>
        <p:spPr/>
        <p:txBody>
          <a:bodyPr/>
          <a:lstStyle>
            <a:lvl1pPr>
              <a:defRPr/>
            </a:lvl1pPr>
          </a:lstStyle>
          <a:p>
            <a:pPr>
              <a:defRPr/>
            </a:pPr>
            <a:fld id="{466081AF-267A-4905-B78B-F896FA1EC157}" type="slidenum">
              <a:rPr lang="zh-CN" altLang="en-US"/>
              <a:pPr>
                <a:defRPr/>
              </a:pPr>
              <a:t>‹#›</a:t>
            </a:fld>
            <a:endParaRPr lang="zh-CN" altLang="en-US"/>
          </a:p>
        </p:txBody>
      </p:sp>
    </p:spTree>
    <p:extLst>
      <p:ext uri="{BB962C8B-B14F-4D97-AF65-F5344CB8AC3E}">
        <p14:creationId xmlns:p14="http://schemas.microsoft.com/office/powerpoint/2010/main" val="384628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内容">
    <p:spTree>
      <p:nvGrpSpPr>
        <p:cNvPr id="1" name=""/>
        <p:cNvGrpSpPr/>
        <p:nvPr/>
      </p:nvGrpSpPr>
      <p:grpSpPr>
        <a:xfrm>
          <a:off x="0" y="0"/>
          <a:ext cx="0" cy="0"/>
          <a:chOff x="0" y="0"/>
          <a:chExt cx="0" cy="0"/>
        </a:xfrm>
      </p:grpSpPr>
      <p:sp>
        <p:nvSpPr>
          <p:cNvPr id="9" name="内容占位符 7"/>
          <p:cNvSpPr>
            <a:spLocks noGrp="1"/>
          </p:cNvSpPr>
          <p:nvPr>
            <p:ph sz="quarter" idx="13"/>
          </p:nvPr>
        </p:nvSpPr>
        <p:spPr>
          <a:xfrm>
            <a:off x="628651" y="381001"/>
            <a:ext cx="7886701" cy="5783266"/>
          </a:xfrm>
        </p:spPr>
        <p:txBody>
          <a:bodyPr/>
          <a:lstStyle>
            <a:lvl1pPr>
              <a:defRPr sz="1800"/>
            </a:lvl1pPr>
            <a:lvl2pPr>
              <a:defRPr sz="1500"/>
            </a:lvl2pPr>
            <a:lvl3pPr>
              <a:defRPr sz="1350"/>
            </a:lvl3pPr>
            <a:lvl4pPr>
              <a:defRPr sz="1350"/>
            </a:lvl4pPr>
            <a:lvl5pPr>
              <a:defRPr sz="135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4"/>
          </p:nvPr>
        </p:nvSpPr>
        <p:spPr/>
        <p:txBody>
          <a:bodyPr/>
          <a:lstStyle>
            <a:lvl1pPr>
              <a:defRPr/>
            </a:lvl1pPr>
          </a:lstStyle>
          <a:p>
            <a:pPr>
              <a:defRPr/>
            </a:pPr>
            <a:fld id="{C967DAF8-E83E-486A-889C-0B1948B5D42C}" type="datetime1">
              <a:rPr lang="zh-CN" altLang="en-US"/>
              <a:pPr>
                <a:defRPr/>
              </a:pPr>
              <a:t>2021/11/20</a:t>
            </a:fld>
            <a:endParaRPr lang="zh-CN" altLang="en-US"/>
          </a:p>
        </p:txBody>
      </p:sp>
      <p:sp>
        <p:nvSpPr>
          <p:cNvPr id="4" name="页脚占位符 3"/>
          <p:cNvSpPr>
            <a:spLocks noGrp="1"/>
          </p:cNvSpPr>
          <p:nvPr>
            <p:ph type="ftr" sz="quarter" idx="15"/>
          </p:nvPr>
        </p:nvSpPr>
        <p:spPr/>
        <p:txBody>
          <a:bodyPr/>
          <a:lstStyle>
            <a:lvl1pPr>
              <a:defRPr/>
            </a:lvl1pPr>
          </a:lstStyle>
          <a:p>
            <a:pPr>
              <a:defRPr/>
            </a:pPr>
            <a:endParaRPr lang="zh-CN" altLang="en-US"/>
          </a:p>
        </p:txBody>
      </p:sp>
      <p:sp>
        <p:nvSpPr>
          <p:cNvPr id="5" name="灯片编号占位符 4"/>
          <p:cNvSpPr>
            <a:spLocks noGrp="1"/>
          </p:cNvSpPr>
          <p:nvPr>
            <p:ph type="sldNum" sz="quarter" idx="16"/>
          </p:nvPr>
        </p:nvSpPr>
        <p:spPr/>
        <p:txBody>
          <a:bodyPr/>
          <a:lstStyle>
            <a:lvl1pPr>
              <a:defRPr/>
            </a:lvl1pPr>
          </a:lstStyle>
          <a:p>
            <a:pPr>
              <a:defRPr/>
            </a:pPr>
            <a:fld id="{E5198635-A88B-451E-B4E7-7AA86EA7F223}" type="slidenum">
              <a:rPr lang="zh-CN" altLang="en-US"/>
              <a:pPr>
                <a:defRPr/>
              </a:pPr>
              <a:t>‹#›</a:t>
            </a:fld>
            <a:endParaRPr lang="zh-CN" altLang="en-US"/>
          </a:p>
        </p:txBody>
      </p:sp>
    </p:spTree>
    <p:extLst>
      <p:ext uri="{BB962C8B-B14F-4D97-AF65-F5344CB8AC3E}">
        <p14:creationId xmlns:p14="http://schemas.microsoft.com/office/powerpoint/2010/main" val="150425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DFDDBD63-5592-4E8F-B756-16CD9D3A8150}" type="datetime1">
              <a:rPr lang="zh-CN" altLang="en-US"/>
              <a:pPr>
                <a:defRPr/>
              </a:pPr>
              <a:t>2021/11/20</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10DDAD0-463C-4D3D-9CF4-5CC6BA19872E}" type="slidenum">
              <a:rPr lang="zh-CN" altLang="en-US"/>
              <a:pPr>
                <a:defRPr/>
              </a:pPr>
              <a:t>‹#›</a:t>
            </a:fld>
            <a:endParaRPr lang="zh-CN" altLang="en-US"/>
          </a:p>
        </p:txBody>
      </p:sp>
    </p:spTree>
    <p:extLst>
      <p:ext uri="{BB962C8B-B14F-4D97-AF65-F5344CB8AC3E}">
        <p14:creationId xmlns:p14="http://schemas.microsoft.com/office/powerpoint/2010/main" val="3285569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4" name="直接连接符 3"/>
          <p:cNvCxnSpPr/>
          <p:nvPr/>
        </p:nvCxnSpPr>
        <p:spPr>
          <a:xfrm>
            <a:off x="495300" y="0"/>
            <a:ext cx="0" cy="6858000"/>
          </a:xfrm>
          <a:prstGeom prst="line">
            <a:avLst/>
          </a:prstGeom>
          <a:ln w="63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3848100"/>
            <a:ext cx="9144000" cy="0"/>
          </a:xfrm>
          <a:prstGeom prst="line">
            <a:avLst/>
          </a:prstGeom>
          <a:ln w="63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0" y="2711450"/>
            <a:ext cx="1628775" cy="1536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endParaRPr lang="zh-CN" altLang="en-US" sz="4500" dirty="0">
              <a:solidFill>
                <a:srgbClr val="FCFCFC"/>
              </a:solidFill>
              <a:latin typeface="Gungsuh" panose="02030600000101010101" pitchFamily="18" charset="-127"/>
            </a:endParaRPr>
          </a:p>
        </p:txBody>
      </p:sp>
      <p:sp>
        <p:nvSpPr>
          <p:cNvPr id="2" name="Title 1"/>
          <p:cNvSpPr>
            <a:spLocks noGrp="1"/>
          </p:cNvSpPr>
          <p:nvPr>
            <p:ph type="title"/>
          </p:nvPr>
        </p:nvSpPr>
        <p:spPr>
          <a:xfrm>
            <a:off x="1752600" y="2914650"/>
            <a:ext cx="7171134" cy="933450"/>
          </a:xfrm>
        </p:spPr>
        <p:txBody>
          <a:bodyPr>
            <a:normAutofit/>
          </a:bodyPr>
          <a:lstStyle>
            <a:lvl1pPr algn="ctr">
              <a:defRPr sz="2400">
                <a:solidFill>
                  <a:schemeClr val="accent1">
                    <a:lumMod val="75000"/>
                  </a:schemeClr>
                </a:solidFill>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752600" y="3857626"/>
            <a:ext cx="7171134" cy="381000"/>
          </a:xfrm>
        </p:spPr>
        <p:txBody>
          <a:bodyPr anchor="ctr"/>
          <a:lstStyle>
            <a:lvl1pPr marL="0" indent="0" algn="ctr">
              <a:buNone/>
              <a:defRPr sz="1350">
                <a:solidFill>
                  <a:schemeClr val="accent1">
                    <a:lumMod val="60000"/>
                    <a:lumOff val="4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p>
        </p:txBody>
      </p:sp>
      <p:sp>
        <p:nvSpPr>
          <p:cNvPr id="7" name="Date Placeholder 3"/>
          <p:cNvSpPr>
            <a:spLocks noGrp="1"/>
          </p:cNvSpPr>
          <p:nvPr>
            <p:ph type="dt" sz="half" idx="10"/>
          </p:nvPr>
        </p:nvSpPr>
        <p:spPr/>
        <p:txBody>
          <a:bodyPr/>
          <a:lstStyle>
            <a:lvl1pPr>
              <a:defRPr/>
            </a:lvl1pPr>
          </a:lstStyle>
          <a:p>
            <a:pPr>
              <a:defRPr/>
            </a:pPr>
            <a:fld id="{1C05320C-5EBF-4D25-8249-C4CED8C74E88}" type="datetime1">
              <a:rPr lang="zh-CN" altLang="en-US"/>
              <a:pPr>
                <a:defRPr/>
              </a:pPr>
              <a:t>2021/11/20</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D5F1FF06-E851-4871-8C1A-E3134706AE5D}" type="slidenum">
              <a:rPr lang="zh-CN" altLang="en-US"/>
              <a:pPr>
                <a:defRPr/>
              </a:pPr>
              <a:t>‹#›</a:t>
            </a:fld>
            <a:endParaRPr lang="zh-CN" altLang="en-US"/>
          </a:p>
        </p:txBody>
      </p:sp>
    </p:spTree>
    <p:extLst>
      <p:ext uri="{BB962C8B-B14F-4D97-AF65-F5344CB8AC3E}">
        <p14:creationId xmlns:p14="http://schemas.microsoft.com/office/powerpoint/2010/main" val="3104831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33500"/>
            <a:ext cx="3886200" cy="476726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4629150" y="1333500"/>
            <a:ext cx="3886200" cy="476726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E62E9C14-9300-4545-A1AD-775A5537F67A}" type="datetime1">
              <a:rPr lang="zh-CN" altLang="en-US"/>
              <a:pPr>
                <a:defRPr/>
              </a:pPr>
              <a:t>2021/11/20</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F675BF45-13D0-4817-911A-CE3A6B96CAC5}" type="slidenum">
              <a:rPr lang="zh-CN" altLang="en-US"/>
              <a:pPr>
                <a:defRPr/>
              </a:pPr>
              <a:t>‹#›</a:t>
            </a:fld>
            <a:endParaRPr lang="zh-CN" altLang="en-US"/>
          </a:p>
        </p:txBody>
      </p:sp>
    </p:spTree>
    <p:extLst>
      <p:ext uri="{BB962C8B-B14F-4D97-AF65-F5344CB8AC3E}">
        <p14:creationId xmlns:p14="http://schemas.microsoft.com/office/powerpoint/2010/main" val="148164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8650" y="188914"/>
            <a:ext cx="7886700" cy="72548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300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2266951"/>
            <a:ext cx="3868340" cy="392271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Text Placeholder 4"/>
          <p:cNvSpPr>
            <a:spLocks noGrp="1"/>
          </p:cNvSpPr>
          <p:nvPr>
            <p:ph type="body" sz="quarter" idx="3"/>
          </p:nvPr>
        </p:nvSpPr>
        <p:spPr>
          <a:xfrm>
            <a:off x="4629150" y="1300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2266951"/>
            <a:ext cx="3887391" cy="39227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7366B1D7-C360-482E-A66E-F269C4355A3C}" type="datetime1">
              <a:rPr lang="zh-CN" altLang="en-US"/>
              <a:pPr>
                <a:defRPr/>
              </a:pPr>
              <a:t>2021/11/20</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AE114E76-BB43-4555-B26A-0A9419342F9F}" type="slidenum">
              <a:rPr lang="zh-CN" altLang="en-US"/>
              <a:pPr>
                <a:defRPr/>
              </a:pPr>
              <a:t>‹#›</a:t>
            </a:fld>
            <a:endParaRPr lang="zh-CN" altLang="en-US"/>
          </a:p>
        </p:txBody>
      </p:sp>
    </p:spTree>
    <p:extLst>
      <p:ext uri="{BB962C8B-B14F-4D97-AF65-F5344CB8AC3E}">
        <p14:creationId xmlns:p14="http://schemas.microsoft.com/office/powerpoint/2010/main" val="1573014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空心弧 2"/>
          <p:cNvSpPr/>
          <p:nvPr/>
        </p:nvSpPr>
        <p:spPr bwMode="auto">
          <a:xfrm rot="7086271">
            <a:off x="5123656" y="3105944"/>
            <a:ext cx="1482725" cy="1112838"/>
          </a:xfrm>
          <a:prstGeom prst="blockArc">
            <a:avLst>
              <a:gd name="adj1" fmla="val 5502533"/>
              <a:gd name="adj2" fmla="val 1980318"/>
              <a:gd name="adj3" fmla="val 1053"/>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tx1"/>
              </a:solidFill>
            </a:endParaRPr>
          </a:p>
        </p:txBody>
      </p:sp>
      <p:sp>
        <p:nvSpPr>
          <p:cNvPr id="2" name="Title 1"/>
          <p:cNvSpPr>
            <a:spLocks noGrp="1"/>
          </p:cNvSpPr>
          <p:nvPr>
            <p:ph type="title"/>
          </p:nvPr>
        </p:nvSpPr>
        <p:spPr>
          <a:xfrm>
            <a:off x="3500438" y="3271819"/>
            <a:ext cx="2657475" cy="781378"/>
          </a:xfrm>
        </p:spPr>
        <p:txBody>
          <a:bodyPr>
            <a:noAutofit/>
          </a:bodyPr>
          <a:lstStyle>
            <a:lvl1pPr algn="ctr">
              <a:defRPr sz="4500">
                <a:solidFill>
                  <a:schemeClr val="accent1"/>
                </a:solidFill>
              </a:defRPr>
            </a:lvl1pPr>
          </a:lstStyle>
          <a:p>
            <a:r>
              <a:rPr lang="zh-CN" altLang="en-US" smtClean="0"/>
              <a:t>单击此处编辑母版标题样式</a:t>
            </a:r>
            <a:endParaRPr lang="en-US" dirty="0"/>
          </a:p>
        </p:txBody>
      </p:sp>
      <p:sp>
        <p:nvSpPr>
          <p:cNvPr id="4" name="Date Placeholder 2"/>
          <p:cNvSpPr>
            <a:spLocks noGrp="1"/>
          </p:cNvSpPr>
          <p:nvPr>
            <p:ph type="dt" sz="half" idx="10"/>
          </p:nvPr>
        </p:nvSpPr>
        <p:spPr/>
        <p:txBody>
          <a:bodyPr/>
          <a:lstStyle>
            <a:lvl1pPr>
              <a:defRPr/>
            </a:lvl1pPr>
          </a:lstStyle>
          <a:p>
            <a:pPr>
              <a:defRPr/>
            </a:pPr>
            <a:fld id="{67E79EAF-F2BC-49FB-9621-546E54E9F232}" type="datetime1">
              <a:rPr lang="zh-CN" altLang="en-US"/>
              <a:pPr>
                <a:defRPr/>
              </a:pPr>
              <a:t>2021/11/20</a:t>
            </a:fld>
            <a:endParaRPr lang="zh-CN" altLang="en-US"/>
          </a:p>
        </p:txBody>
      </p:sp>
      <p:sp>
        <p:nvSpPr>
          <p:cNvPr id="5" name="Footer Placeholder 3"/>
          <p:cNvSpPr>
            <a:spLocks noGrp="1"/>
          </p:cNvSpPr>
          <p:nvPr>
            <p:ph type="ftr" sz="quarter" idx="11"/>
          </p:nvPr>
        </p:nvSpPr>
        <p:spPr/>
        <p:txBody>
          <a:bodyPr/>
          <a:lstStyle>
            <a:lvl1pPr>
              <a:defRPr/>
            </a:lvl1pPr>
          </a:lstStyle>
          <a:p>
            <a:pPr>
              <a:defRPr/>
            </a:pPr>
            <a:endParaRPr lang="zh-CN" altLang="en-US"/>
          </a:p>
        </p:txBody>
      </p:sp>
      <p:sp>
        <p:nvSpPr>
          <p:cNvPr id="6" name="Slide Number Placeholder 4"/>
          <p:cNvSpPr>
            <a:spLocks noGrp="1"/>
          </p:cNvSpPr>
          <p:nvPr>
            <p:ph type="sldNum" sz="quarter" idx="12"/>
          </p:nvPr>
        </p:nvSpPr>
        <p:spPr/>
        <p:txBody>
          <a:bodyPr/>
          <a:lstStyle>
            <a:lvl1pPr>
              <a:defRPr/>
            </a:lvl1pPr>
          </a:lstStyle>
          <a:p>
            <a:pPr>
              <a:defRPr/>
            </a:pPr>
            <a:fld id="{7B193C37-6C07-4CED-A39A-07C0F3EA4A3A}" type="slidenum">
              <a:rPr lang="zh-CN" altLang="en-US"/>
              <a:pPr>
                <a:defRPr/>
              </a:pPr>
              <a:t>‹#›</a:t>
            </a:fld>
            <a:endParaRPr lang="zh-CN" altLang="en-US"/>
          </a:p>
        </p:txBody>
      </p:sp>
    </p:spTree>
    <p:extLst>
      <p:ext uri="{BB962C8B-B14F-4D97-AF65-F5344CB8AC3E}">
        <p14:creationId xmlns:p14="http://schemas.microsoft.com/office/powerpoint/2010/main" val="3522170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7E8D21E6-4015-4A11-BF2A-153E26763355}" type="datetime1">
              <a:rPr lang="zh-CN" altLang="en-US"/>
              <a:pPr>
                <a:defRPr/>
              </a:pPr>
              <a:t>2021/11/20</a:t>
            </a:fld>
            <a:endParaRPr lang="zh-CN" altLang="en-US"/>
          </a:p>
        </p:txBody>
      </p:sp>
      <p:sp>
        <p:nvSpPr>
          <p:cNvPr id="3" name="Footer Placeholder 2"/>
          <p:cNvSpPr>
            <a:spLocks noGrp="1"/>
          </p:cNvSpPr>
          <p:nvPr>
            <p:ph type="ftr" sz="quarter" idx="11"/>
          </p:nvPr>
        </p:nvSpPr>
        <p:spPr/>
        <p:txBody>
          <a:bodyPr/>
          <a:lstStyle>
            <a:lvl1pPr>
              <a:defRPr/>
            </a:lvl1pPr>
          </a:lstStyle>
          <a:p>
            <a:pPr>
              <a:defRPr/>
            </a:pPr>
            <a:endParaRPr lang="zh-CN" altLang="en-US"/>
          </a:p>
        </p:txBody>
      </p:sp>
      <p:sp>
        <p:nvSpPr>
          <p:cNvPr id="4" name="Slide Number Placeholder 3"/>
          <p:cNvSpPr>
            <a:spLocks noGrp="1"/>
          </p:cNvSpPr>
          <p:nvPr>
            <p:ph type="sldNum" sz="quarter" idx="12"/>
          </p:nvPr>
        </p:nvSpPr>
        <p:spPr/>
        <p:txBody>
          <a:bodyPr/>
          <a:lstStyle>
            <a:lvl1pPr>
              <a:defRPr/>
            </a:lvl1pPr>
          </a:lstStyle>
          <a:p>
            <a:pPr>
              <a:defRPr/>
            </a:pPr>
            <a:fld id="{E65F5599-3FAD-40BA-853D-51ED62C5753B}" type="slidenum">
              <a:rPr lang="zh-CN" altLang="en-US"/>
              <a:pPr>
                <a:defRPr/>
              </a:pPr>
              <a:t>‹#›</a:t>
            </a:fld>
            <a:endParaRPr lang="zh-CN" altLang="en-US"/>
          </a:p>
        </p:txBody>
      </p:sp>
    </p:spTree>
    <p:extLst>
      <p:ext uri="{BB962C8B-B14F-4D97-AF65-F5344CB8AC3E}">
        <p14:creationId xmlns:p14="http://schemas.microsoft.com/office/powerpoint/2010/main" val="1968321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043583" y="1143000"/>
            <a:ext cx="7056834" cy="685800"/>
          </a:xfrm>
        </p:spPr>
        <p:txBody>
          <a:bodyPr>
            <a:normAutofit/>
          </a:bodyPr>
          <a:lstStyle>
            <a:lvl1pPr algn="ctr">
              <a:defRPr sz="2100" b="1">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74634" y="1954211"/>
            <a:ext cx="3182257" cy="4276725"/>
          </a:xfrm>
          <a:solidFill>
            <a:srgbClr val="EEEEEE"/>
          </a:solidFill>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4704241" y="1954212"/>
            <a:ext cx="3227189" cy="4276725"/>
          </a:xfrm>
        </p:spPr>
        <p:txBody>
          <a:bodyPr/>
          <a:lstStyle>
            <a:lvl1pPr marL="0" indent="0">
              <a:buNone/>
              <a:defRPr sz="1350">
                <a:latin typeface="黑体" panose="02010609060101010101" pitchFamily="49" charset="-122"/>
                <a:ea typeface="黑体" panose="02010609060101010101" pitchFamily="49"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86095AB8-8B9A-415F-A6ED-1D7C8B89C50A}" type="datetime1">
              <a:rPr lang="zh-CN" altLang="en-US"/>
              <a:pPr>
                <a:defRPr/>
              </a:pPr>
              <a:t>2021/11/20</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297E5251-76F0-44B2-B558-5DBFB50CB408}" type="slidenum">
              <a:rPr lang="zh-CN" altLang="en-US"/>
              <a:pPr>
                <a:defRPr/>
              </a:pPr>
              <a:t>‹#›</a:t>
            </a:fld>
            <a:endParaRPr lang="zh-CN" altLang="en-US"/>
          </a:p>
        </p:txBody>
      </p:sp>
    </p:spTree>
    <p:extLst>
      <p:ext uri="{BB962C8B-B14F-4D97-AF65-F5344CB8AC3E}">
        <p14:creationId xmlns:p14="http://schemas.microsoft.com/office/powerpoint/2010/main" val="906964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15237" y="365125"/>
            <a:ext cx="900113" cy="5811838"/>
          </a:xfrm>
        </p:spPr>
        <p:txBody>
          <a:bodyPr vert="eaVert"/>
          <a:lstStyle>
            <a:lvl1pPr>
              <a:defRPr>
                <a:solidFill>
                  <a:schemeClr val="accent1"/>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6872288"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FDBE1990-2E5C-4D95-B72E-7638E6B3A592}" type="datetime1">
              <a:rPr lang="zh-CN" altLang="en-US"/>
              <a:pPr>
                <a:defRPr/>
              </a:pPr>
              <a:t>2021/11/20</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1A8C12B0-0E21-4A26-B0BB-771B11271124}" type="slidenum">
              <a:rPr lang="zh-CN" altLang="en-US"/>
              <a:pPr>
                <a:defRPr/>
              </a:pPr>
              <a:t>‹#›</a:t>
            </a:fld>
            <a:endParaRPr lang="zh-CN" altLang="en-US"/>
          </a:p>
        </p:txBody>
      </p:sp>
    </p:spTree>
    <p:extLst>
      <p:ext uri="{BB962C8B-B14F-4D97-AF65-F5344CB8AC3E}">
        <p14:creationId xmlns:p14="http://schemas.microsoft.com/office/powerpoint/2010/main" val="3527577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42" name="Picture 3" descr="D:\SLIDEtoME\TP模板\新建文件夹 (9)\bg3.jpg"/>
          <p:cNvPicPr>
            <a:picLocks noChangeAspect="1" noChangeArrowheads="1"/>
          </p:cNvPicPr>
          <p:nvPr/>
        </p:nvPicPr>
        <p:blipFill>
          <a:blip r:embed="rId15">
            <a:extLst>
              <a:ext uri="{28A0092B-C50C-407E-A947-70E740481C1C}">
                <a14:useLocalDpi xmlns:a14="http://schemas.microsoft.com/office/drawing/2010/main" val="0"/>
              </a:ext>
            </a:extLst>
          </a:blip>
          <a:srcRect t="2" b="4099"/>
          <a:stretch>
            <a:fillRect/>
          </a:stretch>
        </p:blipFill>
        <p:spPr bwMode="auto">
          <a:xfrm>
            <a:off x="0" y="0"/>
            <a:ext cx="91440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itle Placeholder 1"/>
          <p:cNvSpPr>
            <a:spLocks noGrp="1"/>
          </p:cNvSpPr>
          <p:nvPr>
            <p:ph type="title"/>
            <p:custDataLst>
              <p:tags r:id="rId12"/>
            </p:custDataLst>
          </p:nvPr>
        </p:nvSpPr>
        <p:spPr bwMode="auto">
          <a:xfrm>
            <a:off x="628650" y="149225"/>
            <a:ext cx="78867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44" name="Text Placeholder 2"/>
          <p:cNvSpPr>
            <a:spLocks noGrp="1"/>
          </p:cNvSpPr>
          <p:nvPr>
            <p:ph type="body" idx="1"/>
            <p:custDataLst>
              <p:tags r:id="rId13"/>
            </p:custDataLst>
          </p:nvPr>
        </p:nvSpPr>
        <p:spPr bwMode="auto">
          <a:xfrm>
            <a:off x="628650" y="1195388"/>
            <a:ext cx="7886700"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ea typeface="+mn-ea"/>
              </a:defRPr>
            </a:lvl1pPr>
          </a:lstStyle>
          <a:p>
            <a:pPr>
              <a:defRPr/>
            </a:pPr>
            <a:fld id="{3653CDA8-FBE1-416E-9509-A15BE0FAEC42}" type="datetime1">
              <a:rPr lang="zh-CN" altLang="en-US"/>
              <a:pPr>
                <a:defRPr/>
              </a:pPr>
              <a:t>2021/11/20</a:t>
            </a:fld>
            <a:endParaRPr lang="zh-CN"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defRPr>
            </a:lvl1pPr>
          </a:lstStyle>
          <a:p>
            <a:pPr>
              <a:defRPr/>
            </a:pPr>
            <a:endParaRPr lang="zh-CN"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9D9D9D"/>
                </a:solidFill>
                <a:ea typeface="黑体" pitchFamily="49" charset="-122"/>
              </a:defRPr>
            </a:lvl1pPr>
          </a:lstStyle>
          <a:p>
            <a:pPr>
              <a:defRPr/>
            </a:pPr>
            <a:fld id="{1345DFAD-7CED-48D1-BD0D-0D9944A2A200}" type="slidenum">
              <a:rPr lang="zh-CN" altLang="en-US"/>
              <a:pPr>
                <a:defRPr/>
              </a:pPr>
              <a:t>‹#›</a:t>
            </a:fld>
            <a:endParaRPr lang="zh-CN" altLang="en-US"/>
          </a:p>
        </p:txBody>
      </p:sp>
      <p:sp>
        <p:nvSpPr>
          <p:cNvPr id="8"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Tree>
  </p:cSld>
  <p:clrMap bg1="lt1" tx1="dk1" bg2="lt2" tx2="dk2" accent1="accent1" accent2="accent2" accent3="accent3" accent4="accent4" accent5="accent5" accent6="accent6" hlink="hlink" folHlink="folHlink"/>
  <p:sldLayoutIdLst>
    <p:sldLayoutId id="2147484520" r:id="rId1"/>
    <p:sldLayoutId id="2147484516" r:id="rId2"/>
    <p:sldLayoutId id="2147484521" r:id="rId3"/>
    <p:sldLayoutId id="2147484517" r:id="rId4"/>
    <p:sldLayoutId id="2147484518" r:id="rId5"/>
    <p:sldLayoutId id="2147484522" r:id="rId6"/>
    <p:sldLayoutId id="2147484523" r:id="rId7"/>
    <p:sldLayoutId id="2147484519" r:id="rId8"/>
    <p:sldLayoutId id="2147484524" r:id="rId9"/>
    <p:sldLayoutId id="2147484525" r:id="rId10"/>
  </p:sldLayoutIdLst>
  <p:hf sldNum="0" hdr="0" ftr="0" dt="0"/>
  <p:txStyles>
    <p:titleStyle>
      <a:lvl1pPr algn="l" defTabSz="685800" rtl="0" eaLnBrk="0" fontAlgn="base" hangingPunct="0">
        <a:lnSpc>
          <a:spcPct val="90000"/>
        </a:lnSpc>
        <a:spcBef>
          <a:spcPct val="0"/>
        </a:spcBef>
        <a:spcAft>
          <a:spcPct val="0"/>
        </a:spcAft>
        <a:defRPr sz="2100" kern="1200">
          <a:solidFill>
            <a:schemeClr val="bg1"/>
          </a:solidFill>
          <a:latin typeface="黑体" panose="02010609060101010101" pitchFamily="49" charset="-122"/>
          <a:ea typeface="黑体" panose="02010609060101010101" pitchFamily="49" charset="-122"/>
          <a:cs typeface="+mj-cs"/>
        </a:defRPr>
      </a:lvl1pPr>
      <a:lvl2pPr algn="l" defTabSz="685800" rtl="0" eaLnBrk="0" fontAlgn="base" hangingPunct="0">
        <a:lnSpc>
          <a:spcPct val="90000"/>
        </a:lnSpc>
        <a:spcBef>
          <a:spcPct val="0"/>
        </a:spcBef>
        <a:spcAft>
          <a:spcPct val="0"/>
        </a:spcAft>
        <a:defRPr sz="2100">
          <a:solidFill>
            <a:schemeClr val="bg1"/>
          </a:solidFill>
          <a:latin typeface="黑体" pitchFamily="49" charset="-122"/>
          <a:ea typeface="黑体" pitchFamily="49" charset="-122"/>
        </a:defRPr>
      </a:lvl2pPr>
      <a:lvl3pPr algn="l" defTabSz="685800" rtl="0" eaLnBrk="0" fontAlgn="base" hangingPunct="0">
        <a:lnSpc>
          <a:spcPct val="90000"/>
        </a:lnSpc>
        <a:spcBef>
          <a:spcPct val="0"/>
        </a:spcBef>
        <a:spcAft>
          <a:spcPct val="0"/>
        </a:spcAft>
        <a:defRPr sz="2100">
          <a:solidFill>
            <a:schemeClr val="bg1"/>
          </a:solidFill>
          <a:latin typeface="黑体" pitchFamily="49" charset="-122"/>
          <a:ea typeface="黑体" pitchFamily="49" charset="-122"/>
        </a:defRPr>
      </a:lvl3pPr>
      <a:lvl4pPr algn="l" defTabSz="685800" rtl="0" eaLnBrk="0" fontAlgn="base" hangingPunct="0">
        <a:lnSpc>
          <a:spcPct val="90000"/>
        </a:lnSpc>
        <a:spcBef>
          <a:spcPct val="0"/>
        </a:spcBef>
        <a:spcAft>
          <a:spcPct val="0"/>
        </a:spcAft>
        <a:defRPr sz="2100">
          <a:solidFill>
            <a:schemeClr val="bg1"/>
          </a:solidFill>
          <a:latin typeface="黑体" pitchFamily="49" charset="-122"/>
          <a:ea typeface="黑体" pitchFamily="49" charset="-122"/>
        </a:defRPr>
      </a:lvl4pPr>
      <a:lvl5pPr algn="l" defTabSz="685800" rtl="0" eaLnBrk="0" fontAlgn="base" hangingPunct="0">
        <a:lnSpc>
          <a:spcPct val="90000"/>
        </a:lnSpc>
        <a:spcBef>
          <a:spcPct val="0"/>
        </a:spcBef>
        <a:spcAft>
          <a:spcPct val="0"/>
        </a:spcAft>
        <a:defRPr sz="2100">
          <a:solidFill>
            <a:schemeClr val="bg1"/>
          </a:solidFill>
          <a:latin typeface="黑体" pitchFamily="49" charset="-122"/>
          <a:ea typeface="黑体" pitchFamily="49" charset="-122"/>
        </a:defRPr>
      </a:lvl5pPr>
      <a:lvl6pPr marL="457200" algn="l" defTabSz="685800" rtl="0" fontAlgn="base">
        <a:lnSpc>
          <a:spcPct val="90000"/>
        </a:lnSpc>
        <a:spcBef>
          <a:spcPct val="0"/>
        </a:spcBef>
        <a:spcAft>
          <a:spcPct val="0"/>
        </a:spcAft>
        <a:defRPr sz="2100">
          <a:solidFill>
            <a:schemeClr val="bg1"/>
          </a:solidFill>
          <a:latin typeface="黑体" pitchFamily="49" charset="-122"/>
          <a:ea typeface="黑体" pitchFamily="49" charset="-122"/>
        </a:defRPr>
      </a:lvl6pPr>
      <a:lvl7pPr marL="914400" algn="l" defTabSz="685800" rtl="0" fontAlgn="base">
        <a:lnSpc>
          <a:spcPct val="90000"/>
        </a:lnSpc>
        <a:spcBef>
          <a:spcPct val="0"/>
        </a:spcBef>
        <a:spcAft>
          <a:spcPct val="0"/>
        </a:spcAft>
        <a:defRPr sz="2100">
          <a:solidFill>
            <a:schemeClr val="bg1"/>
          </a:solidFill>
          <a:latin typeface="黑体" pitchFamily="49" charset="-122"/>
          <a:ea typeface="黑体" pitchFamily="49" charset="-122"/>
        </a:defRPr>
      </a:lvl7pPr>
      <a:lvl8pPr marL="1371600" algn="l" defTabSz="685800" rtl="0" fontAlgn="base">
        <a:lnSpc>
          <a:spcPct val="90000"/>
        </a:lnSpc>
        <a:spcBef>
          <a:spcPct val="0"/>
        </a:spcBef>
        <a:spcAft>
          <a:spcPct val="0"/>
        </a:spcAft>
        <a:defRPr sz="2100">
          <a:solidFill>
            <a:schemeClr val="bg1"/>
          </a:solidFill>
          <a:latin typeface="黑体" pitchFamily="49" charset="-122"/>
          <a:ea typeface="黑体" pitchFamily="49" charset="-122"/>
        </a:defRPr>
      </a:lvl8pPr>
      <a:lvl9pPr marL="1828800" algn="l" defTabSz="685800" rtl="0" fontAlgn="base">
        <a:lnSpc>
          <a:spcPct val="90000"/>
        </a:lnSpc>
        <a:spcBef>
          <a:spcPct val="0"/>
        </a:spcBef>
        <a:spcAft>
          <a:spcPct val="0"/>
        </a:spcAft>
        <a:defRPr sz="2100">
          <a:solidFill>
            <a:schemeClr val="bg1"/>
          </a:solidFill>
          <a:latin typeface="黑体" pitchFamily="49" charset="-122"/>
          <a:ea typeface="黑体" pitchFamily="49" charset="-122"/>
        </a:defRPr>
      </a:lvl9pPr>
    </p:titleStyle>
    <p:bodyStyle>
      <a:lvl1pPr marL="171450" indent="-171450" algn="l" defTabSz="685800" rtl="0" eaLnBrk="0" fontAlgn="base" hangingPunct="0">
        <a:lnSpc>
          <a:spcPct val="90000"/>
        </a:lnSpc>
        <a:spcBef>
          <a:spcPts val="750"/>
        </a:spcBef>
        <a:spcAft>
          <a:spcPct val="0"/>
        </a:spcAft>
        <a:buClr>
          <a:schemeClr val="accent1"/>
        </a:buClr>
        <a:buSzPct val="75000"/>
        <a:buFont typeface="Wingdings" pitchFamily="2" charset="2"/>
        <a:buChar char=""/>
        <a:defRPr kern="1200">
          <a:solidFill>
            <a:schemeClr val="accent1"/>
          </a:solidFill>
          <a:latin typeface="黑体" panose="02010609060101010101" pitchFamily="49" charset="-122"/>
          <a:ea typeface="黑体" panose="02010609060101010101" pitchFamily="49" charset="-122"/>
          <a:cs typeface="+mn-cs"/>
        </a:defRPr>
      </a:lvl1pPr>
      <a:lvl2pPr marL="514350" indent="-171450" algn="l" defTabSz="685800" rtl="0" eaLnBrk="0" fontAlgn="base" hangingPunct="0">
        <a:lnSpc>
          <a:spcPct val="90000"/>
        </a:lnSpc>
        <a:spcBef>
          <a:spcPts val="375"/>
        </a:spcBef>
        <a:spcAft>
          <a:spcPct val="0"/>
        </a:spcAft>
        <a:buFont typeface="Arial" pitchFamily="34" charset="0"/>
        <a:buChar char="•"/>
        <a:defRPr sz="1500" kern="1200">
          <a:solidFill>
            <a:schemeClr val="tx1"/>
          </a:solidFill>
          <a:latin typeface="黑体" panose="02010609060101010101" pitchFamily="49" charset="-122"/>
          <a:ea typeface="黑体" panose="02010609060101010101" pitchFamily="49" charset="-122"/>
          <a:cs typeface="+mn-cs"/>
        </a:defRPr>
      </a:lvl2pPr>
      <a:lvl3pPr marL="857250" indent="-171450" algn="l" defTabSz="685800" rtl="0" eaLnBrk="0" fontAlgn="base" hangingPunct="0">
        <a:lnSpc>
          <a:spcPct val="90000"/>
        </a:lnSpc>
        <a:spcBef>
          <a:spcPts val="375"/>
        </a:spcBef>
        <a:spcAft>
          <a:spcPct val="0"/>
        </a:spcAft>
        <a:buFont typeface="Arial" pitchFamily="34" charset="0"/>
        <a:buChar char="•"/>
        <a:defRPr sz="1300" kern="1200">
          <a:solidFill>
            <a:schemeClr val="tx1"/>
          </a:solidFill>
          <a:latin typeface="黑体" panose="02010609060101010101" pitchFamily="49" charset="-122"/>
          <a:ea typeface="黑体" panose="02010609060101010101" pitchFamily="49" charset="-122"/>
          <a:cs typeface="+mn-cs"/>
        </a:defRPr>
      </a:lvl3pPr>
      <a:lvl4pPr marL="1200150" indent="-171450" algn="l" defTabSz="685800" rtl="0" eaLnBrk="0" fontAlgn="base" hangingPunct="0">
        <a:lnSpc>
          <a:spcPct val="90000"/>
        </a:lnSpc>
        <a:spcBef>
          <a:spcPts val="375"/>
        </a:spcBef>
        <a:spcAft>
          <a:spcPct val="0"/>
        </a:spcAft>
        <a:buFont typeface="Arial" pitchFamily="34" charset="0"/>
        <a:buChar char="•"/>
        <a:defRPr sz="1300" kern="1200">
          <a:solidFill>
            <a:schemeClr val="tx1"/>
          </a:solidFill>
          <a:latin typeface="黑体" panose="02010609060101010101" pitchFamily="49" charset="-122"/>
          <a:ea typeface="黑体" panose="02010609060101010101" pitchFamily="49" charset="-122"/>
          <a:cs typeface="+mn-cs"/>
        </a:defRPr>
      </a:lvl4pPr>
      <a:lvl5pPr marL="1543050" indent="-171450" algn="l" defTabSz="685800" rtl="0" eaLnBrk="0" fontAlgn="base" hangingPunct="0">
        <a:lnSpc>
          <a:spcPct val="90000"/>
        </a:lnSpc>
        <a:spcBef>
          <a:spcPts val="375"/>
        </a:spcBef>
        <a:spcAft>
          <a:spcPct val="0"/>
        </a:spcAft>
        <a:buFont typeface="Arial" pitchFamily="34" charset="0"/>
        <a:buChar char="•"/>
        <a:defRPr sz="1300" kern="1200">
          <a:solidFill>
            <a:schemeClr val="tx1"/>
          </a:solidFill>
          <a:latin typeface="黑体" panose="02010609060101010101" pitchFamily="49" charset="-122"/>
          <a:ea typeface="黑体" panose="02010609060101010101" pitchFamily="49"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17.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20.xml"/><Relationship Id="rId7" Type="http://schemas.openxmlformats.org/officeDocument/2006/relationships/diagramColors" Target="../diagrams/colors3.xml"/><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40.xml"/><Relationship Id="rId4" Type="http://schemas.openxmlformats.org/officeDocument/2006/relationships/slide" Target="slide8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40.xml"/><Relationship Id="rId7" Type="http://schemas.openxmlformats.org/officeDocument/2006/relationships/diagramColors" Target="../diagrams/colors4.xml"/><Relationship Id="rId2" Type="http://schemas.openxmlformats.org/officeDocument/2006/relationships/slideLayout" Target="../slideLayouts/slideLayout2.xml"/><Relationship Id="rId1" Type="http://schemas.openxmlformats.org/officeDocument/2006/relationships/tags" Target="../tags/tag46.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8.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56.xml"/><Relationship Id="rId5" Type="http://schemas.openxmlformats.org/officeDocument/2006/relationships/image" Target="../media/image9.png"/><Relationship Id="rId4" Type="http://schemas.openxmlformats.org/officeDocument/2006/relationships/image" Target="../media/image8.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57.xml"/><Relationship Id="rId5" Type="http://schemas.openxmlformats.org/officeDocument/2006/relationships/image" Target="../media/image11.png"/><Relationship Id="rId4" Type="http://schemas.openxmlformats.org/officeDocument/2006/relationships/image" Target="../media/image10.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60.xml"/><Relationship Id="rId5" Type="http://schemas.openxmlformats.org/officeDocument/2006/relationships/image" Target="../media/image11.png"/><Relationship Id="rId4" Type="http://schemas.openxmlformats.org/officeDocument/2006/relationships/image" Target="../media/image10.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61.xml"/><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5.bin"/><Relationship Id="rId4"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6.bin"/><Relationship Id="rId4"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vmlDrawing" Target="../drawings/vmlDrawing7.vml"/><Relationship Id="rId6" Type="http://schemas.openxmlformats.org/officeDocument/2006/relationships/image" Target="../media/image15.wmf"/><Relationship Id="rId5" Type="http://schemas.openxmlformats.org/officeDocument/2006/relationships/oleObject" Target="../embeddings/oleObject7.bin"/><Relationship Id="rId4"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slideLayout" Target="../slideLayouts/slideLayout2.xml"/><Relationship Id="rId7" Type="http://schemas.openxmlformats.org/officeDocument/2006/relationships/oleObject" Target="../embeddings/oleObject9.bin"/><Relationship Id="rId2" Type="http://schemas.openxmlformats.org/officeDocument/2006/relationships/tags" Target="../tags/tag75.xml"/><Relationship Id="rId1" Type="http://schemas.openxmlformats.org/officeDocument/2006/relationships/vmlDrawing" Target="../drawings/vmlDrawing8.vml"/><Relationship Id="rId6" Type="http://schemas.openxmlformats.org/officeDocument/2006/relationships/image" Target="../media/image16.wmf"/><Relationship Id="rId5" Type="http://schemas.openxmlformats.org/officeDocument/2006/relationships/oleObject" Target="../embeddings/oleObject8.bin"/><Relationship Id="rId4"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vmlDrawing" Target="../drawings/vmlDrawing9.vml"/><Relationship Id="rId6" Type="http://schemas.openxmlformats.org/officeDocument/2006/relationships/image" Target="../media/image18.wmf"/><Relationship Id="rId5" Type="http://schemas.openxmlformats.org/officeDocument/2006/relationships/oleObject" Target="../embeddings/oleObject10.bin"/><Relationship Id="rId4"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tags" Target="../tags/tag89.xml"/><Relationship Id="rId4" Type="http://schemas.openxmlformats.org/officeDocument/2006/relationships/slide" Target="slide3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2"/>
            </p:custDataLst>
          </p:nvPr>
        </p:nvSpPr>
        <p:spPr>
          <a:xfrm>
            <a:off x="1571625" y="3706813"/>
            <a:ext cx="6861175" cy="893762"/>
          </a:xfrm>
        </p:spPr>
        <p:txBody>
          <a:bodyPr rtlCol="0">
            <a:noAutofit/>
          </a:bodyPr>
          <a:lstStyle/>
          <a:p>
            <a:pPr eaLnBrk="1" fontAlgn="auto" hangingPunct="1">
              <a:spcAft>
                <a:spcPts val="0"/>
              </a:spcAft>
              <a:defRPr/>
            </a:pPr>
            <a:r>
              <a:rPr lang="en-US" altLang="zh-CN" sz="2400" b="1" dirty="0">
                <a:latin typeface="+mn-lt"/>
                <a:ea typeface="+mn-ea"/>
              </a:rPr>
              <a:t>                       </a:t>
            </a:r>
            <a:r>
              <a:rPr lang="zh-CN" altLang="en-US" sz="2400" b="1" dirty="0" smtClean="0">
                <a:latin typeface="楷体" pitchFamily="49" charset="-122"/>
                <a:ea typeface="楷体" pitchFamily="49" charset="-122"/>
              </a:rPr>
              <a:t>授课人：罗建超</a:t>
            </a:r>
            <a:endParaRPr lang="en-US" altLang="zh-CN" sz="2400" b="1" dirty="0" smtClean="0">
              <a:latin typeface="楷体" pitchFamily="49" charset="-122"/>
              <a:ea typeface="楷体" pitchFamily="49" charset="-122"/>
            </a:endParaRPr>
          </a:p>
          <a:p>
            <a:pPr eaLnBrk="1" fontAlgn="auto" hangingPunct="1">
              <a:spcAft>
                <a:spcPts val="0"/>
              </a:spcAft>
              <a:defRPr/>
            </a:pPr>
            <a:r>
              <a:rPr lang="zh-CN" altLang="en-US" sz="2400" b="1" dirty="0" smtClean="0">
                <a:latin typeface="楷体" pitchFamily="49" charset="-122"/>
                <a:ea typeface="楷体" pitchFamily="49" charset="-122"/>
              </a:rPr>
              <a:t>                  </a:t>
            </a:r>
            <a:r>
              <a:rPr lang="zh-CN" altLang="en-US" sz="1100" b="1" dirty="0" smtClean="0">
                <a:latin typeface="楷体" pitchFamily="49" charset="-122"/>
                <a:ea typeface="楷体" pitchFamily="49" charset="-122"/>
              </a:rPr>
              <a:t>     </a:t>
            </a:r>
            <a:r>
              <a:rPr lang="zh-CN" altLang="en-US" sz="2400" b="1" dirty="0" smtClean="0">
                <a:latin typeface="楷体" pitchFamily="49" charset="-122"/>
                <a:ea typeface="楷体" pitchFamily="49" charset="-122"/>
              </a:rPr>
              <a:t>日</a:t>
            </a:r>
            <a:r>
              <a:rPr lang="zh-CN" altLang="en-US" sz="1200" b="1" dirty="0" smtClean="0">
                <a:latin typeface="楷体" pitchFamily="49" charset="-122"/>
                <a:ea typeface="楷体" pitchFamily="49" charset="-122"/>
              </a:rPr>
              <a:t>    </a:t>
            </a:r>
            <a:r>
              <a:rPr lang="zh-CN" altLang="en-US" sz="2400" b="1" dirty="0" smtClean="0">
                <a:latin typeface="楷体" pitchFamily="49" charset="-122"/>
                <a:ea typeface="楷体" pitchFamily="49" charset="-122"/>
              </a:rPr>
              <a:t>期：</a:t>
            </a:r>
            <a:fld id="{D08423A8-BD49-41A9-AA2A-83934CAC10F9}" type="datetime2">
              <a:rPr lang="zh-CN" altLang="en-US" sz="2400" b="1" smtClean="0">
                <a:latin typeface="Times New Roman" pitchFamily="18" charset="0"/>
                <a:ea typeface="楷体" pitchFamily="49" charset="-122"/>
                <a:cs typeface="Times New Roman" pitchFamily="18" charset="0"/>
              </a:rPr>
              <a:pPr eaLnBrk="1" fontAlgn="auto" hangingPunct="1">
                <a:spcAft>
                  <a:spcPts val="0"/>
                </a:spcAft>
                <a:defRPr/>
              </a:pPr>
              <a:t>2021年11月20日</a:t>
            </a:fld>
            <a:endParaRPr lang="zh-CN" altLang="en-US" sz="2400" b="1" dirty="0">
              <a:latin typeface="Times New Roman" pitchFamily="18" charset="0"/>
              <a:ea typeface="楷体" pitchFamily="49" charset="-122"/>
              <a:cs typeface="Times New Roman" pitchFamily="18" charset="0"/>
            </a:endParaRPr>
          </a:p>
        </p:txBody>
      </p:sp>
      <p:sp>
        <p:nvSpPr>
          <p:cNvPr id="4" name="标题 1"/>
          <p:cNvSpPr txBox="1">
            <a:spLocks/>
          </p:cNvSpPr>
          <p:nvPr>
            <p:custDataLst>
              <p:tags r:id="rId3"/>
            </p:custDataLst>
          </p:nvPr>
        </p:nvSpPr>
        <p:spPr bwMode="auto">
          <a:xfrm>
            <a:off x="3286125" y="2867025"/>
            <a:ext cx="4962525" cy="495300"/>
          </a:xfrm>
          <a:prstGeom prst="rect">
            <a:avLst/>
          </a:prstGeom>
          <a:noFill/>
          <a:ln w="9525">
            <a:noFill/>
            <a:miter lim="800000"/>
            <a:headEnd/>
            <a:tailEnd/>
          </a:ln>
        </p:spPr>
        <p:txBody>
          <a:bodyPr anchor="b"/>
          <a:lstStyle/>
          <a:p>
            <a:pPr algn="ctr" defTabSz="685800" eaLnBrk="1" fontAlgn="auto" hangingPunct="1">
              <a:lnSpc>
                <a:spcPct val="90000"/>
              </a:lnSpc>
              <a:spcAft>
                <a:spcPts val="0"/>
              </a:spcAft>
              <a:defRPr/>
            </a:pPr>
            <a:r>
              <a:rPr lang="en-US" altLang="zh-CN" sz="4000" b="1" dirty="0">
                <a:solidFill>
                  <a:schemeClr val="bg1"/>
                </a:solidFill>
                <a:latin typeface="楷体" pitchFamily="49" charset="-122"/>
                <a:ea typeface="楷体" pitchFamily="49" charset="-122"/>
                <a:cs typeface="+mj-cs"/>
              </a:rPr>
              <a:t>《</a:t>
            </a:r>
            <a:r>
              <a:rPr lang="zh-CN" altLang="en-US" sz="4000" b="1" dirty="0">
                <a:solidFill>
                  <a:schemeClr val="bg1"/>
                </a:solidFill>
                <a:latin typeface="楷体" pitchFamily="49" charset="-122"/>
                <a:ea typeface="楷体" pitchFamily="49" charset="-122"/>
                <a:cs typeface="+mj-cs"/>
              </a:rPr>
              <a:t>算法分析与设计</a:t>
            </a:r>
            <a:r>
              <a:rPr lang="en-US" altLang="zh-CN" sz="4000" b="1" dirty="0">
                <a:solidFill>
                  <a:schemeClr val="bg1"/>
                </a:solidFill>
                <a:latin typeface="楷体" pitchFamily="49" charset="-122"/>
                <a:ea typeface="楷体" pitchFamily="49" charset="-122"/>
                <a:cs typeface="+mj-cs"/>
              </a:rPr>
              <a:t>》</a:t>
            </a:r>
            <a:endParaRPr lang="zh-CN" altLang="en-US" sz="4000" b="1" dirty="0">
              <a:solidFill>
                <a:schemeClr val="bg1"/>
              </a:solidFill>
              <a:latin typeface="楷体" pitchFamily="49" charset="-122"/>
              <a:ea typeface="楷体" pitchFamily="49" charset="-122"/>
              <a:cs typeface="+mj-cs"/>
            </a:endParaRPr>
          </a:p>
        </p:txBody>
      </p:sp>
      <p:sp>
        <p:nvSpPr>
          <p:cNvPr id="7" name="标题 1"/>
          <p:cNvSpPr txBox="1">
            <a:spLocks/>
          </p:cNvSpPr>
          <p:nvPr>
            <p:custDataLst>
              <p:tags r:id="rId4"/>
            </p:custDataLst>
          </p:nvPr>
        </p:nvSpPr>
        <p:spPr bwMode="auto">
          <a:xfrm>
            <a:off x="3286125" y="2003425"/>
            <a:ext cx="4962525" cy="495300"/>
          </a:xfrm>
          <a:prstGeom prst="rect">
            <a:avLst/>
          </a:prstGeom>
          <a:noFill/>
          <a:ln w="9525">
            <a:noFill/>
            <a:miter lim="800000"/>
            <a:headEnd/>
            <a:tailEnd/>
          </a:ln>
        </p:spPr>
        <p:txBody>
          <a:bodyPr anchor="b"/>
          <a:lstStyle/>
          <a:p>
            <a:pPr algn="ctr" defTabSz="685800" eaLnBrk="1" fontAlgn="auto" hangingPunct="1">
              <a:lnSpc>
                <a:spcPct val="90000"/>
              </a:lnSpc>
              <a:spcAft>
                <a:spcPts val="0"/>
              </a:spcAft>
              <a:defRPr/>
            </a:pPr>
            <a:r>
              <a:rPr lang="zh-CN" altLang="en-US" sz="6000" b="1" dirty="0" smtClean="0">
                <a:solidFill>
                  <a:schemeClr val="bg1"/>
                </a:solidFill>
                <a:latin typeface="楷体" pitchFamily="49" charset="-122"/>
                <a:ea typeface="楷体" pitchFamily="49" charset="-122"/>
                <a:cs typeface="+mj-cs"/>
              </a:rPr>
              <a:t>分支限界法</a:t>
            </a:r>
            <a:endParaRPr lang="zh-CN" altLang="en-US" sz="6000" b="1" dirty="0">
              <a:solidFill>
                <a:schemeClr val="bg1"/>
              </a:solidFill>
              <a:latin typeface="楷体" pitchFamily="49" charset="-122"/>
              <a:ea typeface="楷体" pitchFamily="49" charset="-122"/>
              <a:cs typeface="+mj-cs"/>
            </a:endParaRPr>
          </a:p>
        </p:txBody>
      </p:sp>
    </p:spTree>
    <p:custDataLst>
      <p:tags r:id="rId1"/>
    </p:custDataLst>
  </p:cSld>
  <p:clrMapOvr>
    <a:masterClrMapping/>
  </p:clrMapOvr>
  <p:transition advTm="2109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2"/>
          <p:cNvSpPr>
            <a:spLocks noChangeArrowheads="1"/>
          </p:cNvSpPr>
          <p:nvPr/>
        </p:nvSpPr>
        <p:spPr bwMode="auto">
          <a:xfrm>
            <a:off x="292100" y="376238"/>
            <a:ext cx="66309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分支限界法基本思想</a:t>
            </a:r>
            <a:r>
              <a:rPr lang="en-US" altLang="zh-CN" sz="3200">
                <a:solidFill>
                  <a:schemeClr val="bg1"/>
                </a:solidFill>
                <a:latin typeface="楷体" pitchFamily="49" charset="-122"/>
                <a:ea typeface="楷体" pitchFamily="49" charset="-122"/>
              </a:rPr>
              <a:t>—</a:t>
            </a:r>
            <a:r>
              <a:rPr lang="zh-CN" altLang="en-US" sz="3200">
                <a:solidFill>
                  <a:schemeClr val="bg1"/>
                </a:solidFill>
                <a:latin typeface="楷体" pitchFamily="49" charset="-122"/>
                <a:ea typeface="楷体" pitchFamily="49" charset="-122"/>
              </a:rPr>
              <a:t>极小化</a:t>
            </a:r>
          </a:p>
        </p:txBody>
      </p:sp>
      <p:sp>
        <p:nvSpPr>
          <p:cNvPr id="3" name="内容占位符 2"/>
          <p:cNvSpPr>
            <a:spLocks noGrp="1"/>
          </p:cNvSpPr>
          <p:nvPr>
            <p:ph idx="1"/>
          </p:nvPr>
        </p:nvSpPr>
        <p:spPr>
          <a:xfrm>
            <a:off x="438150" y="1303338"/>
            <a:ext cx="8407400" cy="4765675"/>
          </a:xfrm>
        </p:spPr>
        <p:style>
          <a:lnRef idx="2">
            <a:schemeClr val="dk1"/>
          </a:lnRef>
          <a:fillRef idx="1">
            <a:schemeClr val="lt1"/>
          </a:fillRef>
          <a:effectRef idx="0">
            <a:schemeClr val="dk1"/>
          </a:effectRef>
          <a:fontRef idx="minor">
            <a:schemeClr val="dk1"/>
          </a:fontRef>
        </p:style>
        <p:txBody>
          <a:bodyPr/>
          <a:lstStyle/>
          <a:p>
            <a:pPr marL="0" indent="0" algn="just" defTabSz="914400" eaLnBrk="1" fontAlgn="auto" hangingPunct="1">
              <a:lnSpc>
                <a:spcPct val="150000"/>
              </a:lnSpc>
              <a:spcBef>
                <a:spcPts val="0"/>
              </a:spcBef>
              <a:spcAft>
                <a:spcPts val="0"/>
              </a:spcAft>
              <a:buClr>
                <a:srgbClr val="00B050"/>
              </a:buClr>
              <a:buSzTx/>
              <a:buFont typeface="Wingdings" pitchFamily="2" charset="2"/>
              <a:buChar char="u"/>
              <a:defRPr/>
            </a:pPr>
            <a:r>
              <a:rPr lang="zh-CN" altLang="en-US" sz="3200" b="1" kern="0" dirty="0" smtClean="0">
                <a:solidFill>
                  <a:srgbClr val="FF0000"/>
                </a:solidFill>
                <a:latin typeface="Times New Roman" pitchFamily="18" charset="0"/>
                <a:ea typeface="华文楷体" pitchFamily="2" charset="-122"/>
                <a:cs typeface="Times New Roman" pitchFamily="18" charset="0"/>
              </a:rPr>
              <a:t>对于求最小值的优化问题</a:t>
            </a:r>
            <a:r>
              <a:rPr lang="zh-CN" altLang="en-US" sz="3200" b="1" kern="0" dirty="0" smtClean="0">
                <a:solidFill>
                  <a:sysClr val="windowText" lastClr="000000"/>
                </a:solidFill>
                <a:latin typeface="Times New Roman" pitchFamily="18" charset="0"/>
                <a:ea typeface="华文楷体" pitchFamily="2" charset="-122"/>
                <a:cs typeface="Times New Roman" pitchFamily="18" charset="0"/>
              </a:rPr>
              <a:t>，如果</a:t>
            </a:r>
            <a:r>
              <a:rPr lang="en-US" altLang="zh-CN" sz="3200" b="1" kern="0" dirty="0" smtClean="0">
                <a:solidFill>
                  <a:srgbClr val="FF0000"/>
                </a:solidFill>
                <a:latin typeface="Times New Roman" pitchFamily="18" charset="0"/>
                <a:ea typeface="华文楷体" pitchFamily="2" charset="-122"/>
                <a:cs typeface="Times New Roman" pitchFamily="18" charset="0"/>
              </a:rPr>
              <a:t>LB(v) </a:t>
            </a:r>
            <a:r>
              <a:rPr lang="en-US" altLang="zh-CN" sz="3200" b="1" kern="0" dirty="0" smtClean="0">
                <a:solidFill>
                  <a:srgbClr val="FF0000"/>
                </a:solidFill>
                <a:latin typeface="Times New Roman" pitchFamily="18" charset="0"/>
                <a:ea typeface="华文楷体" pitchFamily="2" charset="-122"/>
                <a:cs typeface="Times New Roman" pitchFamily="18" charset="0"/>
                <a:sym typeface="Symbol"/>
              </a:rPr>
              <a:t> </a:t>
            </a:r>
            <a:r>
              <a:rPr lang="en-US" altLang="zh-CN" sz="3200" b="1" kern="0" dirty="0" err="1" smtClean="0">
                <a:solidFill>
                  <a:srgbClr val="FF0000"/>
                </a:solidFill>
                <a:latin typeface="Times New Roman" pitchFamily="18" charset="0"/>
                <a:ea typeface="华文楷体" pitchFamily="2" charset="-122"/>
                <a:cs typeface="Times New Roman" pitchFamily="18" charset="0"/>
                <a:sym typeface="Symbol"/>
              </a:rPr>
              <a:t>cBest</a:t>
            </a:r>
            <a:r>
              <a:rPr lang="zh-CN" altLang="en-US" sz="3200" b="1" kern="0" dirty="0" smtClean="0">
                <a:solidFill>
                  <a:sysClr val="windowText" lastClr="000000"/>
                </a:solidFill>
                <a:latin typeface="Times New Roman" pitchFamily="18" charset="0"/>
                <a:ea typeface="华文楷体" pitchFamily="2" charset="-122"/>
                <a:cs typeface="Times New Roman" pitchFamily="18" charset="0"/>
                <a:sym typeface="Symbol"/>
              </a:rPr>
              <a:t>，则节点</a:t>
            </a:r>
            <a:r>
              <a:rPr lang="en-US" altLang="zh-CN" sz="3200" b="1" kern="0" dirty="0" smtClean="0">
                <a:solidFill>
                  <a:srgbClr val="FF0000"/>
                </a:solidFill>
                <a:latin typeface="Times New Roman" pitchFamily="18" charset="0"/>
                <a:ea typeface="华文楷体" pitchFamily="2" charset="-122"/>
                <a:cs typeface="Times New Roman" pitchFamily="18" charset="0"/>
              </a:rPr>
              <a:t>v</a:t>
            </a:r>
            <a:r>
              <a:rPr lang="zh-CN" altLang="en-US" sz="3200" b="1" kern="0" dirty="0" smtClean="0">
                <a:solidFill>
                  <a:sysClr val="windowText" lastClr="000000"/>
                </a:solidFill>
                <a:latin typeface="Times New Roman" pitchFamily="18" charset="0"/>
                <a:ea typeface="华文楷体" pitchFamily="2" charset="-122"/>
                <a:cs typeface="Times New Roman" pitchFamily="18" charset="0"/>
                <a:sym typeface="Symbol"/>
              </a:rPr>
              <a:t>可以加入黑名单，不再对其搜索。</a:t>
            </a:r>
            <a:endParaRPr lang="en-US" altLang="zh-CN" sz="3200" b="1" kern="0" dirty="0" smtClean="0">
              <a:solidFill>
                <a:sysClr val="windowText" lastClr="000000"/>
              </a:solidFill>
              <a:latin typeface="Times New Roman" pitchFamily="18" charset="0"/>
              <a:ea typeface="华文楷体" pitchFamily="2" charset="-122"/>
              <a:cs typeface="Times New Roman" pitchFamily="18" charset="0"/>
              <a:sym typeface="Symbol"/>
            </a:endParaRPr>
          </a:p>
          <a:p>
            <a:pPr marL="0" indent="0" algn="just" defTabSz="914400" eaLnBrk="1" fontAlgn="auto" hangingPunct="1">
              <a:lnSpc>
                <a:spcPct val="150000"/>
              </a:lnSpc>
              <a:spcBef>
                <a:spcPts val="0"/>
              </a:spcBef>
              <a:spcAft>
                <a:spcPts val="0"/>
              </a:spcAft>
              <a:buClr>
                <a:srgbClr val="00B050"/>
              </a:buClr>
              <a:buSzTx/>
              <a:buFont typeface="Wingdings" pitchFamily="2" charset="2"/>
              <a:buChar char="u"/>
              <a:defRPr/>
            </a:pPr>
            <a:r>
              <a:rPr lang="en-US" altLang="zh-CN" sz="3200" b="1" kern="0" dirty="0" smtClean="0">
                <a:solidFill>
                  <a:sysClr val="windowText" lastClr="000000"/>
                </a:solidFill>
                <a:latin typeface="Times New Roman" pitchFamily="18" charset="0"/>
                <a:ea typeface="华文楷体" pitchFamily="2" charset="-122"/>
                <a:cs typeface="Times New Roman" pitchFamily="18" charset="0"/>
              </a:rPr>
              <a:t>UB(v)</a:t>
            </a:r>
            <a:r>
              <a:rPr lang="zh-CN" altLang="en-US" sz="3200" b="1" kern="0" dirty="0" smtClean="0">
                <a:solidFill>
                  <a:sysClr val="windowText" lastClr="000000"/>
                </a:solidFill>
                <a:latin typeface="Times New Roman" pitchFamily="18" charset="0"/>
                <a:ea typeface="华文楷体" pitchFamily="2" charset="-122"/>
                <a:cs typeface="Times New Roman" pitchFamily="18" charset="0"/>
              </a:rPr>
              <a:t>通常可以利用</a:t>
            </a:r>
            <a:r>
              <a:rPr lang="zh-CN" altLang="en-US" sz="3200" b="1" kern="0" dirty="0" smtClean="0">
                <a:solidFill>
                  <a:srgbClr val="FF0000"/>
                </a:solidFill>
                <a:latin typeface="Times New Roman" pitchFamily="18" charset="0"/>
                <a:ea typeface="华文楷体" pitchFamily="2" charset="-122"/>
                <a:cs typeface="Times New Roman" pitchFamily="18" charset="0"/>
              </a:rPr>
              <a:t>贪心思路或者其它方式</a:t>
            </a:r>
            <a:r>
              <a:rPr lang="zh-CN" altLang="en-US" sz="3200" b="1" kern="0" dirty="0" smtClean="0">
                <a:solidFill>
                  <a:sysClr val="windowText" lastClr="000000"/>
                </a:solidFill>
                <a:latin typeface="Times New Roman" pitchFamily="18" charset="0"/>
                <a:ea typeface="华文楷体" pitchFamily="2" charset="-122"/>
                <a:cs typeface="Times New Roman" pitchFamily="18" charset="0"/>
              </a:rPr>
              <a:t>得到一个解，令其作为</a:t>
            </a:r>
            <a:r>
              <a:rPr lang="en-US" altLang="zh-CN" sz="3200" b="1" kern="0" dirty="0" smtClean="0">
                <a:solidFill>
                  <a:sysClr val="windowText" lastClr="000000"/>
                </a:solidFill>
                <a:latin typeface="Times New Roman" pitchFamily="18" charset="0"/>
                <a:ea typeface="华文楷体" pitchFamily="2" charset="-122"/>
                <a:cs typeface="Times New Roman" pitchFamily="18" charset="0"/>
              </a:rPr>
              <a:t>UB(v)</a:t>
            </a:r>
            <a:r>
              <a:rPr lang="zh-CN" altLang="en-US" sz="3200" b="1" kern="0" dirty="0" smtClean="0">
                <a:solidFill>
                  <a:sysClr val="windowText" lastClr="000000"/>
                </a:solidFill>
                <a:latin typeface="Times New Roman" pitchFamily="18" charset="0"/>
                <a:ea typeface="华文楷体" pitchFamily="2" charset="-122"/>
                <a:cs typeface="Times New Roman" pitchFamily="18" charset="0"/>
              </a:rPr>
              <a:t>，而</a:t>
            </a:r>
            <a:r>
              <a:rPr lang="en-US" altLang="zh-CN" sz="3200" b="1" kern="0" dirty="0" smtClean="0">
                <a:solidFill>
                  <a:sysClr val="windowText" lastClr="000000"/>
                </a:solidFill>
                <a:latin typeface="Times New Roman" pitchFamily="18" charset="0"/>
                <a:ea typeface="华文楷体" pitchFamily="2" charset="-122"/>
                <a:cs typeface="Times New Roman" pitchFamily="18" charset="0"/>
              </a:rPr>
              <a:t>LB(v)</a:t>
            </a:r>
            <a:r>
              <a:rPr lang="zh-CN" altLang="en-US" sz="3200" b="1" kern="0" dirty="0" smtClean="0">
                <a:solidFill>
                  <a:sysClr val="windowText" lastClr="000000"/>
                </a:solidFill>
                <a:latin typeface="Times New Roman" pitchFamily="18" charset="0"/>
                <a:ea typeface="华文楷体" pitchFamily="2" charset="-122"/>
                <a:cs typeface="Times New Roman" pitchFamily="18" charset="0"/>
              </a:rPr>
              <a:t>通常需要经过</a:t>
            </a:r>
            <a:r>
              <a:rPr lang="zh-CN" altLang="en-US" sz="3200" b="1" kern="0" dirty="0" smtClean="0">
                <a:solidFill>
                  <a:srgbClr val="FF0000"/>
                </a:solidFill>
                <a:latin typeface="Times New Roman" pitchFamily="18" charset="0"/>
                <a:ea typeface="华文楷体" pitchFamily="2" charset="-122"/>
                <a:cs typeface="Times New Roman" pitchFamily="18" charset="0"/>
              </a:rPr>
              <a:t>严格的证明</a:t>
            </a:r>
            <a:r>
              <a:rPr lang="zh-CN" altLang="en-US" sz="3200" b="1" kern="0" dirty="0" smtClean="0">
                <a:solidFill>
                  <a:sysClr val="windowText" lastClr="000000"/>
                </a:solidFill>
                <a:latin typeface="Times New Roman" pitchFamily="18" charset="0"/>
                <a:ea typeface="华文楷体" pitchFamily="2" charset="-122"/>
                <a:cs typeface="Times New Roman" pitchFamily="18" charset="0"/>
              </a:rPr>
              <a:t>。</a:t>
            </a:r>
            <a:endParaRPr lang="en-US" altLang="zh-CN" sz="3200" b="1" kern="0" dirty="0" smtClean="0">
              <a:solidFill>
                <a:sysClr val="windowText" lastClr="000000"/>
              </a:solidFill>
              <a:latin typeface="Times New Roman" pitchFamily="18" charset="0"/>
              <a:ea typeface="华文楷体" pitchFamily="2" charset="-122"/>
              <a:cs typeface="Times New Roman" pitchFamily="18" charset="0"/>
              <a:sym typeface="Symbol"/>
            </a:endParaRPr>
          </a:p>
          <a:p>
            <a:pPr marL="0" indent="0" algn="just" defTabSz="914400" eaLnBrk="1" fontAlgn="auto" hangingPunct="1">
              <a:lnSpc>
                <a:spcPct val="150000"/>
              </a:lnSpc>
              <a:spcBef>
                <a:spcPts val="0"/>
              </a:spcBef>
              <a:spcAft>
                <a:spcPts val="0"/>
              </a:spcAft>
              <a:buClr>
                <a:srgbClr val="00B050"/>
              </a:buClr>
              <a:buSzTx/>
              <a:buFont typeface="Wingdings" pitchFamily="2" charset="2"/>
              <a:buChar char="u"/>
              <a:defRPr/>
            </a:pPr>
            <a:endParaRPr lang="en-US" altLang="zh-CN" sz="2800" b="1" kern="0" dirty="0" smtClean="0">
              <a:solidFill>
                <a:sysClr val="windowText" lastClr="000000"/>
              </a:solidFill>
              <a:latin typeface="华文楷体" pitchFamily="2" charset="-122"/>
              <a:ea typeface="华文楷体" pitchFamily="2" charset="-122"/>
            </a:endParaRPr>
          </a:p>
          <a:p>
            <a:pPr marL="0" indent="0" algn="just" defTabSz="914400" eaLnBrk="1" fontAlgn="auto" hangingPunct="1">
              <a:lnSpc>
                <a:spcPct val="100000"/>
              </a:lnSpc>
              <a:spcBef>
                <a:spcPts val="0"/>
              </a:spcBef>
              <a:spcAft>
                <a:spcPts val="0"/>
              </a:spcAft>
              <a:buClrTx/>
              <a:buSzTx/>
              <a:buFontTx/>
              <a:buNone/>
              <a:defRPr/>
            </a:pPr>
            <a:endParaRPr lang="en-US" altLang="zh-CN" kern="0" dirty="0" smtClean="0">
              <a:solidFill>
                <a:sysClr val="windowText" lastClr="000000"/>
              </a:solidFill>
            </a:endParaRPr>
          </a:p>
          <a:p>
            <a:pPr marL="0" indent="0" algn="just" defTabSz="914400" eaLnBrk="1" fontAlgn="auto" hangingPunct="1">
              <a:lnSpc>
                <a:spcPct val="100000"/>
              </a:lnSpc>
              <a:spcBef>
                <a:spcPts val="0"/>
              </a:spcBef>
              <a:spcAft>
                <a:spcPts val="0"/>
              </a:spcAft>
              <a:buClrTx/>
              <a:buSzTx/>
              <a:buFontTx/>
              <a:buNone/>
              <a:defRPr/>
            </a:pPr>
            <a:endParaRPr lang="zh-CN" altLang="en-US" kern="0" dirty="0" smtClean="0">
              <a:solidFill>
                <a:sysClr val="windowText" lastClr="00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2"/>
          <p:cNvSpPr>
            <a:spLocks noChangeArrowheads="1"/>
          </p:cNvSpPr>
          <p:nvPr/>
        </p:nvSpPr>
        <p:spPr bwMode="auto">
          <a:xfrm>
            <a:off x="292100" y="376238"/>
            <a:ext cx="66309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分支限界法基本思想</a:t>
            </a:r>
            <a:r>
              <a:rPr lang="en-US" altLang="zh-CN" sz="3200">
                <a:solidFill>
                  <a:schemeClr val="bg1"/>
                </a:solidFill>
                <a:latin typeface="楷体" pitchFamily="49" charset="-122"/>
                <a:ea typeface="楷体" pitchFamily="49" charset="-122"/>
              </a:rPr>
              <a:t>—</a:t>
            </a:r>
            <a:r>
              <a:rPr lang="zh-CN" altLang="en-US" sz="3200">
                <a:solidFill>
                  <a:schemeClr val="bg1"/>
                </a:solidFill>
                <a:latin typeface="楷体" pitchFamily="49" charset="-122"/>
                <a:ea typeface="楷体" pitchFamily="49" charset="-122"/>
              </a:rPr>
              <a:t>极小化</a:t>
            </a:r>
          </a:p>
        </p:txBody>
      </p:sp>
      <p:sp>
        <p:nvSpPr>
          <p:cNvPr id="3" name="内容占位符 2"/>
          <p:cNvSpPr>
            <a:spLocks noGrp="1"/>
          </p:cNvSpPr>
          <p:nvPr>
            <p:ph idx="1"/>
          </p:nvPr>
        </p:nvSpPr>
        <p:spPr>
          <a:xfrm>
            <a:off x="438150" y="1327150"/>
            <a:ext cx="8407400" cy="4514850"/>
          </a:xfrm>
        </p:spPr>
        <p:style>
          <a:lnRef idx="2">
            <a:schemeClr val="accent1"/>
          </a:lnRef>
          <a:fillRef idx="1">
            <a:schemeClr val="lt1"/>
          </a:fillRef>
          <a:effectRef idx="0">
            <a:schemeClr val="accent1"/>
          </a:effectRef>
          <a:fontRef idx="minor">
            <a:schemeClr val="dk1"/>
          </a:fontRef>
        </p:style>
        <p:txBody>
          <a:bodyPr/>
          <a:lstStyle/>
          <a:p>
            <a:pPr marL="0" indent="0" algn="just" defTabSz="914400" eaLnBrk="1" fontAlgn="auto" hangingPunct="1">
              <a:lnSpc>
                <a:spcPct val="150000"/>
              </a:lnSpc>
              <a:spcBef>
                <a:spcPts val="0"/>
              </a:spcBef>
              <a:spcAft>
                <a:spcPts val="0"/>
              </a:spcAft>
              <a:buClr>
                <a:srgbClr val="00B050"/>
              </a:buClr>
              <a:buSzTx/>
              <a:buFont typeface="Wingdings" pitchFamily="2" charset="2"/>
              <a:buChar char="u"/>
              <a:defRPr/>
            </a:pPr>
            <a:r>
              <a:rPr lang="zh-CN" altLang="en-US" sz="2400" b="1" kern="0" dirty="0" smtClean="0">
                <a:solidFill>
                  <a:srgbClr val="FF0000"/>
                </a:solidFill>
                <a:latin typeface="Times New Roman" pitchFamily="18" charset="0"/>
                <a:ea typeface="华文楷体" pitchFamily="2" charset="-122"/>
                <a:cs typeface="Times New Roman" pitchFamily="18" charset="0"/>
              </a:rPr>
              <a:t>对于求最小值的优化问题</a:t>
            </a:r>
            <a:r>
              <a:rPr lang="zh-CN" altLang="en-US" sz="2400" b="1" kern="0" dirty="0" smtClean="0">
                <a:solidFill>
                  <a:sysClr val="windowText" lastClr="000000"/>
                </a:solidFill>
                <a:latin typeface="Times New Roman" pitchFamily="18" charset="0"/>
                <a:ea typeface="华文楷体" pitchFamily="2" charset="-122"/>
                <a:cs typeface="Times New Roman" pitchFamily="18" charset="0"/>
              </a:rPr>
              <a:t>，</a:t>
            </a:r>
            <a:r>
              <a:rPr lang="zh-CN" altLang="en-US" sz="2400" b="1" kern="0" dirty="0" smtClean="0">
                <a:solidFill>
                  <a:schemeClr val="tx1">
                    <a:lumMod val="50000"/>
                  </a:schemeClr>
                </a:solidFill>
                <a:latin typeface="Times New Roman" pitchFamily="18" charset="0"/>
                <a:ea typeface="华文楷体" pitchFamily="2" charset="-122"/>
                <a:cs typeface="Times New Roman" pitchFamily="18" charset="0"/>
                <a:sym typeface="Symbol"/>
              </a:rPr>
              <a:t>如果</a:t>
            </a:r>
            <a:r>
              <a:rPr lang="en-US" altLang="zh-CN" sz="2400" b="1" kern="0" dirty="0" smtClean="0">
                <a:solidFill>
                  <a:srgbClr val="FF0000"/>
                </a:solidFill>
                <a:latin typeface="Times New Roman" pitchFamily="18" charset="0"/>
                <a:ea typeface="华文楷体" pitchFamily="2" charset="-122"/>
                <a:cs typeface="Times New Roman" pitchFamily="18" charset="0"/>
              </a:rPr>
              <a:t>UB(v</a:t>
            </a:r>
            <a:r>
              <a:rPr lang="en-US" altLang="zh-CN" sz="2400" b="1" kern="0" baseline="-25000" dirty="0" smtClean="0">
                <a:solidFill>
                  <a:srgbClr val="FF0000"/>
                </a:solidFill>
                <a:latin typeface="Times New Roman" pitchFamily="18" charset="0"/>
                <a:ea typeface="华文楷体" pitchFamily="2" charset="-122"/>
                <a:cs typeface="Times New Roman" pitchFamily="18" charset="0"/>
              </a:rPr>
              <a:t>0</a:t>
            </a:r>
            <a:r>
              <a:rPr lang="en-US" altLang="zh-CN" sz="2400" b="1" kern="0" dirty="0" smtClean="0">
                <a:solidFill>
                  <a:srgbClr val="FF0000"/>
                </a:solidFill>
                <a:latin typeface="Times New Roman" pitchFamily="18" charset="0"/>
                <a:ea typeface="华文楷体" pitchFamily="2" charset="-122"/>
                <a:cs typeface="Times New Roman" pitchFamily="18" charset="0"/>
              </a:rPr>
              <a:t>) = LB(v</a:t>
            </a:r>
            <a:r>
              <a:rPr lang="en-US" altLang="zh-CN" sz="2400" b="1" kern="0" baseline="-25000" dirty="0" smtClean="0">
                <a:solidFill>
                  <a:srgbClr val="FF0000"/>
                </a:solidFill>
                <a:latin typeface="Times New Roman" pitchFamily="18" charset="0"/>
                <a:ea typeface="华文楷体" pitchFamily="2" charset="-122"/>
                <a:cs typeface="Times New Roman" pitchFamily="18" charset="0"/>
              </a:rPr>
              <a:t>0</a:t>
            </a:r>
            <a:r>
              <a:rPr lang="en-US" altLang="zh-CN" sz="2400" b="1" kern="0" dirty="0" smtClean="0">
                <a:solidFill>
                  <a:srgbClr val="FF0000"/>
                </a:solidFill>
                <a:latin typeface="Times New Roman" pitchFamily="18" charset="0"/>
                <a:ea typeface="华文楷体" pitchFamily="2" charset="-122"/>
                <a:cs typeface="Times New Roman" pitchFamily="18" charset="0"/>
              </a:rPr>
              <a:t>)</a:t>
            </a:r>
            <a:r>
              <a:rPr lang="zh-CN" altLang="en-US" sz="2400" b="1" kern="0" dirty="0" smtClean="0">
                <a:solidFill>
                  <a:schemeClr val="tx1">
                    <a:lumMod val="50000"/>
                  </a:schemeClr>
                </a:solidFill>
                <a:latin typeface="Times New Roman" pitchFamily="18" charset="0"/>
                <a:ea typeface="华文楷体" pitchFamily="2" charset="-122"/>
                <a:cs typeface="Times New Roman" pitchFamily="18" charset="0"/>
              </a:rPr>
              <a:t>，则直接结束，输出对应于</a:t>
            </a:r>
            <a:r>
              <a:rPr lang="en-US" altLang="zh-CN" sz="2400" b="1" kern="0" dirty="0" smtClean="0">
                <a:solidFill>
                  <a:schemeClr val="tx1">
                    <a:lumMod val="50000"/>
                  </a:schemeClr>
                </a:solidFill>
                <a:latin typeface="Times New Roman" pitchFamily="18" charset="0"/>
                <a:ea typeface="华文楷体" pitchFamily="2" charset="-122"/>
                <a:cs typeface="Times New Roman" pitchFamily="18" charset="0"/>
              </a:rPr>
              <a:t>UB(v</a:t>
            </a:r>
            <a:r>
              <a:rPr lang="en-US" altLang="zh-CN" sz="2400" b="1" kern="0" baseline="-25000" dirty="0" smtClean="0">
                <a:solidFill>
                  <a:schemeClr val="tx1">
                    <a:lumMod val="50000"/>
                  </a:schemeClr>
                </a:solidFill>
                <a:latin typeface="Times New Roman" pitchFamily="18" charset="0"/>
                <a:ea typeface="华文楷体" pitchFamily="2" charset="-122"/>
                <a:cs typeface="Times New Roman" pitchFamily="18" charset="0"/>
              </a:rPr>
              <a:t>0</a:t>
            </a:r>
            <a:r>
              <a:rPr lang="en-US" altLang="zh-CN" sz="2400" b="1" kern="0" dirty="0" smtClean="0">
                <a:solidFill>
                  <a:schemeClr val="tx1">
                    <a:lumMod val="50000"/>
                  </a:schemeClr>
                </a:solidFill>
                <a:latin typeface="Times New Roman" pitchFamily="18" charset="0"/>
                <a:ea typeface="华文楷体" pitchFamily="2" charset="-122"/>
                <a:cs typeface="Times New Roman" pitchFamily="18" charset="0"/>
              </a:rPr>
              <a:t>)</a:t>
            </a:r>
            <a:r>
              <a:rPr lang="zh-CN" altLang="en-US" sz="2400" b="1" kern="0" dirty="0" smtClean="0">
                <a:solidFill>
                  <a:schemeClr val="tx1">
                    <a:lumMod val="50000"/>
                  </a:schemeClr>
                </a:solidFill>
                <a:latin typeface="Times New Roman" pitchFamily="18" charset="0"/>
                <a:ea typeface="华文楷体" pitchFamily="2" charset="-122"/>
                <a:cs typeface="Times New Roman" pitchFamily="18" charset="0"/>
              </a:rPr>
              <a:t>的解即可；</a:t>
            </a:r>
            <a:endParaRPr lang="en-US" altLang="zh-CN" sz="2400" b="1" kern="0" dirty="0" smtClean="0">
              <a:solidFill>
                <a:schemeClr val="tx1">
                  <a:lumMod val="50000"/>
                </a:schemeClr>
              </a:solidFill>
              <a:latin typeface="Times New Roman" pitchFamily="18" charset="0"/>
              <a:ea typeface="华文楷体" pitchFamily="2" charset="-122"/>
              <a:cs typeface="Times New Roman" pitchFamily="18" charset="0"/>
            </a:endParaRPr>
          </a:p>
          <a:p>
            <a:pPr marL="0" indent="0" algn="just" defTabSz="914400" eaLnBrk="1" fontAlgn="auto" hangingPunct="1">
              <a:lnSpc>
                <a:spcPct val="150000"/>
              </a:lnSpc>
              <a:spcBef>
                <a:spcPts val="0"/>
              </a:spcBef>
              <a:spcAft>
                <a:spcPts val="0"/>
              </a:spcAft>
              <a:buClr>
                <a:srgbClr val="00B050"/>
              </a:buClr>
              <a:buSzTx/>
              <a:buFont typeface="Wingdings" pitchFamily="2" charset="2"/>
              <a:buChar char="u"/>
              <a:defRPr/>
            </a:pPr>
            <a:r>
              <a:rPr lang="zh-CN" altLang="en-US" sz="2400" b="1" kern="0" dirty="0" smtClean="0">
                <a:solidFill>
                  <a:sysClr val="windowText" lastClr="000000"/>
                </a:solidFill>
                <a:latin typeface="Times New Roman" pitchFamily="18" charset="0"/>
                <a:ea typeface="华文楷体" pitchFamily="2" charset="-122"/>
                <a:cs typeface="Times New Roman" pitchFamily="18" charset="0"/>
              </a:rPr>
              <a:t>如果节点</a:t>
            </a:r>
            <a:r>
              <a:rPr lang="en-US" altLang="zh-CN" sz="2400" b="1" kern="0" dirty="0" smtClean="0">
                <a:solidFill>
                  <a:srgbClr val="FF0000"/>
                </a:solidFill>
                <a:latin typeface="Times New Roman" pitchFamily="18" charset="0"/>
                <a:ea typeface="华文楷体" pitchFamily="2" charset="-122"/>
                <a:cs typeface="Times New Roman" pitchFamily="18" charset="0"/>
                <a:sym typeface="Symbol"/>
              </a:rPr>
              <a:t>v</a:t>
            </a:r>
            <a:r>
              <a:rPr lang="zh-CN" altLang="en-US" sz="2400" b="1" kern="0" dirty="0" smtClean="0">
                <a:solidFill>
                  <a:sysClr val="windowText" lastClr="000000"/>
                </a:solidFill>
                <a:latin typeface="Times New Roman" pitchFamily="18" charset="0"/>
                <a:ea typeface="华文楷体" pitchFamily="2" charset="-122"/>
                <a:cs typeface="Times New Roman" pitchFamily="18" charset="0"/>
                <a:sym typeface="Symbol"/>
              </a:rPr>
              <a:t>的</a:t>
            </a:r>
            <a:r>
              <a:rPr lang="en-US" altLang="zh-CN" sz="2400" b="1" kern="0" dirty="0" smtClean="0">
                <a:solidFill>
                  <a:srgbClr val="FF0000"/>
                </a:solidFill>
                <a:latin typeface="Times New Roman" pitchFamily="18" charset="0"/>
                <a:ea typeface="华文楷体" pitchFamily="2" charset="-122"/>
                <a:cs typeface="Times New Roman" pitchFamily="18" charset="0"/>
              </a:rPr>
              <a:t>UB(v) = LB(v)</a:t>
            </a:r>
            <a:r>
              <a:rPr lang="zh-CN" altLang="en-US" sz="2400" b="1" kern="0" dirty="0" smtClean="0">
                <a:solidFill>
                  <a:srgbClr val="FF0000"/>
                </a:solidFill>
                <a:latin typeface="Times New Roman" pitchFamily="18" charset="0"/>
                <a:ea typeface="华文楷体" pitchFamily="2" charset="-122"/>
                <a:cs typeface="Times New Roman" pitchFamily="18" charset="0"/>
              </a:rPr>
              <a:t>，则该节点不用继续搜索，直接用</a:t>
            </a:r>
            <a:r>
              <a:rPr lang="en-US" altLang="zh-CN" sz="2400" b="1" kern="0" dirty="0" smtClean="0">
                <a:solidFill>
                  <a:srgbClr val="FF0000"/>
                </a:solidFill>
                <a:latin typeface="Times New Roman" pitchFamily="18" charset="0"/>
                <a:ea typeface="华文楷体" pitchFamily="2" charset="-122"/>
                <a:cs typeface="Times New Roman" pitchFamily="18" charset="0"/>
              </a:rPr>
              <a:t>UB(v) </a:t>
            </a:r>
            <a:r>
              <a:rPr lang="zh-CN" altLang="en-US" sz="2400" b="1" kern="0" dirty="0" smtClean="0">
                <a:solidFill>
                  <a:srgbClr val="FF0000"/>
                </a:solidFill>
                <a:latin typeface="Times New Roman" pitchFamily="18" charset="0"/>
                <a:ea typeface="华文楷体" pitchFamily="2" charset="-122"/>
                <a:cs typeface="Times New Roman" pitchFamily="18" charset="0"/>
              </a:rPr>
              <a:t>作为其可到达的最优值，对</a:t>
            </a:r>
            <a:r>
              <a:rPr lang="en-US" altLang="zh-CN" sz="2400" b="1" kern="0" dirty="0" err="1" smtClean="0">
                <a:solidFill>
                  <a:srgbClr val="FF0000"/>
                </a:solidFill>
                <a:latin typeface="Times New Roman" pitchFamily="18" charset="0"/>
                <a:ea typeface="华文楷体" pitchFamily="2" charset="-122"/>
                <a:cs typeface="Times New Roman" pitchFamily="18" charset="0"/>
              </a:rPr>
              <a:t>cBest</a:t>
            </a:r>
            <a:r>
              <a:rPr lang="zh-CN" altLang="en-US" sz="2400" b="1" kern="0" dirty="0" smtClean="0">
                <a:solidFill>
                  <a:srgbClr val="FF0000"/>
                </a:solidFill>
                <a:latin typeface="Times New Roman" pitchFamily="18" charset="0"/>
                <a:ea typeface="华文楷体" pitchFamily="2" charset="-122"/>
                <a:cs typeface="Times New Roman" pitchFamily="18" charset="0"/>
              </a:rPr>
              <a:t>进行更新；</a:t>
            </a:r>
            <a:endParaRPr lang="en-US" altLang="zh-CN" sz="2400" b="1" kern="0" dirty="0" smtClean="0">
              <a:solidFill>
                <a:sysClr val="windowText" lastClr="000000"/>
              </a:solidFill>
              <a:latin typeface="Times New Roman" pitchFamily="18" charset="0"/>
              <a:ea typeface="华文楷体" pitchFamily="2" charset="-122"/>
              <a:cs typeface="Times New Roman" pitchFamily="18" charset="0"/>
            </a:endParaRPr>
          </a:p>
          <a:p>
            <a:pPr marL="0" indent="0" algn="just" defTabSz="914400" eaLnBrk="1" fontAlgn="auto" hangingPunct="1">
              <a:lnSpc>
                <a:spcPct val="150000"/>
              </a:lnSpc>
              <a:spcBef>
                <a:spcPts val="0"/>
              </a:spcBef>
              <a:spcAft>
                <a:spcPts val="0"/>
              </a:spcAft>
              <a:buClr>
                <a:srgbClr val="00B050"/>
              </a:buClr>
              <a:buSzTx/>
              <a:buFont typeface="Wingdings" pitchFamily="2" charset="2"/>
              <a:buChar char="u"/>
              <a:defRPr/>
            </a:pPr>
            <a:r>
              <a:rPr lang="zh-CN" altLang="en-US" sz="2400" b="1" kern="0" dirty="0" smtClean="0">
                <a:solidFill>
                  <a:sysClr val="windowText" lastClr="000000"/>
                </a:solidFill>
                <a:latin typeface="Times New Roman" pitchFamily="18" charset="0"/>
                <a:ea typeface="华文楷体" pitchFamily="2" charset="-122"/>
                <a:cs typeface="Times New Roman" pitchFamily="18" charset="0"/>
                <a:sym typeface="Symbol"/>
              </a:rPr>
              <a:t>如果找到节点</a:t>
            </a:r>
            <a:r>
              <a:rPr lang="en-US" altLang="zh-CN" sz="2400" b="1" kern="0" dirty="0" smtClean="0">
                <a:solidFill>
                  <a:sysClr val="windowText" lastClr="000000"/>
                </a:solidFill>
                <a:latin typeface="Times New Roman" pitchFamily="18" charset="0"/>
                <a:ea typeface="华文楷体" pitchFamily="2" charset="-122"/>
                <a:cs typeface="Times New Roman" pitchFamily="18" charset="0"/>
                <a:sym typeface="Symbol"/>
              </a:rPr>
              <a:t>v</a:t>
            </a:r>
            <a:r>
              <a:rPr lang="zh-CN" altLang="en-US" sz="2400" b="1" kern="0" dirty="0" smtClean="0">
                <a:solidFill>
                  <a:sysClr val="windowText" lastClr="000000"/>
                </a:solidFill>
                <a:latin typeface="Times New Roman" pitchFamily="18" charset="0"/>
                <a:ea typeface="华文楷体" pitchFamily="2" charset="-122"/>
                <a:cs typeface="Times New Roman" pitchFamily="18" charset="0"/>
                <a:sym typeface="Symbol"/>
              </a:rPr>
              <a:t>使得</a:t>
            </a:r>
            <a:r>
              <a:rPr lang="en-US" altLang="zh-CN" sz="2400" b="1" kern="0" dirty="0" smtClean="0">
                <a:solidFill>
                  <a:srgbClr val="FF0000"/>
                </a:solidFill>
                <a:latin typeface="Times New Roman" pitchFamily="18" charset="0"/>
                <a:ea typeface="华文楷体" pitchFamily="2" charset="-122"/>
                <a:cs typeface="Times New Roman" pitchFamily="18" charset="0"/>
              </a:rPr>
              <a:t>f(v) = LB(v</a:t>
            </a:r>
            <a:r>
              <a:rPr lang="en-US" altLang="zh-CN" sz="2400" b="1" kern="0" baseline="-25000" dirty="0" smtClean="0">
                <a:solidFill>
                  <a:srgbClr val="FF0000"/>
                </a:solidFill>
                <a:latin typeface="Times New Roman" pitchFamily="18" charset="0"/>
                <a:ea typeface="华文楷体" pitchFamily="2" charset="-122"/>
                <a:cs typeface="Times New Roman" pitchFamily="18" charset="0"/>
              </a:rPr>
              <a:t>0</a:t>
            </a:r>
            <a:r>
              <a:rPr lang="en-US" altLang="zh-CN" sz="2400" b="1" kern="0" dirty="0" smtClean="0">
                <a:solidFill>
                  <a:srgbClr val="FF0000"/>
                </a:solidFill>
                <a:latin typeface="Times New Roman" pitchFamily="18" charset="0"/>
                <a:ea typeface="华文楷体" pitchFamily="2" charset="-122"/>
                <a:cs typeface="Times New Roman" pitchFamily="18" charset="0"/>
              </a:rPr>
              <a:t>)</a:t>
            </a:r>
            <a:r>
              <a:rPr lang="zh-CN" altLang="en-US" sz="2400" b="1" kern="0" dirty="0" smtClean="0">
                <a:solidFill>
                  <a:sysClr val="windowText" lastClr="000000"/>
                </a:solidFill>
                <a:latin typeface="Times New Roman" pitchFamily="18" charset="0"/>
                <a:ea typeface="华文楷体" pitchFamily="2" charset="-122"/>
                <a:cs typeface="Times New Roman" pitchFamily="18" charset="0"/>
              </a:rPr>
              <a:t>或者所有的节点搜索完毕</a:t>
            </a:r>
            <a:r>
              <a:rPr lang="en-US" altLang="zh-CN" sz="2400" b="1" kern="0" dirty="0" smtClean="0">
                <a:solidFill>
                  <a:sysClr val="windowText" lastClr="000000"/>
                </a:solidFill>
                <a:latin typeface="Times New Roman" pitchFamily="18" charset="0"/>
                <a:ea typeface="华文楷体" pitchFamily="2" charset="-122"/>
                <a:cs typeface="Times New Roman" pitchFamily="18" charset="0"/>
              </a:rPr>
              <a:t> </a:t>
            </a:r>
            <a:r>
              <a:rPr lang="zh-CN" altLang="en-US" sz="2400" b="1" kern="0" dirty="0" smtClean="0">
                <a:solidFill>
                  <a:sysClr val="windowText" lastClr="000000"/>
                </a:solidFill>
                <a:latin typeface="Times New Roman" pitchFamily="18" charset="0"/>
                <a:ea typeface="华文楷体" pitchFamily="2" charset="-122"/>
                <a:cs typeface="Times New Roman" pitchFamily="18" charset="0"/>
              </a:rPr>
              <a:t>则搜索完毕。</a:t>
            </a:r>
            <a:endParaRPr lang="en-US" altLang="zh-CN" sz="2400" b="1" kern="0" dirty="0" smtClean="0">
              <a:solidFill>
                <a:sysClr val="windowText" lastClr="000000"/>
              </a:solidFill>
              <a:latin typeface="Times New Roman" pitchFamily="18" charset="0"/>
              <a:ea typeface="华文楷体" pitchFamily="2" charset="-122"/>
              <a:cs typeface="Times New Roman" pitchFamily="18" charset="0"/>
            </a:endParaRPr>
          </a:p>
          <a:p>
            <a:pPr marL="0" indent="0" algn="just" defTabSz="914400" eaLnBrk="1" fontAlgn="auto" hangingPunct="1">
              <a:lnSpc>
                <a:spcPct val="150000"/>
              </a:lnSpc>
              <a:spcBef>
                <a:spcPts val="0"/>
              </a:spcBef>
              <a:spcAft>
                <a:spcPts val="0"/>
              </a:spcAft>
              <a:buClr>
                <a:srgbClr val="00B050"/>
              </a:buClr>
              <a:buSzTx/>
              <a:buFont typeface="Wingdings" pitchFamily="2" charset="2"/>
              <a:buChar char="u"/>
              <a:defRPr/>
            </a:pPr>
            <a:r>
              <a:rPr lang="en-US" altLang="zh-CN" sz="2400" b="1" kern="0" dirty="0" err="1" smtClean="0">
                <a:solidFill>
                  <a:sysClr val="windowText" lastClr="000000"/>
                </a:solidFill>
                <a:latin typeface="Times New Roman" pitchFamily="18" charset="0"/>
                <a:ea typeface="华文楷体" pitchFamily="2" charset="-122"/>
                <a:cs typeface="Times New Roman" pitchFamily="18" charset="0"/>
                <a:sym typeface="Symbol"/>
              </a:rPr>
              <a:t>cBest</a:t>
            </a:r>
            <a:r>
              <a:rPr lang="en-US" altLang="zh-CN" sz="2400" b="1" kern="0" dirty="0" smtClean="0">
                <a:solidFill>
                  <a:sysClr val="windowText" lastClr="000000"/>
                </a:solidFill>
                <a:latin typeface="Times New Roman" pitchFamily="18" charset="0"/>
                <a:ea typeface="华文楷体" pitchFamily="2" charset="-122"/>
                <a:cs typeface="Times New Roman" pitchFamily="18" charset="0"/>
                <a:sym typeface="Symbol"/>
              </a:rPr>
              <a:t> </a:t>
            </a:r>
            <a:r>
              <a:rPr lang="zh-CN" altLang="en-US" sz="2400" b="1" kern="0" dirty="0" smtClean="0">
                <a:solidFill>
                  <a:sysClr val="windowText" lastClr="000000"/>
                </a:solidFill>
                <a:latin typeface="Times New Roman" pitchFamily="18" charset="0"/>
                <a:ea typeface="华文楷体" pitchFamily="2" charset="-122"/>
                <a:cs typeface="Times New Roman" pitchFamily="18" charset="0"/>
                <a:sym typeface="Symbol"/>
              </a:rPr>
              <a:t>初始等于</a:t>
            </a:r>
            <a:r>
              <a:rPr lang="en-US" altLang="zh-CN" sz="2400" b="1" kern="0" dirty="0" smtClean="0">
                <a:solidFill>
                  <a:sysClr val="windowText" lastClr="000000"/>
                </a:solidFill>
                <a:latin typeface="Times New Roman" pitchFamily="18" charset="0"/>
                <a:ea typeface="华文楷体" pitchFamily="2" charset="-122"/>
                <a:cs typeface="Times New Roman" pitchFamily="18" charset="0"/>
                <a:sym typeface="Symbol"/>
              </a:rPr>
              <a:t>U</a:t>
            </a:r>
            <a:r>
              <a:rPr lang="en-US" altLang="zh-CN" sz="2400" b="1" kern="0" dirty="0" smtClean="0">
                <a:solidFill>
                  <a:sysClr val="windowText" lastClr="000000"/>
                </a:solidFill>
                <a:latin typeface="Times New Roman" pitchFamily="18" charset="0"/>
                <a:ea typeface="华文楷体" pitchFamily="2" charset="-122"/>
                <a:cs typeface="Times New Roman" pitchFamily="18" charset="0"/>
              </a:rPr>
              <a:t>B(v</a:t>
            </a:r>
            <a:r>
              <a:rPr lang="en-US" altLang="zh-CN" sz="2400" b="1" kern="0" baseline="-25000" dirty="0" smtClean="0">
                <a:solidFill>
                  <a:sysClr val="windowText" lastClr="000000"/>
                </a:solidFill>
                <a:latin typeface="Times New Roman" pitchFamily="18" charset="0"/>
                <a:ea typeface="华文楷体" pitchFamily="2" charset="-122"/>
                <a:cs typeface="Times New Roman" pitchFamily="18" charset="0"/>
              </a:rPr>
              <a:t>0</a:t>
            </a:r>
            <a:r>
              <a:rPr lang="en-US" altLang="zh-CN" sz="2400" b="1" kern="0" dirty="0" smtClean="0">
                <a:solidFill>
                  <a:sysClr val="windowText" lastClr="000000"/>
                </a:solidFill>
                <a:latin typeface="Times New Roman" pitchFamily="18" charset="0"/>
                <a:ea typeface="华文楷体" pitchFamily="2" charset="-122"/>
                <a:cs typeface="Times New Roman" pitchFamily="18" charset="0"/>
              </a:rPr>
              <a:t>)</a:t>
            </a:r>
            <a:r>
              <a:rPr lang="zh-CN" altLang="en-US" sz="2400" b="1" kern="0" dirty="0" smtClean="0">
                <a:solidFill>
                  <a:sysClr val="windowText" lastClr="000000"/>
                </a:solidFill>
                <a:latin typeface="Times New Roman" pitchFamily="18" charset="0"/>
                <a:ea typeface="华文楷体" pitchFamily="2" charset="-122"/>
                <a:cs typeface="Times New Roman" pitchFamily="18" charset="0"/>
              </a:rPr>
              <a:t>，</a:t>
            </a:r>
            <a:r>
              <a:rPr lang="zh-CN" altLang="en-US" sz="2400" b="1" kern="0" dirty="0" smtClean="0">
                <a:solidFill>
                  <a:sysClr val="windowText" lastClr="000000"/>
                </a:solidFill>
                <a:latin typeface="Times New Roman" pitchFamily="18" charset="0"/>
                <a:ea typeface="华文楷体" pitchFamily="2" charset="-122"/>
                <a:cs typeface="Times New Roman" pitchFamily="18" charset="0"/>
                <a:sym typeface="Symbol"/>
              </a:rPr>
              <a:t>找到</a:t>
            </a:r>
            <a:r>
              <a:rPr lang="en-US" altLang="zh-CN" sz="2400" b="1" kern="0" dirty="0" smtClean="0">
                <a:solidFill>
                  <a:sysClr val="windowText" lastClr="000000"/>
                </a:solidFill>
                <a:latin typeface="Times New Roman" pitchFamily="18" charset="0"/>
                <a:ea typeface="华文楷体" pitchFamily="2" charset="-122"/>
                <a:cs typeface="Times New Roman" pitchFamily="18" charset="0"/>
              </a:rPr>
              <a:t>UB(v)</a:t>
            </a:r>
            <a:r>
              <a:rPr lang="zh-CN" altLang="en-US" sz="2400" b="1" kern="0" dirty="0" smtClean="0">
                <a:solidFill>
                  <a:sysClr val="windowText" lastClr="000000"/>
                </a:solidFill>
                <a:latin typeface="Times New Roman" pitchFamily="18" charset="0"/>
                <a:ea typeface="华文楷体" pitchFamily="2" charset="-122"/>
                <a:cs typeface="Times New Roman" pitchFamily="18" charset="0"/>
              </a:rPr>
              <a:t>小于</a:t>
            </a:r>
            <a:r>
              <a:rPr lang="en-US" altLang="zh-CN" sz="2400" b="1" kern="0" dirty="0" err="1" smtClean="0">
                <a:solidFill>
                  <a:sysClr val="windowText" lastClr="000000"/>
                </a:solidFill>
                <a:latin typeface="Times New Roman" pitchFamily="18" charset="0"/>
                <a:ea typeface="华文楷体" pitchFamily="2" charset="-122"/>
                <a:cs typeface="Times New Roman" pitchFamily="18" charset="0"/>
                <a:sym typeface="Symbol"/>
              </a:rPr>
              <a:t>cBest</a:t>
            </a:r>
            <a:r>
              <a:rPr lang="zh-CN" altLang="en-US" sz="2400" b="1" kern="0" dirty="0" smtClean="0">
                <a:solidFill>
                  <a:sysClr val="windowText" lastClr="000000"/>
                </a:solidFill>
                <a:latin typeface="Times New Roman" pitchFamily="18" charset="0"/>
                <a:ea typeface="华文楷体" pitchFamily="2" charset="-122"/>
                <a:cs typeface="Times New Roman" pitchFamily="18" charset="0"/>
                <a:sym typeface="Symbol"/>
              </a:rPr>
              <a:t>，则可以更新</a:t>
            </a:r>
            <a:r>
              <a:rPr lang="en-US" altLang="zh-CN" sz="2400" b="1" kern="0" dirty="0" err="1" smtClean="0">
                <a:solidFill>
                  <a:sysClr val="windowText" lastClr="000000"/>
                </a:solidFill>
                <a:latin typeface="Times New Roman" pitchFamily="18" charset="0"/>
                <a:ea typeface="华文楷体" pitchFamily="2" charset="-122"/>
                <a:cs typeface="Times New Roman" pitchFamily="18" charset="0"/>
                <a:sym typeface="Symbol"/>
              </a:rPr>
              <a:t>cBest</a:t>
            </a:r>
            <a:r>
              <a:rPr lang="en-US" altLang="zh-CN" sz="2400" b="1" kern="0" dirty="0" smtClean="0">
                <a:solidFill>
                  <a:sysClr val="windowText" lastClr="000000"/>
                </a:solidFill>
                <a:latin typeface="Times New Roman" pitchFamily="18" charset="0"/>
                <a:ea typeface="华文楷体" pitchFamily="2" charset="-122"/>
                <a:cs typeface="Times New Roman" pitchFamily="18" charset="0"/>
                <a:sym typeface="Symbol"/>
              </a:rPr>
              <a:t> </a:t>
            </a:r>
            <a:r>
              <a:rPr lang="zh-CN" altLang="en-US" sz="2400" b="1" kern="0" dirty="0" smtClean="0">
                <a:solidFill>
                  <a:sysClr val="windowText" lastClr="000000"/>
                </a:solidFill>
                <a:latin typeface="Times New Roman" pitchFamily="18" charset="0"/>
                <a:ea typeface="华文楷体" pitchFamily="2" charset="-122"/>
                <a:cs typeface="Times New Roman" pitchFamily="18" charset="0"/>
                <a:sym typeface="Symbol"/>
              </a:rPr>
              <a:t>，另外可以</a:t>
            </a:r>
            <a:r>
              <a:rPr lang="zh-CN" altLang="en-US" sz="2400" b="1" kern="0" dirty="0" smtClean="0">
                <a:solidFill>
                  <a:srgbClr val="FF0000"/>
                </a:solidFill>
                <a:latin typeface="Times New Roman" pitchFamily="18" charset="0"/>
                <a:ea typeface="华文楷体" pitchFamily="2" charset="-122"/>
                <a:cs typeface="Times New Roman" pitchFamily="18" charset="0"/>
                <a:sym typeface="Symbol"/>
              </a:rPr>
              <a:t>减掉</a:t>
            </a:r>
            <a:r>
              <a:rPr lang="en-US" altLang="zh-CN" sz="2400" b="1" kern="0" dirty="0" smtClean="0">
                <a:solidFill>
                  <a:srgbClr val="FF0000"/>
                </a:solidFill>
                <a:latin typeface="Times New Roman" pitchFamily="18" charset="0"/>
                <a:ea typeface="华文楷体" pitchFamily="2" charset="-122"/>
                <a:cs typeface="Times New Roman" pitchFamily="18" charset="0"/>
                <a:sym typeface="Symbol"/>
              </a:rPr>
              <a:t>LB(v)  </a:t>
            </a:r>
            <a:r>
              <a:rPr lang="en-US" altLang="zh-CN" sz="2400" b="1" kern="0" dirty="0" err="1" smtClean="0">
                <a:solidFill>
                  <a:srgbClr val="FF0000"/>
                </a:solidFill>
                <a:latin typeface="Times New Roman" pitchFamily="18" charset="0"/>
                <a:ea typeface="华文楷体" pitchFamily="2" charset="-122"/>
                <a:cs typeface="Times New Roman" pitchFamily="18" charset="0"/>
                <a:sym typeface="Symbol"/>
              </a:rPr>
              <a:t>cBest</a:t>
            </a:r>
            <a:r>
              <a:rPr lang="zh-CN" altLang="en-US" sz="2400" b="1" kern="0" dirty="0" smtClean="0">
                <a:solidFill>
                  <a:sysClr val="windowText" lastClr="000000"/>
                </a:solidFill>
                <a:latin typeface="Times New Roman" pitchFamily="18" charset="0"/>
                <a:ea typeface="华文楷体" pitchFamily="2" charset="-122"/>
                <a:cs typeface="Times New Roman" pitchFamily="18" charset="0"/>
                <a:sym typeface="Symbol"/>
              </a:rPr>
              <a:t>的点</a:t>
            </a:r>
            <a:r>
              <a:rPr lang="en-US" altLang="zh-CN" sz="2400" b="1" kern="0" dirty="0" smtClean="0">
                <a:solidFill>
                  <a:srgbClr val="FF0000"/>
                </a:solidFill>
                <a:latin typeface="Times New Roman" pitchFamily="18" charset="0"/>
                <a:ea typeface="华文楷体" pitchFamily="2" charset="-122"/>
                <a:cs typeface="Times New Roman" pitchFamily="18" charset="0"/>
                <a:sym typeface="Symbol"/>
              </a:rPr>
              <a:t>v</a:t>
            </a:r>
            <a:r>
              <a:rPr lang="zh-CN" altLang="en-US" sz="2400" b="1" kern="0" dirty="0" smtClean="0">
                <a:solidFill>
                  <a:sysClr val="windowText" lastClr="000000"/>
                </a:solidFill>
                <a:latin typeface="Times New Roman" pitchFamily="18" charset="0"/>
                <a:ea typeface="华文楷体" pitchFamily="2" charset="-122"/>
                <a:cs typeface="Times New Roman" pitchFamily="18" charset="0"/>
                <a:sym typeface="Symbol"/>
              </a:rPr>
              <a:t>。</a:t>
            </a:r>
            <a:endParaRPr lang="en-US" altLang="zh-CN" sz="2400" b="1" kern="0" dirty="0" smtClean="0">
              <a:solidFill>
                <a:sysClr val="windowText" lastClr="000000"/>
              </a:solidFill>
              <a:latin typeface="Times New Roman" pitchFamily="18" charset="0"/>
              <a:ea typeface="华文楷体" pitchFamily="2" charset="-122"/>
              <a:cs typeface="Times New Roman" pitchFamily="18" charset="0"/>
              <a:sym typeface="Symbol"/>
            </a:endParaRPr>
          </a:p>
          <a:p>
            <a:pPr marL="0" indent="0" defTabSz="914400" eaLnBrk="1" fontAlgn="auto" hangingPunct="1">
              <a:lnSpc>
                <a:spcPct val="150000"/>
              </a:lnSpc>
              <a:spcBef>
                <a:spcPts val="0"/>
              </a:spcBef>
              <a:spcAft>
                <a:spcPts val="0"/>
              </a:spcAft>
              <a:buClr>
                <a:srgbClr val="00B050"/>
              </a:buClr>
              <a:buSzTx/>
              <a:buFont typeface="Wingdings" pitchFamily="2" charset="2"/>
              <a:buChar char="u"/>
              <a:defRPr/>
            </a:pPr>
            <a:endParaRPr lang="en-US" altLang="zh-CN" sz="2800" b="1" kern="0" dirty="0" smtClean="0">
              <a:solidFill>
                <a:sysClr val="windowText" lastClr="000000"/>
              </a:solidFill>
              <a:latin typeface="华文楷体" pitchFamily="2" charset="-122"/>
              <a:ea typeface="华文楷体" pitchFamily="2" charset="-122"/>
            </a:endParaRPr>
          </a:p>
          <a:p>
            <a:pPr marL="0" indent="0" defTabSz="914400" eaLnBrk="1" fontAlgn="auto" hangingPunct="1">
              <a:lnSpc>
                <a:spcPct val="100000"/>
              </a:lnSpc>
              <a:spcBef>
                <a:spcPts val="0"/>
              </a:spcBef>
              <a:spcAft>
                <a:spcPts val="0"/>
              </a:spcAft>
              <a:buClrTx/>
              <a:buSzTx/>
              <a:buFontTx/>
              <a:buNone/>
              <a:defRPr/>
            </a:pPr>
            <a:endParaRPr lang="en-US" altLang="zh-CN" b="1" kern="0" dirty="0" smtClean="0">
              <a:solidFill>
                <a:sysClr val="windowText" lastClr="000000"/>
              </a:solidFill>
            </a:endParaRPr>
          </a:p>
          <a:p>
            <a:pPr marL="0" indent="0" defTabSz="914400" eaLnBrk="1" fontAlgn="auto" hangingPunct="1">
              <a:lnSpc>
                <a:spcPct val="100000"/>
              </a:lnSpc>
              <a:spcBef>
                <a:spcPts val="0"/>
              </a:spcBef>
              <a:spcAft>
                <a:spcPts val="0"/>
              </a:spcAft>
              <a:buClrTx/>
              <a:buSzTx/>
              <a:buFontTx/>
              <a:buNone/>
              <a:defRPr/>
            </a:pPr>
            <a:endParaRPr lang="zh-CN" altLang="en-US" b="1" kern="0" dirty="0" smtClean="0">
              <a:solidFill>
                <a:sysClr val="windowText" lastClr="00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2"/>
          <p:cNvSpPr>
            <a:spLocks noChangeArrowheads="1"/>
          </p:cNvSpPr>
          <p:nvPr/>
        </p:nvSpPr>
        <p:spPr bwMode="auto">
          <a:xfrm>
            <a:off x="292100" y="376238"/>
            <a:ext cx="56578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分支限界法基本思想</a:t>
            </a:r>
            <a:r>
              <a:rPr lang="en-US" altLang="zh-CN" sz="3200">
                <a:solidFill>
                  <a:schemeClr val="bg1"/>
                </a:solidFill>
                <a:latin typeface="楷体" pitchFamily="49" charset="-122"/>
                <a:ea typeface="楷体" pitchFamily="49" charset="-122"/>
              </a:rPr>
              <a:t>—</a:t>
            </a:r>
            <a:r>
              <a:rPr lang="zh-CN" altLang="en-US" sz="3200">
                <a:solidFill>
                  <a:schemeClr val="bg1"/>
                </a:solidFill>
                <a:latin typeface="楷体" pitchFamily="49" charset="-122"/>
                <a:ea typeface="楷体" pitchFamily="49" charset="-122"/>
              </a:rPr>
              <a:t>极大化</a:t>
            </a:r>
          </a:p>
        </p:txBody>
      </p:sp>
      <p:sp>
        <p:nvSpPr>
          <p:cNvPr id="3" name="内容占位符 2"/>
          <p:cNvSpPr>
            <a:spLocks noGrp="1"/>
          </p:cNvSpPr>
          <p:nvPr>
            <p:ph idx="1"/>
          </p:nvPr>
        </p:nvSpPr>
        <p:spPr>
          <a:xfrm>
            <a:off x="344488" y="1320800"/>
            <a:ext cx="8521700" cy="5281613"/>
          </a:xfrm>
        </p:spPr>
        <p:style>
          <a:lnRef idx="2">
            <a:schemeClr val="accent1"/>
          </a:lnRef>
          <a:fillRef idx="1">
            <a:schemeClr val="lt1"/>
          </a:fillRef>
          <a:effectRef idx="0">
            <a:schemeClr val="accent1"/>
          </a:effectRef>
          <a:fontRef idx="minor">
            <a:schemeClr val="dk1"/>
          </a:fontRef>
        </p:style>
        <p:txBody>
          <a:bodyPr/>
          <a:lstStyle/>
          <a:p>
            <a:pPr marL="0" indent="0" algn="just" defTabSz="914400" eaLnBrk="1" fontAlgn="auto" hangingPunct="1">
              <a:lnSpc>
                <a:spcPct val="150000"/>
              </a:lnSpc>
              <a:spcBef>
                <a:spcPts val="0"/>
              </a:spcBef>
              <a:spcAft>
                <a:spcPts val="0"/>
              </a:spcAft>
              <a:buClr>
                <a:srgbClr val="00B050"/>
              </a:buClr>
              <a:buSzTx/>
              <a:buFont typeface="Wingdings" pitchFamily="2" charset="2"/>
              <a:buChar char="u"/>
              <a:defRPr/>
            </a:pPr>
            <a:r>
              <a:rPr lang="zh-CN" altLang="en-US" sz="3200" b="1" kern="0" dirty="0" smtClean="0">
                <a:solidFill>
                  <a:srgbClr val="FF0000"/>
                </a:solidFill>
                <a:latin typeface="Times New Roman" pitchFamily="18" charset="0"/>
                <a:ea typeface="华文楷体" pitchFamily="2" charset="-122"/>
                <a:cs typeface="Times New Roman" pitchFamily="18" charset="0"/>
              </a:rPr>
              <a:t>对于求最大值的优化问题</a:t>
            </a:r>
            <a:r>
              <a:rPr lang="zh-CN" altLang="en-US" sz="3200" b="1" kern="0" dirty="0" smtClean="0">
                <a:solidFill>
                  <a:sysClr val="windowText" lastClr="000000"/>
                </a:solidFill>
                <a:latin typeface="Times New Roman" pitchFamily="18" charset="0"/>
                <a:ea typeface="华文楷体" pitchFamily="2" charset="-122"/>
                <a:cs typeface="Times New Roman" pitchFamily="18" charset="0"/>
              </a:rPr>
              <a:t>，如果</a:t>
            </a:r>
            <a:r>
              <a:rPr lang="en-US" altLang="zh-CN" sz="3200" b="1" kern="0" dirty="0" smtClean="0">
                <a:solidFill>
                  <a:srgbClr val="FF0000"/>
                </a:solidFill>
                <a:latin typeface="Times New Roman" pitchFamily="18" charset="0"/>
                <a:ea typeface="华文楷体" pitchFamily="2" charset="-122"/>
                <a:cs typeface="Times New Roman" pitchFamily="18" charset="0"/>
              </a:rPr>
              <a:t>UB(v) </a:t>
            </a:r>
            <a:r>
              <a:rPr lang="en-US" altLang="zh-CN" sz="3200" b="1" kern="0" dirty="0" smtClean="0">
                <a:solidFill>
                  <a:srgbClr val="FF0000"/>
                </a:solidFill>
                <a:latin typeface="Times New Roman" pitchFamily="18" charset="0"/>
                <a:ea typeface="华文楷体" pitchFamily="2" charset="-122"/>
                <a:cs typeface="Times New Roman" pitchFamily="18" charset="0"/>
                <a:sym typeface="Symbol"/>
              </a:rPr>
              <a:t> </a:t>
            </a:r>
            <a:r>
              <a:rPr lang="en-US" altLang="zh-CN" sz="3200" b="1" kern="0" dirty="0" err="1" smtClean="0">
                <a:solidFill>
                  <a:srgbClr val="FF0000"/>
                </a:solidFill>
                <a:latin typeface="Times New Roman" pitchFamily="18" charset="0"/>
                <a:ea typeface="华文楷体" pitchFamily="2" charset="-122"/>
                <a:cs typeface="Times New Roman" pitchFamily="18" charset="0"/>
                <a:sym typeface="Symbol"/>
              </a:rPr>
              <a:t>cBest</a:t>
            </a:r>
            <a:r>
              <a:rPr lang="zh-CN" altLang="en-US" sz="3200" b="1" kern="0" dirty="0" smtClean="0">
                <a:solidFill>
                  <a:sysClr val="windowText" lastClr="000000"/>
                </a:solidFill>
                <a:latin typeface="Times New Roman" pitchFamily="18" charset="0"/>
                <a:ea typeface="华文楷体" pitchFamily="2" charset="-122"/>
                <a:cs typeface="Times New Roman" pitchFamily="18" charset="0"/>
                <a:sym typeface="Symbol"/>
              </a:rPr>
              <a:t>，则节点</a:t>
            </a:r>
            <a:r>
              <a:rPr lang="en-US" altLang="zh-CN" sz="3200" b="1" kern="0" dirty="0" smtClean="0">
                <a:solidFill>
                  <a:srgbClr val="FF0000"/>
                </a:solidFill>
                <a:latin typeface="Times New Roman" pitchFamily="18" charset="0"/>
                <a:ea typeface="华文楷体" pitchFamily="2" charset="-122"/>
                <a:cs typeface="Times New Roman" pitchFamily="18" charset="0"/>
                <a:sym typeface="Symbol"/>
              </a:rPr>
              <a:t>v</a:t>
            </a:r>
            <a:r>
              <a:rPr lang="zh-CN" altLang="en-US" sz="3200" b="1" kern="0" dirty="0" smtClean="0">
                <a:solidFill>
                  <a:sysClr val="windowText" lastClr="000000"/>
                </a:solidFill>
                <a:latin typeface="Times New Roman" pitchFamily="18" charset="0"/>
                <a:ea typeface="华文楷体" pitchFamily="2" charset="-122"/>
                <a:cs typeface="Times New Roman" pitchFamily="18" charset="0"/>
                <a:sym typeface="Symbol"/>
              </a:rPr>
              <a:t>可以加入黑名单，不再对其搜索。</a:t>
            </a:r>
            <a:endParaRPr lang="en-US" altLang="zh-CN" sz="3200" b="1" kern="0" dirty="0" smtClean="0">
              <a:solidFill>
                <a:sysClr val="windowText" lastClr="000000"/>
              </a:solidFill>
              <a:latin typeface="Times New Roman" pitchFamily="18" charset="0"/>
              <a:ea typeface="华文楷体" pitchFamily="2" charset="-122"/>
              <a:cs typeface="Times New Roman" pitchFamily="18" charset="0"/>
              <a:sym typeface="Symbol"/>
            </a:endParaRPr>
          </a:p>
          <a:p>
            <a:pPr marL="0" indent="0" algn="just" defTabSz="914400" eaLnBrk="1" fontAlgn="auto" hangingPunct="1">
              <a:lnSpc>
                <a:spcPct val="150000"/>
              </a:lnSpc>
              <a:spcBef>
                <a:spcPts val="0"/>
              </a:spcBef>
              <a:spcAft>
                <a:spcPts val="0"/>
              </a:spcAft>
              <a:buClr>
                <a:srgbClr val="00B050"/>
              </a:buClr>
              <a:buSzTx/>
              <a:buFont typeface="Wingdings" pitchFamily="2" charset="2"/>
              <a:buChar char="u"/>
              <a:defRPr/>
            </a:pPr>
            <a:r>
              <a:rPr lang="en-US" altLang="zh-CN" sz="3200" b="1" kern="0" dirty="0" smtClean="0">
                <a:solidFill>
                  <a:sysClr val="windowText" lastClr="000000"/>
                </a:solidFill>
                <a:latin typeface="Times New Roman" pitchFamily="18" charset="0"/>
                <a:ea typeface="华文楷体" pitchFamily="2" charset="-122"/>
                <a:cs typeface="Times New Roman" pitchFamily="18" charset="0"/>
              </a:rPr>
              <a:t>LB(v)</a:t>
            </a:r>
            <a:r>
              <a:rPr lang="zh-CN" altLang="en-US" sz="3200" b="1" kern="0" dirty="0" smtClean="0">
                <a:solidFill>
                  <a:sysClr val="windowText" lastClr="000000"/>
                </a:solidFill>
                <a:latin typeface="Times New Roman" pitchFamily="18" charset="0"/>
                <a:ea typeface="华文楷体" pitchFamily="2" charset="-122"/>
                <a:cs typeface="Times New Roman" pitchFamily="18" charset="0"/>
              </a:rPr>
              <a:t>通常可以利用</a:t>
            </a:r>
            <a:r>
              <a:rPr lang="zh-CN" altLang="en-US" sz="3200" b="1" kern="0" dirty="0" smtClean="0">
                <a:solidFill>
                  <a:srgbClr val="FF0000"/>
                </a:solidFill>
                <a:latin typeface="Times New Roman" pitchFamily="18" charset="0"/>
                <a:ea typeface="华文楷体" pitchFamily="2" charset="-122"/>
                <a:cs typeface="Times New Roman" pitchFamily="18" charset="0"/>
              </a:rPr>
              <a:t>贪心思路或者其它方式得到一个解</a:t>
            </a:r>
            <a:r>
              <a:rPr lang="zh-CN" altLang="en-US" sz="3200" b="1" kern="0" dirty="0" smtClean="0">
                <a:solidFill>
                  <a:sysClr val="windowText" lastClr="000000"/>
                </a:solidFill>
                <a:latin typeface="Times New Roman" pitchFamily="18" charset="0"/>
                <a:ea typeface="华文楷体" pitchFamily="2" charset="-122"/>
                <a:cs typeface="Times New Roman" pitchFamily="18" charset="0"/>
              </a:rPr>
              <a:t>，令其作为</a:t>
            </a:r>
            <a:r>
              <a:rPr lang="en-US" altLang="zh-CN" sz="3200" b="1" kern="0" dirty="0" smtClean="0">
                <a:solidFill>
                  <a:sysClr val="windowText" lastClr="000000"/>
                </a:solidFill>
                <a:latin typeface="Times New Roman" pitchFamily="18" charset="0"/>
                <a:ea typeface="华文楷体" pitchFamily="2" charset="-122"/>
                <a:cs typeface="Times New Roman" pitchFamily="18" charset="0"/>
              </a:rPr>
              <a:t>LB(v)</a:t>
            </a:r>
            <a:r>
              <a:rPr lang="zh-CN" altLang="en-US" sz="3200" b="1" kern="0" dirty="0" smtClean="0">
                <a:solidFill>
                  <a:sysClr val="windowText" lastClr="000000"/>
                </a:solidFill>
                <a:latin typeface="Times New Roman" pitchFamily="18" charset="0"/>
                <a:ea typeface="华文楷体" pitchFamily="2" charset="-122"/>
                <a:cs typeface="Times New Roman" pitchFamily="18" charset="0"/>
              </a:rPr>
              <a:t>，而</a:t>
            </a:r>
            <a:r>
              <a:rPr lang="en-US" altLang="zh-CN" sz="3200" b="1" kern="0" dirty="0" smtClean="0">
                <a:solidFill>
                  <a:sysClr val="windowText" lastClr="000000"/>
                </a:solidFill>
                <a:latin typeface="Times New Roman" pitchFamily="18" charset="0"/>
                <a:ea typeface="华文楷体" pitchFamily="2" charset="-122"/>
                <a:cs typeface="Times New Roman" pitchFamily="18" charset="0"/>
              </a:rPr>
              <a:t>UB(v)</a:t>
            </a:r>
            <a:r>
              <a:rPr lang="zh-CN" altLang="en-US" sz="3200" b="1" kern="0" dirty="0" smtClean="0">
                <a:solidFill>
                  <a:sysClr val="windowText" lastClr="000000"/>
                </a:solidFill>
                <a:latin typeface="Times New Roman" pitchFamily="18" charset="0"/>
                <a:ea typeface="华文楷体" pitchFamily="2" charset="-122"/>
                <a:cs typeface="Times New Roman" pitchFamily="18" charset="0"/>
              </a:rPr>
              <a:t>通常需要经过</a:t>
            </a:r>
            <a:r>
              <a:rPr lang="zh-CN" altLang="en-US" sz="3200" b="1" kern="0" dirty="0" smtClean="0">
                <a:solidFill>
                  <a:srgbClr val="FF0000"/>
                </a:solidFill>
                <a:latin typeface="Times New Roman" pitchFamily="18" charset="0"/>
                <a:ea typeface="华文楷体" pitchFamily="2" charset="-122"/>
                <a:cs typeface="Times New Roman" pitchFamily="18" charset="0"/>
              </a:rPr>
              <a:t>严格的证明</a:t>
            </a:r>
            <a:r>
              <a:rPr lang="zh-CN" altLang="en-US" sz="3200" b="1" kern="0" dirty="0" smtClean="0">
                <a:solidFill>
                  <a:sysClr val="windowText" lastClr="000000"/>
                </a:solidFill>
                <a:latin typeface="Times New Roman" pitchFamily="18" charset="0"/>
                <a:ea typeface="华文楷体" pitchFamily="2" charset="-122"/>
                <a:cs typeface="Times New Roman" pitchFamily="18" charset="0"/>
              </a:rPr>
              <a:t>。</a:t>
            </a:r>
            <a:endParaRPr lang="en-US" altLang="zh-CN" sz="3200" b="1" kern="0" dirty="0" smtClean="0">
              <a:solidFill>
                <a:sysClr val="windowText" lastClr="000000"/>
              </a:solidFill>
              <a:latin typeface="Times New Roman" pitchFamily="18" charset="0"/>
              <a:ea typeface="华文楷体" pitchFamily="2" charset="-122"/>
              <a:cs typeface="Times New Roman" pitchFamily="18" charset="0"/>
              <a:sym typeface="Symbol"/>
            </a:endParaRPr>
          </a:p>
          <a:p>
            <a:pPr marL="0" indent="0" algn="just" defTabSz="914400" eaLnBrk="1" fontAlgn="auto" hangingPunct="1">
              <a:lnSpc>
                <a:spcPct val="150000"/>
              </a:lnSpc>
              <a:spcBef>
                <a:spcPts val="0"/>
              </a:spcBef>
              <a:spcAft>
                <a:spcPts val="0"/>
              </a:spcAft>
              <a:buClrTx/>
              <a:buSzTx/>
              <a:buFontTx/>
              <a:buNone/>
              <a:defRPr/>
            </a:pPr>
            <a:endParaRPr lang="en-US" altLang="zh-CN" sz="3200" b="1" kern="0" dirty="0" smtClean="0">
              <a:solidFill>
                <a:sysClr val="windowText" lastClr="000000"/>
              </a:solidFill>
              <a:latin typeface="华文楷体" pitchFamily="2" charset="-122"/>
              <a:ea typeface="华文楷体" pitchFamily="2" charset="-122"/>
              <a:sym typeface="Symbol"/>
            </a:endParaRPr>
          </a:p>
          <a:p>
            <a:pPr marL="0" indent="0" algn="just" defTabSz="914400" eaLnBrk="1" fontAlgn="auto" hangingPunct="1">
              <a:lnSpc>
                <a:spcPct val="150000"/>
              </a:lnSpc>
              <a:spcBef>
                <a:spcPts val="0"/>
              </a:spcBef>
              <a:spcAft>
                <a:spcPts val="0"/>
              </a:spcAft>
              <a:buClrTx/>
              <a:buSzTx/>
              <a:buFontTx/>
              <a:buNone/>
              <a:defRPr/>
            </a:pPr>
            <a:endParaRPr lang="en-US" altLang="zh-CN" sz="3200" b="1" kern="0" dirty="0" smtClean="0">
              <a:solidFill>
                <a:sysClr val="windowText" lastClr="000000"/>
              </a:solidFill>
              <a:latin typeface="华文楷体" pitchFamily="2" charset="-122"/>
              <a:ea typeface="华文楷体" pitchFamily="2" charset="-122"/>
              <a:sym typeface="Symbol"/>
            </a:endParaRPr>
          </a:p>
          <a:p>
            <a:pPr marL="0" indent="0" algn="just" defTabSz="914400" eaLnBrk="1" fontAlgn="auto" hangingPunct="1">
              <a:lnSpc>
                <a:spcPct val="150000"/>
              </a:lnSpc>
              <a:spcBef>
                <a:spcPts val="0"/>
              </a:spcBef>
              <a:spcAft>
                <a:spcPts val="0"/>
              </a:spcAft>
              <a:buClrTx/>
              <a:buSzTx/>
              <a:buFontTx/>
              <a:buNone/>
              <a:defRPr/>
            </a:pPr>
            <a:endParaRPr lang="en-US" altLang="zh-CN" sz="3200" b="1" kern="0" dirty="0" smtClean="0">
              <a:solidFill>
                <a:sysClr val="windowText" lastClr="000000"/>
              </a:solidFill>
              <a:latin typeface="华文楷体" pitchFamily="2" charset="-122"/>
              <a:ea typeface="华文楷体" pitchFamily="2" charset="-122"/>
            </a:endParaRPr>
          </a:p>
          <a:p>
            <a:pPr marL="0" indent="0" algn="just" defTabSz="914400" eaLnBrk="1" fontAlgn="auto" hangingPunct="1">
              <a:lnSpc>
                <a:spcPct val="100000"/>
              </a:lnSpc>
              <a:spcBef>
                <a:spcPts val="0"/>
              </a:spcBef>
              <a:spcAft>
                <a:spcPts val="0"/>
              </a:spcAft>
              <a:buClrTx/>
              <a:buSzTx/>
              <a:buFontTx/>
              <a:buNone/>
              <a:defRPr/>
            </a:pPr>
            <a:endParaRPr lang="en-US" altLang="zh-CN" sz="3200" b="1" kern="0" dirty="0" smtClean="0">
              <a:solidFill>
                <a:sysClr val="windowText" lastClr="000000"/>
              </a:solidFill>
            </a:endParaRPr>
          </a:p>
          <a:p>
            <a:pPr marL="0" indent="0" algn="just" defTabSz="914400" eaLnBrk="1" fontAlgn="auto" hangingPunct="1">
              <a:lnSpc>
                <a:spcPct val="100000"/>
              </a:lnSpc>
              <a:spcBef>
                <a:spcPts val="0"/>
              </a:spcBef>
              <a:spcAft>
                <a:spcPts val="0"/>
              </a:spcAft>
              <a:buClrTx/>
              <a:buSzTx/>
              <a:buFontTx/>
              <a:buNone/>
              <a:defRPr/>
            </a:pPr>
            <a:endParaRPr lang="zh-CN" altLang="en-US" sz="3200" b="1" kern="0" dirty="0" smtClean="0">
              <a:solidFill>
                <a:sysClr val="windowText" lastClr="00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矩形 2"/>
          <p:cNvSpPr>
            <a:spLocks noChangeArrowheads="1"/>
          </p:cNvSpPr>
          <p:nvPr/>
        </p:nvSpPr>
        <p:spPr bwMode="auto">
          <a:xfrm>
            <a:off x="292100" y="376238"/>
            <a:ext cx="56578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分支限界法基本思想</a:t>
            </a:r>
            <a:r>
              <a:rPr lang="en-US" altLang="zh-CN" sz="3200">
                <a:solidFill>
                  <a:schemeClr val="bg1"/>
                </a:solidFill>
                <a:latin typeface="楷体" pitchFamily="49" charset="-122"/>
                <a:ea typeface="楷体" pitchFamily="49" charset="-122"/>
              </a:rPr>
              <a:t>—</a:t>
            </a:r>
            <a:r>
              <a:rPr lang="zh-CN" altLang="en-US" sz="3200">
                <a:solidFill>
                  <a:schemeClr val="bg1"/>
                </a:solidFill>
                <a:latin typeface="楷体" pitchFamily="49" charset="-122"/>
                <a:ea typeface="楷体" pitchFamily="49" charset="-122"/>
              </a:rPr>
              <a:t>极大化</a:t>
            </a:r>
          </a:p>
        </p:txBody>
      </p:sp>
      <p:sp>
        <p:nvSpPr>
          <p:cNvPr id="3" name="内容占位符 2"/>
          <p:cNvSpPr>
            <a:spLocks noGrp="1"/>
          </p:cNvSpPr>
          <p:nvPr>
            <p:ph idx="1"/>
          </p:nvPr>
        </p:nvSpPr>
        <p:spPr>
          <a:xfrm>
            <a:off x="388938" y="1258888"/>
            <a:ext cx="8405812" cy="5189537"/>
          </a:xfrm>
        </p:spPr>
        <p:style>
          <a:lnRef idx="2">
            <a:schemeClr val="accent1"/>
          </a:lnRef>
          <a:fillRef idx="1">
            <a:schemeClr val="lt1"/>
          </a:fillRef>
          <a:effectRef idx="0">
            <a:schemeClr val="accent1"/>
          </a:effectRef>
          <a:fontRef idx="minor">
            <a:schemeClr val="dk1"/>
          </a:fontRef>
        </p:style>
        <p:txBody>
          <a:bodyPr/>
          <a:lstStyle/>
          <a:p>
            <a:pPr marL="0" indent="0" algn="just" defTabSz="914400" eaLnBrk="1" fontAlgn="auto" hangingPunct="1">
              <a:lnSpc>
                <a:spcPct val="150000"/>
              </a:lnSpc>
              <a:spcBef>
                <a:spcPts val="0"/>
              </a:spcBef>
              <a:spcAft>
                <a:spcPts val="0"/>
              </a:spcAft>
              <a:buClr>
                <a:srgbClr val="00B050"/>
              </a:buClr>
              <a:buSzTx/>
              <a:buFont typeface="Wingdings" pitchFamily="2" charset="2"/>
              <a:buChar char="u"/>
              <a:defRPr/>
            </a:pPr>
            <a:r>
              <a:rPr lang="zh-CN" altLang="en-US" sz="2600" b="1" kern="0" dirty="0" smtClean="0">
                <a:solidFill>
                  <a:srgbClr val="FF0000"/>
                </a:solidFill>
                <a:latin typeface="Times New Roman" pitchFamily="18" charset="0"/>
                <a:ea typeface="华文楷体" pitchFamily="2" charset="-122"/>
                <a:cs typeface="Times New Roman" pitchFamily="18" charset="0"/>
                <a:sym typeface="Symbol"/>
              </a:rPr>
              <a:t>如果</a:t>
            </a:r>
            <a:r>
              <a:rPr lang="en-US" altLang="zh-CN" sz="2600" b="1" kern="0" dirty="0" smtClean="0">
                <a:solidFill>
                  <a:srgbClr val="FF0000"/>
                </a:solidFill>
                <a:latin typeface="Times New Roman" pitchFamily="18" charset="0"/>
                <a:ea typeface="华文楷体" pitchFamily="2" charset="-122"/>
                <a:cs typeface="Times New Roman" pitchFamily="18" charset="0"/>
              </a:rPr>
              <a:t>UB(v</a:t>
            </a:r>
            <a:r>
              <a:rPr lang="en-US" altLang="zh-CN" sz="2600" b="1" kern="0" baseline="-25000" dirty="0" smtClean="0">
                <a:solidFill>
                  <a:srgbClr val="FF0000"/>
                </a:solidFill>
                <a:latin typeface="Times New Roman" pitchFamily="18" charset="0"/>
                <a:ea typeface="华文楷体" pitchFamily="2" charset="-122"/>
                <a:cs typeface="Times New Roman" pitchFamily="18" charset="0"/>
              </a:rPr>
              <a:t>0</a:t>
            </a:r>
            <a:r>
              <a:rPr lang="en-US" altLang="zh-CN" sz="2600" b="1" kern="0" dirty="0" smtClean="0">
                <a:solidFill>
                  <a:srgbClr val="FF0000"/>
                </a:solidFill>
                <a:latin typeface="Times New Roman" pitchFamily="18" charset="0"/>
                <a:ea typeface="华文楷体" pitchFamily="2" charset="-122"/>
                <a:cs typeface="Times New Roman" pitchFamily="18" charset="0"/>
              </a:rPr>
              <a:t>) = LB(v</a:t>
            </a:r>
            <a:r>
              <a:rPr lang="en-US" altLang="zh-CN" sz="2600" b="1" kern="0" baseline="-25000" dirty="0" smtClean="0">
                <a:solidFill>
                  <a:srgbClr val="FF0000"/>
                </a:solidFill>
                <a:latin typeface="Times New Roman" pitchFamily="18" charset="0"/>
                <a:ea typeface="华文楷体" pitchFamily="2" charset="-122"/>
                <a:cs typeface="Times New Roman" pitchFamily="18" charset="0"/>
              </a:rPr>
              <a:t>0</a:t>
            </a:r>
            <a:r>
              <a:rPr lang="en-US" altLang="zh-CN" sz="2600" b="1" kern="0" dirty="0" smtClean="0">
                <a:solidFill>
                  <a:srgbClr val="FF0000"/>
                </a:solidFill>
                <a:latin typeface="Times New Roman" pitchFamily="18" charset="0"/>
                <a:ea typeface="华文楷体" pitchFamily="2" charset="-122"/>
                <a:cs typeface="Times New Roman" pitchFamily="18" charset="0"/>
              </a:rPr>
              <a:t>)</a:t>
            </a:r>
            <a:r>
              <a:rPr lang="zh-CN" altLang="en-US" sz="2600" b="1" kern="0" dirty="0" smtClean="0">
                <a:solidFill>
                  <a:srgbClr val="FF0000"/>
                </a:solidFill>
                <a:latin typeface="Times New Roman" pitchFamily="18" charset="0"/>
                <a:ea typeface="华文楷体" pitchFamily="2" charset="-122"/>
                <a:cs typeface="Times New Roman" pitchFamily="18" charset="0"/>
              </a:rPr>
              <a:t>，则直接结束，</a:t>
            </a:r>
            <a:r>
              <a:rPr lang="zh-CN" altLang="en-US" sz="2600" b="1" kern="0" dirty="0" smtClean="0">
                <a:solidFill>
                  <a:schemeClr val="tx1">
                    <a:lumMod val="50000"/>
                  </a:schemeClr>
                </a:solidFill>
                <a:latin typeface="Times New Roman" pitchFamily="18" charset="0"/>
                <a:ea typeface="华文楷体" pitchFamily="2" charset="-122"/>
                <a:cs typeface="Times New Roman" pitchFamily="18" charset="0"/>
              </a:rPr>
              <a:t>输出对应于</a:t>
            </a:r>
            <a:r>
              <a:rPr lang="en-US" altLang="zh-CN" sz="2600" b="1" kern="0" dirty="0" smtClean="0">
                <a:solidFill>
                  <a:schemeClr val="tx1">
                    <a:lumMod val="50000"/>
                  </a:schemeClr>
                </a:solidFill>
                <a:latin typeface="Times New Roman" pitchFamily="18" charset="0"/>
                <a:ea typeface="华文楷体" pitchFamily="2" charset="-122"/>
                <a:cs typeface="Times New Roman" pitchFamily="18" charset="0"/>
              </a:rPr>
              <a:t>LB(v</a:t>
            </a:r>
            <a:r>
              <a:rPr lang="en-US" altLang="zh-CN" sz="2600" b="1" kern="0" baseline="-25000" dirty="0" smtClean="0">
                <a:solidFill>
                  <a:schemeClr val="tx1">
                    <a:lumMod val="50000"/>
                  </a:schemeClr>
                </a:solidFill>
                <a:latin typeface="Times New Roman" pitchFamily="18" charset="0"/>
                <a:ea typeface="华文楷体" pitchFamily="2" charset="-122"/>
                <a:cs typeface="Times New Roman" pitchFamily="18" charset="0"/>
              </a:rPr>
              <a:t>0</a:t>
            </a:r>
            <a:r>
              <a:rPr lang="en-US" altLang="zh-CN" sz="2600" b="1" kern="0" dirty="0" smtClean="0">
                <a:solidFill>
                  <a:schemeClr val="tx1">
                    <a:lumMod val="50000"/>
                  </a:schemeClr>
                </a:solidFill>
                <a:latin typeface="Times New Roman" pitchFamily="18" charset="0"/>
                <a:ea typeface="华文楷体" pitchFamily="2" charset="-122"/>
                <a:cs typeface="Times New Roman" pitchFamily="18" charset="0"/>
              </a:rPr>
              <a:t>)</a:t>
            </a:r>
            <a:r>
              <a:rPr lang="zh-CN" altLang="en-US" sz="2600" b="1" kern="0" dirty="0" smtClean="0">
                <a:solidFill>
                  <a:schemeClr val="tx1">
                    <a:lumMod val="50000"/>
                  </a:schemeClr>
                </a:solidFill>
                <a:latin typeface="Times New Roman" pitchFamily="18" charset="0"/>
                <a:ea typeface="华文楷体" pitchFamily="2" charset="-122"/>
                <a:cs typeface="Times New Roman" pitchFamily="18" charset="0"/>
              </a:rPr>
              <a:t>的解即可；</a:t>
            </a:r>
            <a:endParaRPr lang="en-US" altLang="zh-CN" sz="2600" b="1" kern="0" dirty="0" smtClean="0">
              <a:solidFill>
                <a:schemeClr val="tx1">
                  <a:lumMod val="50000"/>
                </a:schemeClr>
              </a:solidFill>
              <a:latin typeface="Times New Roman" pitchFamily="18" charset="0"/>
              <a:ea typeface="华文楷体" pitchFamily="2" charset="-122"/>
              <a:cs typeface="Times New Roman" pitchFamily="18" charset="0"/>
            </a:endParaRPr>
          </a:p>
          <a:p>
            <a:pPr marL="0" indent="0" algn="just" defTabSz="914400" eaLnBrk="1" fontAlgn="auto" hangingPunct="1">
              <a:lnSpc>
                <a:spcPct val="150000"/>
              </a:lnSpc>
              <a:spcBef>
                <a:spcPts val="0"/>
              </a:spcBef>
              <a:spcAft>
                <a:spcPts val="0"/>
              </a:spcAft>
              <a:buClr>
                <a:srgbClr val="00B050"/>
              </a:buClr>
              <a:buSzTx/>
              <a:buFont typeface="Wingdings" pitchFamily="2" charset="2"/>
              <a:buChar char="u"/>
              <a:defRPr/>
            </a:pPr>
            <a:r>
              <a:rPr lang="zh-CN" altLang="en-US" sz="2600" b="1" kern="0" dirty="0" smtClean="0">
                <a:solidFill>
                  <a:sysClr val="windowText" lastClr="000000"/>
                </a:solidFill>
                <a:latin typeface="Times New Roman" pitchFamily="18" charset="0"/>
                <a:ea typeface="华文楷体" pitchFamily="2" charset="-122"/>
                <a:cs typeface="Times New Roman" pitchFamily="18" charset="0"/>
              </a:rPr>
              <a:t>如果节点</a:t>
            </a:r>
            <a:r>
              <a:rPr lang="en-US" altLang="zh-CN" sz="2600" b="1" kern="0" dirty="0" smtClean="0">
                <a:solidFill>
                  <a:sysClr val="windowText" lastClr="000000"/>
                </a:solidFill>
                <a:latin typeface="Times New Roman" pitchFamily="18" charset="0"/>
                <a:ea typeface="华文楷体" pitchFamily="2" charset="-122"/>
                <a:cs typeface="Times New Roman" pitchFamily="18" charset="0"/>
                <a:sym typeface="Symbol"/>
              </a:rPr>
              <a:t>v</a:t>
            </a:r>
            <a:r>
              <a:rPr lang="zh-CN" altLang="en-US" sz="2600" b="1" kern="0" dirty="0" smtClean="0">
                <a:solidFill>
                  <a:sysClr val="windowText" lastClr="000000"/>
                </a:solidFill>
                <a:latin typeface="Times New Roman" pitchFamily="18" charset="0"/>
                <a:ea typeface="华文楷体" pitchFamily="2" charset="-122"/>
                <a:cs typeface="Times New Roman" pitchFamily="18" charset="0"/>
                <a:sym typeface="Symbol"/>
              </a:rPr>
              <a:t>的</a:t>
            </a:r>
            <a:r>
              <a:rPr lang="en-US" altLang="zh-CN" sz="2600" b="1" kern="0" dirty="0" smtClean="0">
                <a:solidFill>
                  <a:srgbClr val="FF0000"/>
                </a:solidFill>
                <a:latin typeface="Times New Roman" pitchFamily="18" charset="0"/>
                <a:ea typeface="华文楷体" pitchFamily="2" charset="-122"/>
                <a:cs typeface="Times New Roman" pitchFamily="18" charset="0"/>
              </a:rPr>
              <a:t>UB(v) = LB(v)</a:t>
            </a:r>
            <a:r>
              <a:rPr lang="zh-CN" altLang="en-US" sz="2600" b="1" kern="0" dirty="0" smtClean="0">
                <a:solidFill>
                  <a:srgbClr val="FF0000"/>
                </a:solidFill>
                <a:latin typeface="Times New Roman" pitchFamily="18" charset="0"/>
                <a:ea typeface="华文楷体" pitchFamily="2" charset="-122"/>
                <a:cs typeface="Times New Roman" pitchFamily="18" charset="0"/>
              </a:rPr>
              <a:t>，则该节点不用继续搜索，直接用</a:t>
            </a:r>
            <a:r>
              <a:rPr lang="en-US" altLang="zh-CN" sz="2600" b="1" kern="0" dirty="0" smtClean="0">
                <a:solidFill>
                  <a:srgbClr val="FF0000"/>
                </a:solidFill>
                <a:latin typeface="Times New Roman" pitchFamily="18" charset="0"/>
                <a:ea typeface="华文楷体" pitchFamily="2" charset="-122"/>
                <a:cs typeface="Times New Roman" pitchFamily="18" charset="0"/>
              </a:rPr>
              <a:t>LB(v) </a:t>
            </a:r>
            <a:r>
              <a:rPr lang="zh-CN" altLang="en-US" sz="2600" b="1" kern="0" dirty="0" smtClean="0">
                <a:solidFill>
                  <a:srgbClr val="FF0000"/>
                </a:solidFill>
                <a:latin typeface="Times New Roman" pitchFamily="18" charset="0"/>
                <a:ea typeface="华文楷体" pitchFamily="2" charset="-122"/>
                <a:cs typeface="Times New Roman" pitchFamily="18" charset="0"/>
              </a:rPr>
              <a:t>作为其可到达的最优值，对</a:t>
            </a:r>
            <a:r>
              <a:rPr lang="en-US" altLang="zh-CN" sz="2600" b="1" kern="0" dirty="0" err="1" smtClean="0">
                <a:solidFill>
                  <a:srgbClr val="FF0000"/>
                </a:solidFill>
                <a:latin typeface="Times New Roman" pitchFamily="18" charset="0"/>
                <a:ea typeface="华文楷体" pitchFamily="2" charset="-122"/>
                <a:cs typeface="Times New Roman" pitchFamily="18" charset="0"/>
              </a:rPr>
              <a:t>cBest</a:t>
            </a:r>
            <a:r>
              <a:rPr lang="zh-CN" altLang="en-US" sz="2600" b="1" kern="0" dirty="0" smtClean="0">
                <a:solidFill>
                  <a:srgbClr val="FF0000"/>
                </a:solidFill>
                <a:latin typeface="Times New Roman" pitchFamily="18" charset="0"/>
                <a:ea typeface="华文楷体" pitchFamily="2" charset="-122"/>
                <a:cs typeface="Times New Roman" pitchFamily="18" charset="0"/>
              </a:rPr>
              <a:t>进行更新；</a:t>
            </a:r>
            <a:endParaRPr lang="en-US" altLang="zh-CN" sz="2600" b="1" kern="0" dirty="0" smtClean="0">
              <a:solidFill>
                <a:sysClr val="windowText" lastClr="000000"/>
              </a:solidFill>
              <a:latin typeface="Times New Roman" pitchFamily="18" charset="0"/>
              <a:ea typeface="华文楷体" pitchFamily="2" charset="-122"/>
              <a:cs typeface="Times New Roman" pitchFamily="18" charset="0"/>
            </a:endParaRPr>
          </a:p>
          <a:p>
            <a:pPr marL="0" indent="0" algn="just" defTabSz="914400" eaLnBrk="1" fontAlgn="auto" hangingPunct="1">
              <a:lnSpc>
                <a:spcPct val="150000"/>
              </a:lnSpc>
              <a:spcBef>
                <a:spcPts val="0"/>
              </a:spcBef>
              <a:spcAft>
                <a:spcPts val="0"/>
              </a:spcAft>
              <a:buClr>
                <a:srgbClr val="00B050"/>
              </a:buClr>
              <a:buSzTx/>
              <a:buFont typeface="Wingdings" pitchFamily="2" charset="2"/>
              <a:buChar char="u"/>
              <a:defRPr/>
            </a:pPr>
            <a:r>
              <a:rPr lang="zh-CN" altLang="en-US" sz="2600" b="1" kern="0" dirty="0" smtClean="0">
                <a:solidFill>
                  <a:sysClr val="windowText" lastClr="000000"/>
                </a:solidFill>
                <a:latin typeface="Times New Roman" pitchFamily="18" charset="0"/>
                <a:ea typeface="华文楷体" pitchFamily="2" charset="-122"/>
                <a:cs typeface="Times New Roman" pitchFamily="18" charset="0"/>
                <a:sym typeface="Symbol"/>
              </a:rPr>
              <a:t>如果找到节点</a:t>
            </a:r>
            <a:r>
              <a:rPr lang="en-US" altLang="zh-CN" sz="2600" b="1" kern="0" dirty="0" smtClean="0">
                <a:solidFill>
                  <a:sysClr val="windowText" lastClr="000000"/>
                </a:solidFill>
                <a:latin typeface="Times New Roman" pitchFamily="18" charset="0"/>
                <a:ea typeface="华文楷体" pitchFamily="2" charset="-122"/>
                <a:cs typeface="Times New Roman" pitchFamily="18" charset="0"/>
                <a:sym typeface="Symbol"/>
              </a:rPr>
              <a:t>v</a:t>
            </a:r>
            <a:r>
              <a:rPr lang="zh-CN" altLang="en-US" sz="2600" b="1" kern="0" dirty="0" smtClean="0">
                <a:solidFill>
                  <a:sysClr val="windowText" lastClr="000000"/>
                </a:solidFill>
                <a:latin typeface="Times New Roman" pitchFamily="18" charset="0"/>
                <a:ea typeface="华文楷体" pitchFamily="2" charset="-122"/>
                <a:cs typeface="Times New Roman" pitchFamily="18" charset="0"/>
                <a:sym typeface="Symbol"/>
              </a:rPr>
              <a:t>使得</a:t>
            </a:r>
            <a:r>
              <a:rPr lang="en-US" altLang="zh-CN" sz="2600" b="1" kern="0" dirty="0" smtClean="0">
                <a:solidFill>
                  <a:srgbClr val="FF0000"/>
                </a:solidFill>
                <a:latin typeface="Times New Roman" pitchFamily="18" charset="0"/>
                <a:ea typeface="华文楷体" pitchFamily="2" charset="-122"/>
                <a:cs typeface="Times New Roman" pitchFamily="18" charset="0"/>
              </a:rPr>
              <a:t>f(v) = UB(v</a:t>
            </a:r>
            <a:r>
              <a:rPr lang="en-US" altLang="zh-CN" sz="2600" b="1" kern="0" baseline="-25000" dirty="0" smtClean="0">
                <a:solidFill>
                  <a:srgbClr val="FF0000"/>
                </a:solidFill>
                <a:latin typeface="Times New Roman" pitchFamily="18" charset="0"/>
                <a:ea typeface="华文楷体" pitchFamily="2" charset="-122"/>
                <a:cs typeface="Times New Roman" pitchFamily="18" charset="0"/>
              </a:rPr>
              <a:t>0</a:t>
            </a:r>
            <a:r>
              <a:rPr lang="en-US" altLang="zh-CN" sz="2600" b="1" kern="0" dirty="0" smtClean="0">
                <a:solidFill>
                  <a:srgbClr val="FF0000"/>
                </a:solidFill>
                <a:latin typeface="Times New Roman" pitchFamily="18" charset="0"/>
                <a:ea typeface="华文楷体" pitchFamily="2" charset="-122"/>
                <a:cs typeface="Times New Roman" pitchFamily="18" charset="0"/>
              </a:rPr>
              <a:t>)</a:t>
            </a:r>
            <a:r>
              <a:rPr lang="zh-CN" altLang="en-US" sz="2600" b="1" kern="0" dirty="0" smtClean="0">
                <a:solidFill>
                  <a:sysClr val="windowText" lastClr="000000"/>
                </a:solidFill>
                <a:latin typeface="Times New Roman" pitchFamily="18" charset="0"/>
                <a:ea typeface="华文楷体" pitchFamily="2" charset="-122"/>
                <a:cs typeface="Times New Roman" pitchFamily="18" charset="0"/>
              </a:rPr>
              <a:t>或者所有的节点搜索完毕</a:t>
            </a:r>
            <a:r>
              <a:rPr lang="en-US" altLang="zh-CN" sz="2600" b="1" kern="0" dirty="0" smtClean="0">
                <a:solidFill>
                  <a:sysClr val="windowText" lastClr="000000"/>
                </a:solidFill>
                <a:latin typeface="Times New Roman" pitchFamily="18" charset="0"/>
                <a:ea typeface="华文楷体" pitchFamily="2" charset="-122"/>
                <a:cs typeface="Times New Roman" pitchFamily="18" charset="0"/>
              </a:rPr>
              <a:t> </a:t>
            </a:r>
            <a:r>
              <a:rPr lang="zh-CN" altLang="en-US" sz="2600" b="1" kern="0" dirty="0" smtClean="0">
                <a:solidFill>
                  <a:sysClr val="windowText" lastClr="000000"/>
                </a:solidFill>
                <a:latin typeface="Times New Roman" pitchFamily="18" charset="0"/>
                <a:ea typeface="华文楷体" pitchFamily="2" charset="-122"/>
                <a:cs typeface="Times New Roman" pitchFamily="18" charset="0"/>
              </a:rPr>
              <a:t>则搜索完毕。</a:t>
            </a:r>
            <a:endParaRPr lang="en-US" altLang="zh-CN" sz="2600" b="1" kern="0" dirty="0" smtClean="0">
              <a:solidFill>
                <a:sysClr val="windowText" lastClr="000000"/>
              </a:solidFill>
              <a:latin typeface="Times New Roman" pitchFamily="18" charset="0"/>
              <a:ea typeface="华文楷体" pitchFamily="2" charset="-122"/>
              <a:cs typeface="Times New Roman" pitchFamily="18" charset="0"/>
            </a:endParaRPr>
          </a:p>
          <a:p>
            <a:pPr marL="0" indent="0" algn="just" defTabSz="914400" eaLnBrk="1" fontAlgn="auto" hangingPunct="1">
              <a:lnSpc>
                <a:spcPct val="150000"/>
              </a:lnSpc>
              <a:spcBef>
                <a:spcPts val="0"/>
              </a:spcBef>
              <a:spcAft>
                <a:spcPts val="0"/>
              </a:spcAft>
              <a:buClr>
                <a:srgbClr val="00B050"/>
              </a:buClr>
              <a:buSzTx/>
              <a:buFont typeface="Wingdings" pitchFamily="2" charset="2"/>
              <a:buChar char="u"/>
              <a:defRPr/>
            </a:pPr>
            <a:r>
              <a:rPr lang="en-US" altLang="zh-CN" sz="2600" b="1" kern="0" dirty="0" err="1" smtClean="0">
                <a:solidFill>
                  <a:sysClr val="windowText" lastClr="000000"/>
                </a:solidFill>
                <a:latin typeface="Times New Roman" pitchFamily="18" charset="0"/>
                <a:ea typeface="华文楷体" pitchFamily="2" charset="-122"/>
                <a:cs typeface="Times New Roman" pitchFamily="18" charset="0"/>
                <a:sym typeface="Symbol"/>
              </a:rPr>
              <a:t>cBest</a:t>
            </a:r>
            <a:r>
              <a:rPr lang="en-US" altLang="zh-CN" sz="2600" b="1" kern="0" dirty="0" smtClean="0">
                <a:solidFill>
                  <a:sysClr val="windowText" lastClr="000000"/>
                </a:solidFill>
                <a:latin typeface="Times New Roman" pitchFamily="18" charset="0"/>
                <a:ea typeface="华文楷体" pitchFamily="2" charset="-122"/>
                <a:cs typeface="Times New Roman" pitchFamily="18" charset="0"/>
                <a:sym typeface="Symbol"/>
              </a:rPr>
              <a:t> </a:t>
            </a:r>
            <a:r>
              <a:rPr lang="zh-CN" altLang="en-US" sz="2600" b="1" kern="0" dirty="0" smtClean="0">
                <a:solidFill>
                  <a:sysClr val="windowText" lastClr="000000"/>
                </a:solidFill>
                <a:latin typeface="Times New Roman" pitchFamily="18" charset="0"/>
                <a:ea typeface="华文楷体" pitchFamily="2" charset="-122"/>
                <a:cs typeface="Times New Roman" pitchFamily="18" charset="0"/>
                <a:sym typeface="Symbol"/>
              </a:rPr>
              <a:t>初始等于</a:t>
            </a:r>
            <a:r>
              <a:rPr lang="en-US" altLang="zh-CN" sz="2600" b="1" kern="0" dirty="0" smtClean="0">
                <a:solidFill>
                  <a:sysClr val="windowText" lastClr="000000"/>
                </a:solidFill>
                <a:latin typeface="Times New Roman" pitchFamily="18" charset="0"/>
                <a:ea typeface="华文楷体" pitchFamily="2" charset="-122"/>
                <a:cs typeface="Times New Roman" pitchFamily="18" charset="0"/>
                <a:sym typeface="Symbol"/>
              </a:rPr>
              <a:t>L</a:t>
            </a:r>
            <a:r>
              <a:rPr lang="en-US" altLang="zh-CN" sz="2600" b="1" kern="0" dirty="0" smtClean="0">
                <a:solidFill>
                  <a:sysClr val="windowText" lastClr="000000"/>
                </a:solidFill>
                <a:latin typeface="Times New Roman" pitchFamily="18" charset="0"/>
                <a:ea typeface="华文楷体" pitchFamily="2" charset="-122"/>
                <a:cs typeface="Times New Roman" pitchFamily="18" charset="0"/>
              </a:rPr>
              <a:t>B(v</a:t>
            </a:r>
            <a:r>
              <a:rPr lang="en-US" altLang="zh-CN" sz="2600" b="1" kern="0" baseline="-25000" dirty="0" smtClean="0">
                <a:solidFill>
                  <a:sysClr val="windowText" lastClr="000000"/>
                </a:solidFill>
                <a:latin typeface="Times New Roman" pitchFamily="18" charset="0"/>
                <a:ea typeface="华文楷体" pitchFamily="2" charset="-122"/>
                <a:cs typeface="Times New Roman" pitchFamily="18" charset="0"/>
              </a:rPr>
              <a:t>0</a:t>
            </a:r>
            <a:r>
              <a:rPr lang="en-US" altLang="zh-CN" sz="2600" b="1" kern="0" dirty="0" smtClean="0">
                <a:solidFill>
                  <a:sysClr val="windowText" lastClr="000000"/>
                </a:solidFill>
                <a:latin typeface="Times New Roman" pitchFamily="18" charset="0"/>
                <a:ea typeface="华文楷体" pitchFamily="2" charset="-122"/>
                <a:cs typeface="Times New Roman" pitchFamily="18" charset="0"/>
              </a:rPr>
              <a:t>)</a:t>
            </a:r>
            <a:r>
              <a:rPr lang="zh-CN" altLang="en-US" sz="2600" b="1" kern="0" dirty="0" smtClean="0">
                <a:solidFill>
                  <a:sysClr val="windowText" lastClr="000000"/>
                </a:solidFill>
                <a:latin typeface="Times New Roman" pitchFamily="18" charset="0"/>
                <a:ea typeface="华文楷体" pitchFamily="2" charset="-122"/>
                <a:cs typeface="Times New Roman" pitchFamily="18" charset="0"/>
              </a:rPr>
              <a:t>，</a:t>
            </a:r>
            <a:r>
              <a:rPr lang="zh-CN" altLang="en-US" sz="2600" b="1" kern="0" dirty="0" smtClean="0">
                <a:solidFill>
                  <a:sysClr val="windowText" lastClr="000000"/>
                </a:solidFill>
                <a:latin typeface="Times New Roman" pitchFamily="18" charset="0"/>
                <a:ea typeface="华文楷体" pitchFamily="2" charset="-122"/>
                <a:cs typeface="Times New Roman" pitchFamily="18" charset="0"/>
                <a:sym typeface="Symbol"/>
              </a:rPr>
              <a:t>找到</a:t>
            </a:r>
            <a:r>
              <a:rPr lang="en-US" altLang="zh-CN" sz="2600" b="1" kern="0" dirty="0" smtClean="0">
                <a:solidFill>
                  <a:sysClr val="windowText" lastClr="000000"/>
                </a:solidFill>
                <a:latin typeface="Times New Roman" pitchFamily="18" charset="0"/>
                <a:ea typeface="华文楷体" pitchFamily="2" charset="-122"/>
                <a:cs typeface="Times New Roman" pitchFamily="18" charset="0"/>
                <a:sym typeface="Symbol"/>
              </a:rPr>
              <a:t>L</a:t>
            </a:r>
            <a:r>
              <a:rPr lang="en-US" altLang="zh-CN" sz="2600" b="1" kern="0" dirty="0" smtClean="0">
                <a:solidFill>
                  <a:sysClr val="windowText" lastClr="000000"/>
                </a:solidFill>
                <a:latin typeface="Times New Roman" pitchFamily="18" charset="0"/>
                <a:ea typeface="华文楷体" pitchFamily="2" charset="-122"/>
                <a:cs typeface="Times New Roman" pitchFamily="18" charset="0"/>
              </a:rPr>
              <a:t>B(v)</a:t>
            </a:r>
            <a:r>
              <a:rPr lang="zh-CN" altLang="en-US" sz="2600" b="1" kern="0" dirty="0" smtClean="0">
                <a:solidFill>
                  <a:sysClr val="windowText" lastClr="000000"/>
                </a:solidFill>
                <a:latin typeface="Times New Roman" pitchFamily="18" charset="0"/>
                <a:ea typeface="华文楷体" pitchFamily="2" charset="-122"/>
                <a:cs typeface="Times New Roman" pitchFamily="18" charset="0"/>
              </a:rPr>
              <a:t>大于</a:t>
            </a:r>
            <a:r>
              <a:rPr lang="en-US" altLang="zh-CN" sz="2600" b="1" kern="0" dirty="0" err="1" smtClean="0">
                <a:solidFill>
                  <a:sysClr val="windowText" lastClr="000000"/>
                </a:solidFill>
                <a:latin typeface="Times New Roman" pitchFamily="18" charset="0"/>
                <a:ea typeface="华文楷体" pitchFamily="2" charset="-122"/>
                <a:cs typeface="Times New Roman" pitchFamily="18" charset="0"/>
                <a:sym typeface="Symbol"/>
              </a:rPr>
              <a:t>cBest</a:t>
            </a:r>
            <a:r>
              <a:rPr lang="zh-CN" altLang="en-US" sz="2600" b="1" kern="0" dirty="0" smtClean="0">
                <a:solidFill>
                  <a:sysClr val="windowText" lastClr="000000"/>
                </a:solidFill>
                <a:latin typeface="Times New Roman" pitchFamily="18" charset="0"/>
                <a:ea typeface="华文楷体" pitchFamily="2" charset="-122"/>
                <a:cs typeface="Times New Roman" pitchFamily="18" charset="0"/>
                <a:sym typeface="Symbol"/>
              </a:rPr>
              <a:t>，则可以更新</a:t>
            </a:r>
            <a:r>
              <a:rPr lang="en-US" altLang="zh-CN" sz="2600" b="1" kern="0" dirty="0" err="1" smtClean="0">
                <a:solidFill>
                  <a:sysClr val="windowText" lastClr="000000"/>
                </a:solidFill>
                <a:latin typeface="Times New Roman" pitchFamily="18" charset="0"/>
                <a:ea typeface="华文楷体" pitchFamily="2" charset="-122"/>
                <a:cs typeface="Times New Roman" pitchFamily="18" charset="0"/>
                <a:sym typeface="Symbol"/>
              </a:rPr>
              <a:t>cBest</a:t>
            </a:r>
            <a:r>
              <a:rPr lang="zh-CN" altLang="en-US" sz="2600" b="1" kern="0" dirty="0" smtClean="0">
                <a:solidFill>
                  <a:sysClr val="windowText" lastClr="000000"/>
                </a:solidFill>
                <a:latin typeface="Times New Roman" pitchFamily="18" charset="0"/>
                <a:ea typeface="华文楷体" pitchFamily="2" charset="-122"/>
                <a:cs typeface="Times New Roman" pitchFamily="18" charset="0"/>
                <a:sym typeface="Symbol"/>
              </a:rPr>
              <a:t>，</a:t>
            </a:r>
            <a:r>
              <a:rPr lang="zh-CN" altLang="en-US" sz="2800" b="1" kern="0" dirty="0" smtClean="0">
                <a:solidFill>
                  <a:sysClr val="windowText" lastClr="000000"/>
                </a:solidFill>
                <a:latin typeface="Times New Roman" pitchFamily="18" charset="0"/>
                <a:ea typeface="华文楷体" pitchFamily="2" charset="-122"/>
                <a:cs typeface="Times New Roman" pitchFamily="18" charset="0"/>
                <a:sym typeface="Symbol"/>
              </a:rPr>
              <a:t> 另外可以</a:t>
            </a:r>
            <a:r>
              <a:rPr lang="zh-CN" altLang="en-US" sz="2800" b="1" kern="0" dirty="0" smtClean="0">
                <a:solidFill>
                  <a:srgbClr val="FF0000"/>
                </a:solidFill>
                <a:latin typeface="Times New Roman" pitchFamily="18" charset="0"/>
                <a:ea typeface="华文楷体" pitchFamily="2" charset="-122"/>
                <a:cs typeface="Times New Roman" pitchFamily="18" charset="0"/>
                <a:sym typeface="Symbol"/>
              </a:rPr>
              <a:t>减掉</a:t>
            </a:r>
            <a:r>
              <a:rPr lang="en-US" altLang="zh-CN" sz="2800" b="1" kern="0" dirty="0" smtClean="0">
                <a:solidFill>
                  <a:srgbClr val="FF0000"/>
                </a:solidFill>
                <a:latin typeface="Times New Roman" pitchFamily="18" charset="0"/>
                <a:ea typeface="华文楷体" pitchFamily="2" charset="-122"/>
                <a:cs typeface="Times New Roman" pitchFamily="18" charset="0"/>
                <a:sym typeface="Symbol"/>
              </a:rPr>
              <a:t>UB(v)  </a:t>
            </a:r>
            <a:r>
              <a:rPr lang="en-US" altLang="zh-CN" sz="2800" b="1" kern="0" dirty="0" err="1" smtClean="0">
                <a:solidFill>
                  <a:srgbClr val="FF0000"/>
                </a:solidFill>
                <a:latin typeface="Times New Roman" pitchFamily="18" charset="0"/>
                <a:ea typeface="华文楷体" pitchFamily="2" charset="-122"/>
                <a:cs typeface="Times New Roman" pitchFamily="18" charset="0"/>
                <a:sym typeface="Symbol"/>
              </a:rPr>
              <a:t>cBest</a:t>
            </a:r>
            <a:r>
              <a:rPr lang="zh-CN" altLang="en-US" sz="2800" b="1" kern="0" dirty="0" smtClean="0">
                <a:solidFill>
                  <a:sysClr val="windowText" lastClr="000000"/>
                </a:solidFill>
                <a:latin typeface="Times New Roman" pitchFamily="18" charset="0"/>
                <a:ea typeface="华文楷体" pitchFamily="2" charset="-122"/>
                <a:cs typeface="Times New Roman" pitchFamily="18" charset="0"/>
                <a:sym typeface="Symbol"/>
              </a:rPr>
              <a:t>的点</a:t>
            </a:r>
            <a:r>
              <a:rPr lang="en-US" altLang="zh-CN" sz="2800" b="1" kern="0" dirty="0" smtClean="0">
                <a:solidFill>
                  <a:srgbClr val="FF0000"/>
                </a:solidFill>
                <a:latin typeface="Times New Roman" pitchFamily="18" charset="0"/>
                <a:ea typeface="华文楷体" pitchFamily="2" charset="-122"/>
                <a:cs typeface="Times New Roman" pitchFamily="18" charset="0"/>
                <a:sym typeface="Symbol"/>
              </a:rPr>
              <a:t>v</a:t>
            </a:r>
            <a:r>
              <a:rPr lang="zh-CN" altLang="en-US" sz="2600" b="1" kern="0" dirty="0" smtClean="0">
                <a:solidFill>
                  <a:sysClr val="windowText" lastClr="000000"/>
                </a:solidFill>
                <a:latin typeface="Times New Roman" pitchFamily="18" charset="0"/>
                <a:ea typeface="华文楷体" pitchFamily="2" charset="-122"/>
                <a:cs typeface="Times New Roman" pitchFamily="18" charset="0"/>
                <a:sym typeface="Symbol"/>
              </a:rPr>
              <a:t>。</a:t>
            </a:r>
            <a:endParaRPr lang="en-US" altLang="zh-CN" sz="2600" b="1" kern="0" dirty="0" smtClean="0">
              <a:solidFill>
                <a:sysClr val="windowText" lastClr="000000"/>
              </a:solidFill>
              <a:latin typeface="Times New Roman" pitchFamily="18" charset="0"/>
              <a:ea typeface="华文楷体" pitchFamily="2" charset="-122"/>
              <a:cs typeface="Times New Roman" pitchFamily="18" charset="0"/>
              <a:sym typeface="Symbol"/>
            </a:endParaRPr>
          </a:p>
          <a:p>
            <a:pPr marL="0" indent="0" algn="just" defTabSz="914400" eaLnBrk="1" fontAlgn="auto" hangingPunct="1">
              <a:lnSpc>
                <a:spcPct val="150000"/>
              </a:lnSpc>
              <a:spcBef>
                <a:spcPts val="0"/>
              </a:spcBef>
              <a:spcAft>
                <a:spcPts val="0"/>
              </a:spcAft>
              <a:buClrTx/>
              <a:buSzTx/>
              <a:buFontTx/>
              <a:buNone/>
              <a:defRPr/>
            </a:pPr>
            <a:endParaRPr lang="en-US" altLang="zh-CN" sz="2600" b="1" kern="0" dirty="0" smtClean="0">
              <a:solidFill>
                <a:sysClr val="windowText" lastClr="000000"/>
              </a:solidFill>
              <a:latin typeface="华文楷体" pitchFamily="2" charset="-122"/>
              <a:ea typeface="华文楷体" pitchFamily="2" charset="-122"/>
              <a:sym typeface="Symbol"/>
            </a:endParaRPr>
          </a:p>
          <a:p>
            <a:pPr marL="0" indent="0" algn="just" defTabSz="914400" eaLnBrk="1" fontAlgn="auto" hangingPunct="1">
              <a:lnSpc>
                <a:spcPct val="150000"/>
              </a:lnSpc>
              <a:spcBef>
                <a:spcPts val="0"/>
              </a:spcBef>
              <a:spcAft>
                <a:spcPts val="0"/>
              </a:spcAft>
              <a:buClrTx/>
              <a:buSzTx/>
              <a:buFontTx/>
              <a:buNone/>
              <a:defRPr/>
            </a:pPr>
            <a:endParaRPr lang="en-US" altLang="zh-CN" sz="2600" b="1" kern="0" dirty="0" smtClean="0">
              <a:solidFill>
                <a:sysClr val="windowText" lastClr="000000"/>
              </a:solidFill>
              <a:latin typeface="华文楷体" pitchFamily="2" charset="-122"/>
              <a:ea typeface="华文楷体" pitchFamily="2" charset="-122"/>
              <a:sym typeface="Symbol"/>
            </a:endParaRPr>
          </a:p>
          <a:p>
            <a:pPr marL="0" indent="0" algn="just" defTabSz="914400" eaLnBrk="1" fontAlgn="auto" hangingPunct="1">
              <a:lnSpc>
                <a:spcPct val="150000"/>
              </a:lnSpc>
              <a:spcBef>
                <a:spcPts val="0"/>
              </a:spcBef>
              <a:spcAft>
                <a:spcPts val="0"/>
              </a:spcAft>
              <a:buClrTx/>
              <a:buSzTx/>
              <a:buFontTx/>
              <a:buNone/>
              <a:defRPr/>
            </a:pPr>
            <a:endParaRPr lang="en-US" altLang="zh-CN" sz="2600" b="1" kern="0" dirty="0" smtClean="0">
              <a:solidFill>
                <a:sysClr val="windowText" lastClr="000000"/>
              </a:solidFill>
              <a:latin typeface="华文楷体" pitchFamily="2" charset="-122"/>
              <a:ea typeface="华文楷体" pitchFamily="2" charset="-122"/>
            </a:endParaRPr>
          </a:p>
          <a:p>
            <a:pPr marL="0" indent="0" algn="just" defTabSz="914400" eaLnBrk="1" fontAlgn="auto" hangingPunct="1">
              <a:lnSpc>
                <a:spcPct val="100000"/>
              </a:lnSpc>
              <a:spcBef>
                <a:spcPts val="0"/>
              </a:spcBef>
              <a:spcAft>
                <a:spcPts val="0"/>
              </a:spcAft>
              <a:buClrTx/>
              <a:buSzTx/>
              <a:buFontTx/>
              <a:buNone/>
              <a:defRPr/>
            </a:pPr>
            <a:endParaRPr lang="en-US" altLang="zh-CN" sz="2600" kern="0" dirty="0" smtClean="0">
              <a:solidFill>
                <a:sysClr val="windowText" lastClr="000000"/>
              </a:solidFill>
            </a:endParaRPr>
          </a:p>
          <a:p>
            <a:pPr marL="0" indent="0" algn="just" defTabSz="914400" eaLnBrk="1" fontAlgn="auto" hangingPunct="1">
              <a:lnSpc>
                <a:spcPct val="100000"/>
              </a:lnSpc>
              <a:spcBef>
                <a:spcPts val="0"/>
              </a:spcBef>
              <a:spcAft>
                <a:spcPts val="0"/>
              </a:spcAft>
              <a:buClrTx/>
              <a:buSzTx/>
              <a:buFontTx/>
              <a:buNone/>
              <a:defRPr/>
            </a:pPr>
            <a:endParaRPr lang="zh-CN" altLang="en-US" sz="2600" kern="0" dirty="0" smtClean="0">
              <a:solidFill>
                <a:sysClr val="windowText" lastClr="00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2"/>
          <p:cNvSpPr>
            <a:spLocks noChangeArrowheads="1"/>
          </p:cNvSpPr>
          <p:nvPr/>
        </p:nvSpPr>
        <p:spPr bwMode="auto">
          <a:xfrm>
            <a:off x="292100" y="376238"/>
            <a:ext cx="6480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分支限界法基本思想</a:t>
            </a:r>
            <a:r>
              <a:rPr lang="en-US" altLang="zh-CN" sz="3200">
                <a:solidFill>
                  <a:schemeClr val="bg1"/>
                </a:solidFill>
                <a:latin typeface="楷体" pitchFamily="49" charset="-122"/>
                <a:ea typeface="楷体" pitchFamily="49" charset="-122"/>
              </a:rPr>
              <a:t>—</a:t>
            </a:r>
            <a:r>
              <a:rPr lang="zh-CN" altLang="en-US" sz="3200">
                <a:solidFill>
                  <a:schemeClr val="bg1"/>
                </a:solidFill>
                <a:latin typeface="楷体" pitchFamily="49" charset="-122"/>
                <a:ea typeface="楷体" pitchFamily="49" charset="-122"/>
              </a:rPr>
              <a:t>上界</a:t>
            </a:r>
            <a:r>
              <a:rPr lang="en-US" altLang="zh-CN" sz="3200">
                <a:solidFill>
                  <a:schemeClr val="bg1"/>
                </a:solidFill>
                <a:latin typeface="楷体" pitchFamily="49" charset="-122"/>
                <a:ea typeface="楷体" pitchFamily="49" charset="-122"/>
              </a:rPr>
              <a:t>&amp;</a:t>
            </a:r>
            <a:r>
              <a:rPr lang="zh-CN" altLang="en-US" sz="3200">
                <a:solidFill>
                  <a:schemeClr val="bg1"/>
                </a:solidFill>
                <a:latin typeface="楷体" pitchFamily="49" charset="-122"/>
                <a:ea typeface="楷体" pitchFamily="49" charset="-122"/>
              </a:rPr>
              <a:t>下界</a:t>
            </a:r>
          </a:p>
        </p:txBody>
      </p:sp>
      <p:sp>
        <p:nvSpPr>
          <p:cNvPr id="30723" name="Text Box 4"/>
          <p:cNvSpPr txBox="1">
            <a:spLocks noChangeArrowheads="1"/>
          </p:cNvSpPr>
          <p:nvPr/>
        </p:nvSpPr>
        <p:spPr bwMode="auto">
          <a:xfrm>
            <a:off x="538163" y="1062038"/>
            <a:ext cx="8166100" cy="1217612"/>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50000"/>
              </a:lnSpc>
            </a:pPr>
            <a:r>
              <a:rPr lang="en-US" altLang="zh-CN" sz="2400" b="1">
                <a:solidFill>
                  <a:srgbClr val="000066"/>
                </a:solidFill>
                <a:latin typeface="Times New Roman" pitchFamily="18" charset="0"/>
                <a:ea typeface="华文楷体" pitchFamily="2" charset="-122"/>
                <a:cs typeface="Times New Roman" pitchFamily="18" charset="0"/>
              </a:rPr>
              <a:t>0-1</a:t>
            </a:r>
            <a:r>
              <a:rPr lang="zh-CN" altLang="en-US" sz="2400" b="1">
                <a:solidFill>
                  <a:srgbClr val="000066"/>
                </a:solidFill>
                <a:latin typeface="Times New Roman" pitchFamily="18" charset="0"/>
                <a:ea typeface="华文楷体" pitchFamily="2" charset="-122"/>
                <a:cs typeface="Times New Roman" pitchFamily="18" charset="0"/>
              </a:rPr>
              <a:t>背包问题</a:t>
            </a:r>
            <a:r>
              <a:rPr lang="zh-CN" altLang="en-US" sz="2400" b="1">
                <a:solidFill>
                  <a:srgbClr val="000066"/>
                </a:solidFill>
                <a:latin typeface="Times New Roman" pitchFamily="18" charset="0"/>
                <a:ea typeface="华文楷体" pitchFamily="2" charset="-122"/>
                <a:cs typeface="Times New Roman" pitchFamily="18" charset="0"/>
                <a:sym typeface="Wingdings" pitchFamily="2" charset="2"/>
              </a:rPr>
              <a:t>：（</a:t>
            </a:r>
            <a:r>
              <a:rPr lang="zh-CN" altLang="en-US" sz="2400" b="1">
                <a:solidFill>
                  <a:srgbClr val="FF0000"/>
                </a:solidFill>
                <a:latin typeface="Times New Roman" pitchFamily="18" charset="0"/>
                <a:ea typeface="华文楷体" pitchFamily="2" charset="-122"/>
                <a:cs typeface="Times New Roman" pitchFamily="18" charset="0"/>
                <a:sym typeface="Wingdings" pitchFamily="2" charset="2"/>
              </a:rPr>
              <a:t>极大值问题</a:t>
            </a:r>
            <a:r>
              <a:rPr lang="zh-CN" altLang="en-US" sz="2400" b="1">
                <a:solidFill>
                  <a:srgbClr val="000066"/>
                </a:solidFill>
                <a:latin typeface="Times New Roman" pitchFamily="18" charset="0"/>
                <a:ea typeface="华文楷体" pitchFamily="2" charset="-122"/>
                <a:cs typeface="Times New Roman" pitchFamily="18" charset="0"/>
                <a:sym typeface="Wingdings" pitchFamily="2" charset="2"/>
              </a:rPr>
              <a:t>） </a:t>
            </a:r>
            <a:endParaRPr lang="en-US" altLang="zh-CN" sz="2400" b="1">
              <a:solidFill>
                <a:srgbClr val="000066"/>
              </a:solidFill>
              <a:latin typeface="Times New Roman" pitchFamily="18" charset="0"/>
              <a:ea typeface="华文楷体" pitchFamily="2" charset="-122"/>
              <a:cs typeface="Times New Roman" pitchFamily="18" charset="0"/>
            </a:endParaRPr>
          </a:p>
          <a:p>
            <a:pPr algn="just" eaLnBrk="1" hangingPunct="1">
              <a:lnSpc>
                <a:spcPct val="150000"/>
              </a:lnSpc>
            </a:pPr>
            <a:r>
              <a:rPr lang="en-US" altLang="zh-CN" sz="2400" b="1">
                <a:solidFill>
                  <a:srgbClr val="000066"/>
                </a:solidFill>
                <a:latin typeface="Times New Roman" pitchFamily="18" charset="0"/>
                <a:ea typeface="华文楷体" pitchFamily="2" charset="-122"/>
                <a:cs typeface="Times New Roman" pitchFamily="18" charset="0"/>
              </a:rPr>
              <a:t>n=3, C=30, w={16, 15, 15}, v={28, 30, 30}</a:t>
            </a:r>
          </a:p>
          <a:p>
            <a:pPr eaLnBrk="1" hangingPunct="1"/>
            <a:endParaRPr lang="zh-CN" altLang="en-US" sz="2400" b="1">
              <a:solidFill>
                <a:srgbClr val="000066"/>
              </a:solidFill>
              <a:latin typeface="Times New Roman" pitchFamily="18" charset="0"/>
              <a:ea typeface="华文楷体" pitchFamily="2" charset="-122"/>
              <a:cs typeface="Times New Roman" pitchFamily="18" charset="0"/>
            </a:endParaRPr>
          </a:p>
          <a:p>
            <a:pPr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5" name="矩形 4"/>
          <p:cNvSpPr/>
          <p:nvPr/>
        </p:nvSpPr>
        <p:spPr>
          <a:xfrm>
            <a:off x="528638" y="2352675"/>
            <a:ext cx="8175625" cy="230822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just" eaLnBrk="1" hangingPunct="1">
              <a:lnSpc>
                <a:spcPct val="150000"/>
              </a:lnSpc>
              <a:defRPr/>
            </a:pPr>
            <a:r>
              <a:rPr lang="zh-CN" altLang="en-US" sz="2400" b="1" dirty="0">
                <a:solidFill>
                  <a:srgbClr val="000066"/>
                </a:solidFill>
                <a:latin typeface="Times New Roman" pitchFamily="18" charset="0"/>
                <a:ea typeface="华文楷体" pitchFamily="2" charset="-122"/>
                <a:cs typeface="Times New Roman" pitchFamily="18" charset="0"/>
              </a:rPr>
              <a:t>物品按照价值比重量的大小进行排序：</a:t>
            </a:r>
            <a:r>
              <a:rPr lang="en-US" altLang="zh-CN" sz="2400" b="1" dirty="0">
                <a:solidFill>
                  <a:srgbClr val="000066"/>
                </a:solidFill>
                <a:latin typeface="Times New Roman" pitchFamily="18" charset="0"/>
                <a:ea typeface="华文楷体" pitchFamily="2" charset="-122"/>
                <a:cs typeface="Times New Roman" pitchFamily="18" charset="0"/>
              </a:rPr>
              <a:t>{w2, w3, w1}.</a:t>
            </a:r>
          </a:p>
          <a:p>
            <a:pPr algn="just" eaLnBrk="1" hangingPunct="1">
              <a:lnSpc>
                <a:spcPct val="150000"/>
              </a:lnSpc>
              <a:defRPr/>
            </a:pPr>
            <a:r>
              <a:rPr lang="zh-CN" altLang="en-US" sz="2400" b="1" dirty="0">
                <a:solidFill>
                  <a:srgbClr val="FF0000"/>
                </a:solidFill>
                <a:latin typeface="Times New Roman" pitchFamily="18" charset="0"/>
                <a:ea typeface="华文楷体" pitchFamily="2" charset="-122"/>
                <a:cs typeface="Times New Roman" pitchFamily="18" charset="0"/>
              </a:rPr>
              <a:t>下界：</a:t>
            </a:r>
            <a:r>
              <a:rPr lang="zh-CN" altLang="en-US" sz="2400" b="1" dirty="0">
                <a:solidFill>
                  <a:srgbClr val="000066"/>
                </a:solidFill>
                <a:latin typeface="Times New Roman" pitchFamily="18" charset="0"/>
                <a:ea typeface="华文楷体" pitchFamily="2" charset="-122"/>
                <a:cs typeface="Times New Roman" pitchFamily="18" charset="0"/>
              </a:rPr>
              <a:t>按照价值比重量的大小依次装包，在满足容量约束的前提下得到的最大值作为下界</a:t>
            </a:r>
            <a:r>
              <a:rPr lang="en-US" altLang="zh-CN" sz="2400" b="1" dirty="0">
                <a:solidFill>
                  <a:srgbClr val="000066"/>
                </a:solidFill>
                <a:latin typeface="Times New Roman" pitchFamily="18" charset="0"/>
                <a:ea typeface="华文楷体" pitchFamily="2" charset="-122"/>
                <a:cs typeface="Times New Roman" pitchFamily="18" charset="0"/>
              </a:rPr>
              <a:t>LB</a:t>
            </a:r>
            <a:r>
              <a:rPr lang="zh-CN" altLang="en-US" sz="2400" b="1" dirty="0">
                <a:solidFill>
                  <a:srgbClr val="000066"/>
                </a:solidFill>
                <a:latin typeface="Times New Roman" pitchFamily="18" charset="0"/>
                <a:ea typeface="华文楷体" pitchFamily="2" charset="-122"/>
                <a:cs typeface="Times New Roman" pitchFamily="18" charset="0"/>
              </a:rPr>
              <a:t>，即</a:t>
            </a:r>
            <a:r>
              <a:rPr lang="en-US" altLang="zh-CN" sz="2400" b="1" dirty="0">
                <a:solidFill>
                  <a:srgbClr val="000066"/>
                </a:solidFill>
                <a:latin typeface="Times New Roman" pitchFamily="18" charset="0"/>
                <a:ea typeface="华文楷体" pitchFamily="2" charset="-122"/>
                <a:cs typeface="Times New Roman" pitchFamily="18" charset="0"/>
              </a:rPr>
              <a:t>LB(v0) = 30 + 30 = 60</a:t>
            </a:r>
            <a:r>
              <a:rPr lang="zh-CN" altLang="en-US" sz="2400" b="1" dirty="0">
                <a:solidFill>
                  <a:srgbClr val="000066"/>
                </a:solidFill>
                <a:latin typeface="Times New Roman" pitchFamily="18" charset="0"/>
                <a:ea typeface="华文楷体" pitchFamily="2" charset="-122"/>
                <a:cs typeface="Times New Roman" pitchFamily="18" charset="0"/>
              </a:rPr>
              <a:t>，对应的解为（</a:t>
            </a:r>
            <a:r>
              <a:rPr lang="en-US" altLang="zh-CN" sz="2400" b="1" dirty="0">
                <a:solidFill>
                  <a:srgbClr val="000066"/>
                </a:solidFill>
                <a:latin typeface="Times New Roman" pitchFamily="18" charset="0"/>
                <a:ea typeface="华文楷体" pitchFamily="2" charset="-122"/>
                <a:cs typeface="Times New Roman" pitchFamily="18" charset="0"/>
              </a:rPr>
              <a:t>0</a:t>
            </a:r>
            <a:r>
              <a:rPr lang="zh-CN" altLang="en-US" sz="2400" b="1" dirty="0">
                <a:solidFill>
                  <a:srgbClr val="000066"/>
                </a:solidFill>
                <a:latin typeface="Times New Roman" pitchFamily="18" charset="0"/>
                <a:ea typeface="华文楷体" pitchFamily="2" charset="-122"/>
                <a:cs typeface="Times New Roman" pitchFamily="18" charset="0"/>
              </a:rPr>
              <a:t>， </a:t>
            </a:r>
            <a:r>
              <a:rPr lang="en-US" altLang="zh-CN" sz="2400" b="1" dirty="0">
                <a:solidFill>
                  <a:srgbClr val="000066"/>
                </a:solidFill>
                <a:latin typeface="Times New Roman" pitchFamily="18" charset="0"/>
                <a:ea typeface="华文楷体" pitchFamily="2" charset="-122"/>
                <a:cs typeface="Times New Roman" pitchFamily="18" charset="0"/>
              </a:rPr>
              <a:t>1</a:t>
            </a:r>
            <a:r>
              <a:rPr lang="zh-CN" altLang="en-US" sz="2400" b="1" dirty="0">
                <a:solidFill>
                  <a:srgbClr val="000066"/>
                </a:solidFill>
                <a:latin typeface="Times New Roman" pitchFamily="18" charset="0"/>
                <a:ea typeface="华文楷体" pitchFamily="2" charset="-122"/>
                <a:cs typeface="Times New Roman" pitchFamily="18" charset="0"/>
              </a:rPr>
              <a:t>， </a:t>
            </a:r>
            <a:r>
              <a:rPr lang="en-US" altLang="zh-CN" sz="2400" b="1" dirty="0">
                <a:solidFill>
                  <a:srgbClr val="000066"/>
                </a:solidFill>
                <a:latin typeface="Times New Roman" pitchFamily="18" charset="0"/>
                <a:ea typeface="华文楷体" pitchFamily="2" charset="-122"/>
                <a:cs typeface="Times New Roman" pitchFamily="18" charset="0"/>
              </a:rPr>
              <a:t>1</a:t>
            </a:r>
            <a:r>
              <a:rPr lang="zh-CN" altLang="en-US" sz="2400" b="1" dirty="0">
                <a:solidFill>
                  <a:srgbClr val="000066"/>
                </a:solidFill>
                <a:latin typeface="Times New Roman" pitchFamily="18" charset="0"/>
                <a:ea typeface="华文楷体" pitchFamily="2" charset="-122"/>
                <a:cs typeface="Times New Roman" pitchFamily="18" charset="0"/>
              </a:rPr>
              <a:t>）</a:t>
            </a:r>
            <a:endParaRPr lang="en-US" altLang="zh-CN" sz="2400" b="1" dirty="0">
              <a:solidFill>
                <a:srgbClr val="000066"/>
              </a:solidFill>
              <a:latin typeface="Times New Roman" pitchFamily="18" charset="0"/>
              <a:ea typeface="华文楷体" pitchFamily="2" charset="-122"/>
              <a:cs typeface="Times New Roman" pitchFamily="18" charset="0"/>
            </a:endParaRPr>
          </a:p>
        </p:txBody>
      </p:sp>
      <p:sp>
        <p:nvSpPr>
          <p:cNvPr id="6" name="矩形 5"/>
          <p:cNvSpPr/>
          <p:nvPr/>
        </p:nvSpPr>
        <p:spPr>
          <a:xfrm>
            <a:off x="552450" y="4735513"/>
            <a:ext cx="8151813" cy="1754187"/>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just" eaLnBrk="1" hangingPunct="1">
              <a:lnSpc>
                <a:spcPct val="150000"/>
              </a:lnSpc>
              <a:defRPr/>
            </a:pPr>
            <a:r>
              <a:rPr lang="zh-CN" altLang="en-US" sz="2400" b="1" dirty="0">
                <a:solidFill>
                  <a:srgbClr val="FF0000"/>
                </a:solidFill>
                <a:latin typeface="Times New Roman" pitchFamily="18" charset="0"/>
                <a:ea typeface="华文楷体" pitchFamily="2" charset="-122"/>
                <a:cs typeface="Times New Roman" pitchFamily="18" charset="0"/>
              </a:rPr>
              <a:t>上界：</a:t>
            </a:r>
            <a:r>
              <a:rPr lang="zh-CN" altLang="en-US" sz="2400" b="1" dirty="0">
                <a:solidFill>
                  <a:srgbClr val="000066"/>
                </a:solidFill>
                <a:latin typeface="Times New Roman" pitchFamily="18" charset="0"/>
                <a:ea typeface="华文楷体" pitchFamily="2" charset="-122"/>
                <a:cs typeface="Times New Roman" pitchFamily="18" charset="0"/>
              </a:rPr>
              <a:t>按照价值比重量的大小依次装包，</a:t>
            </a:r>
            <a:r>
              <a:rPr lang="zh-CN" altLang="en-US" sz="2400" b="1" dirty="0">
                <a:solidFill>
                  <a:srgbClr val="FF0000"/>
                </a:solidFill>
                <a:latin typeface="Times New Roman" pitchFamily="18" charset="0"/>
                <a:ea typeface="华文楷体" pitchFamily="2" charset="-122"/>
                <a:cs typeface="Times New Roman" pitchFamily="18" charset="0"/>
              </a:rPr>
              <a:t>没装满的按照未装的物品的最大比重进行换算</a:t>
            </a:r>
            <a:r>
              <a:rPr lang="zh-CN" altLang="en-US" sz="2400" b="1" dirty="0">
                <a:solidFill>
                  <a:srgbClr val="000066"/>
                </a:solidFill>
                <a:latin typeface="Times New Roman" pitchFamily="18" charset="0"/>
                <a:ea typeface="华文楷体" pitchFamily="2" charset="-122"/>
                <a:cs typeface="Times New Roman" pitchFamily="18" charset="0"/>
              </a:rPr>
              <a:t>，即</a:t>
            </a:r>
            <a:r>
              <a:rPr lang="en-US" altLang="zh-CN" sz="2400" b="1" dirty="0">
                <a:solidFill>
                  <a:srgbClr val="000066"/>
                </a:solidFill>
                <a:latin typeface="Times New Roman" pitchFamily="18" charset="0"/>
                <a:ea typeface="华文楷体" pitchFamily="2" charset="-122"/>
                <a:cs typeface="Times New Roman" pitchFamily="18" charset="0"/>
              </a:rPr>
              <a:t>UB(v0) = 30 + 30 = 60</a:t>
            </a:r>
            <a:r>
              <a:rPr lang="zh-CN" altLang="en-US" sz="2400" b="1" dirty="0">
                <a:solidFill>
                  <a:srgbClr val="000066"/>
                </a:solidFill>
                <a:latin typeface="Times New Roman" pitchFamily="18" charset="0"/>
                <a:ea typeface="华文楷体" pitchFamily="2" charset="-122"/>
                <a:cs typeface="Times New Roman" pitchFamily="18" charset="0"/>
              </a:rPr>
              <a:t>。</a:t>
            </a:r>
            <a:endParaRPr lang="en-US" altLang="zh-CN" sz="2400" b="1" dirty="0">
              <a:solidFill>
                <a:srgbClr val="000066"/>
              </a:solidFill>
              <a:latin typeface="Times New Roman" pitchFamily="18" charset="0"/>
              <a:ea typeface="华文楷体" pitchFamily="2" charset="-122"/>
              <a:cs typeface="Times New Roman" pitchFamily="18" charset="0"/>
            </a:endParaRPr>
          </a:p>
          <a:p>
            <a:pPr algn="just" eaLnBrk="1" hangingPunct="1">
              <a:lnSpc>
                <a:spcPct val="150000"/>
              </a:lnSpc>
              <a:defRPr/>
            </a:pPr>
            <a:r>
              <a:rPr lang="en-US" altLang="zh-CN" sz="2400" b="1" dirty="0">
                <a:solidFill>
                  <a:srgbClr val="FF0000"/>
                </a:solidFill>
                <a:latin typeface="Times New Roman" pitchFamily="18" charset="0"/>
                <a:ea typeface="华文楷体" pitchFamily="2" charset="-122"/>
                <a:cs typeface="Times New Roman" pitchFamily="18" charset="0"/>
              </a:rPr>
              <a:t>LB(v0) = UB(v0)</a:t>
            </a:r>
            <a:r>
              <a:rPr lang="zh-CN" altLang="en-US" sz="2400" b="1" dirty="0">
                <a:solidFill>
                  <a:srgbClr val="FF0000"/>
                </a:solidFill>
                <a:latin typeface="Times New Roman" pitchFamily="18" charset="0"/>
                <a:ea typeface="华文楷体" pitchFamily="2" charset="-122"/>
                <a:cs typeface="Times New Roman" pitchFamily="18" charset="0"/>
              </a:rPr>
              <a:t>，故最优解为（</a:t>
            </a:r>
            <a:r>
              <a:rPr lang="en-US" altLang="zh-CN" sz="2400" b="1" dirty="0">
                <a:solidFill>
                  <a:srgbClr val="FF0000"/>
                </a:solidFill>
                <a:latin typeface="Times New Roman" pitchFamily="18" charset="0"/>
                <a:ea typeface="华文楷体" pitchFamily="2" charset="-122"/>
                <a:cs typeface="Times New Roman" pitchFamily="18" charset="0"/>
              </a:rPr>
              <a:t>0</a:t>
            </a:r>
            <a:r>
              <a:rPr lang="zh-CN" altLang="en-US" sz="2400" b="1" dirty="0">
                <a:solidFill>
                  <a:srgbClr val="FF0000"/>
                </a:solidFill>
                <a:latin typeface="Times New Roman" pitchFamily="18" charset="0"/>
                <a:ea typeface="华文楷体" pitchFamily="2" charset="-122"/>
                <a:cs typeface="Times New Roman" pitchFamily="18" charset="0"/>
              </a:rPr>
              <a:t>， </a:t>
            </a:r>
            <a:r>
              <a:rPr lang="en-US" altLang="zh-CN" sz="2400" b="1" dirty="0">
                <a:solidFill>
                  <a:srgbClr val="FF0000"/>
                </a:solidFill>
                <a:latin typeface="Times New Roman" pitchFamily="18" charset="0"/>
                <a:ea typeface="华文楷体" pitchFamily="2" charset="-122"/>
                <a:cs typeface="Times New Roman" pitchFamily="18" charset="0"/>
              </a:rPr>
              <a:t>1</a:t>
            </a:r>
            <a:r>
              <a:rPr lang="zh-CN" altLang="en-US" sz="2400" b="1" dirty="0">
                <a:solidFill>
                  <a:srgbClr val="FF0000"/>
                </a:solidFill>
                <a:latin typeface="Times New Roman" pitchFamily="18" charset="0"/>
                <a:ea typeface="华文楷体" pitchFamily="2" charset="-122"/>
                <a:cs typeface="Times New Roman" pitchFamily="18" charset="0"/>
              </a:rPr>
              <a:t>， </a:t>
            </a:r>
            <a:r>
              <a:rPr lang="en-US" altLang="zh-CN" sz="2400" b="1" dirty="0">
                <a:solidFill>
                  <a:srgbClr val="FF0000"/>
                </a:solidFill>
                <a:latin typeface="Times New Roman" pitchFamily="18" charset="0"/>
                <a:ea typeface="华文楷体" pitchFamily="2" charset="-122"/>
                <a:cs typeface="Times New Roman" pitchFamily="18" charset="0"/>
              </a:rPr>
              <a:t>1</a:t>
            </a:r>
            <a:r>
              <a:rPr lang="zh-CN" altLang="en-US" sz="2400" b="1" dirty="0">
                <a:solidFill>
                  <a:srgbClr val="FF0000"/>
                </a:solidFill>
                <a:latin typeface="Times New Roman" pitchFamily="18" charset="0"/>
                <a:ea typeface="华文楷体" pitchFamily="2" charset="-122"/>
                <a:cs typeface="Times New Roman" pitchFamily="18" charset="0"/>
              </a:rPr>
              <a:t>）。</a:t>
            </a:r>
            <a:endParaRPr lang="en-US" altLang="zh-CN" sz="2400" b="1" dirty="0">
              <a:solidFill>
                <a:srgbClr val="FF0000"/>
              </a:solidFill>
              <a:latin typeface="Times New Roman" pitchFamily="18" charset="0"/>
              <a:ea typeface="华文楷体" pitchFamily="2" charset="-122"/>
              <a:cs typeface="Times New Roman"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2"/>
          <p:cNvSpPr>
            <a:spLocks noChangeArrowheads="1"/>
          </p:cNvSpPr>
          <p:nvPr/>
        </p:nvSpPr>
        <p:spPr bwMode="auto">
          <a:xfrm>
            <a:off x="292100" y="376238"/>
            <a:ext cx="6184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分支限界法基本思想</a:t>
            </a:r>
            <a:r>
              <a:rPr lang="en-US" altLang="zh-CN" sz="3200">
                <a:solidFill>
                  <a:schemeClr val="bg1"/>
                </a:solidFill>
                <a:latin typeface="楷体" pitchFamily="49" charset="-122"/>
                <a:ea typeface="楷体" pitchFamily="49" charset="-122"/>
              </a:rPr>
              <a:t>—</a:t>
            </a:r>
            <a:r>
              <a:rPr lang="zh-CN" altLang="en-US" sz="3200">
                <a:solidFill>
                  <a:schemeClr val="bg1"/>
                </a:solidFill>
                <a:latin typeface="楷体" pitchFamily="49" charset="-122"/>
                <a:ea typeface="楷体" pitchFamily="49" charset="-122"/>
              </a:rPr>
              <a:t>上界</a:t>
            </a:r>
            <a:r>
              <a:rPr lang="en-US" altLang="zh-CN" sz="3200">
                <a:solidFill>
                  <a:schemeClr val="bg1"/>
                </a:solidFill>
                <a:latin typeface="楷体" pitchFamily="49" charset="-122"/>
                <a:ea typeface="楷体" pitchFamily="49" charset="-122"/>
              </a:rPr>
              <a:t>&amp;</a:t>
            </a:r>
            <a:r>
              <a:rPr lang="zh-CN" altLang="en-US" sz="3200">
                <a:solidFill>
                  <a:schemeClr val="bg1"/>
                </a:solidFill>
                <a:latin typeface="楷体" pitchFamily="49" charset="-122"/>
                <a:ea typeface="楷体" pitchFamily="49" charset="-122"/>
              </a:rPr>
              <a:t>下界</a:t>
            </a:r>
          </a:p>
        </p:txBody>
      </p:sp>
      <p:sp>
        <p:nvSpPr>
          <p:cNvPr id="32772" name="Text Box 4"/>
          <p:cNvSpPr txBox="1">
            <a:spLocks noChangeArrowheads="1"/>
          </p:cNvSpPr>
          <p:nvPr/>
        </p:nvSpPr>
        <p:spPr bwMode="auto">
          <a:xfrm>
            <a:off x="631825" y="1163638"/>
            <a:ext cx="8099425" cy="4987925"/>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50000"/>
              </a:lnSpc>
            </a:pPr>
            <a:r>
              <a:rPr lang="en-US" altLang="zh-CN" sz="2400" b="1" dirty="0">
                <a:solidFill>
                  <a:srgbClr val="000066"/>
                </a:solidFill>
                <a:latin typeface="Times New Roman" pitchFamily="18" charset="0"/>
                <a:ea typeface="华文楷体" pitchFamily="2" charset="-122"/>
                <a:cs typeface="Times New Roman" pitchFamily="18" charset="0"/>
              </a:rPr>
              <a:t>0-1</a:t>
            </a:r>
            <a:r>
              <a:rPr lang="zh-CN" altLang="en-US" sz="2400" b="1" dirty="0">
                <a:solidFill>
                  <a:srgbClr val="000066"/>
                </a:solidFill>
                <a:latin typeface="Times New Roman" pitchFamily="18" charset="0"/>
                <a:ea typeface="华文楷体" pitchFamily="2" charset="-122"/>
                <a:cs typeface="Times New Roman" pitchFamily="18" charset="0"/>
              </a:rPr>
              <a:t>背包问题</a:t>
            </a:r>
            <a:r>
              <a:rPr lang="zh-CN" altLang="en-US" sz="2400" b="1" dirty="0">
                <a:solidFill>
                  <a:srgbClr val="000066"/>
                </a:solidFill>
                <a:latin typeface="Times New Roman" pitchFamily="18" charset="0"/>
                <a:ea typeface="华文楷体" pitchFamily="2" charset="-122"/>
                <a:cs typeface="Times New Roman" pitchFamily="18" charset="0"/>
                <a:sym typeface="Wingdings" pitchFamily="2" charset="2"/>
              </a:rPr>
              <a:t>：</a:t>
            </a:r>
            <a:endParaRPr lang="en-US" altLang="zh-CN" sz="2400" b="1" dirty="0">
              <a:solidFill>
                <a:srgbClr val="000066"/>
              </a:solidFill>
              <a:latin typeface="Times New Roman" pitchFamily="18" charset="0"/>
              <a:ea typeface="华文楷体" pitchFamily="2" charset="-122"/>
              <a:cs typeface="Times New Roman" pitchFamily="18" charset="0"/>
            </a:endParaRPr>
          </a:p>
          <a:p>
            <a:pPr algn="just" eaLnBrk="1" hangingPunct="1">
              <a:lnSpc>
                <a:spcPct val="150000"/>
              </a:lnSpc>
            </a:pPr>
            <a:r>
              <a:rPr lang="en-US" altLang="zh-CN" sz="2400" b="1" dirty="0">
                <a:solidFill>
                  <a:srgbClr val="000066"/>
                </a:solidFill>
                <a:latin typeface="Times New Roman" pitchFamily="18" charset="0"/>
                <a:ea typeface="华文楷体" pitchFamily="2" charset="-122"/>
                <a:cs typeface="Times New Roman" pitchFamily="18" charset="0"/>
              </a:rPr>
              <a:t>n=3, C=30, w={16, 15, 15}, v={45, 25, 25}</a:t>
            </a:r>
          </a:p>
          <a:p>
            <a:pPr algn="just" eaLnBrk="1" hangingPunct="1">
              <a:lnSpc>
                <a:spcPct val="150000"/>
              </a:lnSpc>
            </a:pPr>
            <a:r>
              <a:rPr lang="zh-CN" altLang="en-US" sz="2400" b="1" dirty="0">
                <a:solidFill>
                  <a:srgbClr val="000066"/>
                </a:solidFill>
                <a:latin typeface="Times New Roman" pitchFamily="18" charset="0"/>
                <a:ea typeface="华文楷体" pitchFamily="2" charset="-122"/>
                <a:cs typeface="Times New Roman" pitchFamily="18" charset="0"/>
              </a:rPr>
              <a:t>物品按照价值比重量的大小进行排序：</a:t>
            </a:r>
            <a:r>
              <a:rPr lang="en-US" altLang="zh-CN" sz="2400" b="1" dirty="0">
                <a:solidFill>
                  <a:srgbClr val="000066"/>
                </a:solidFill>
                <a:latin typeface="Times New Roman" pitchFamily="18" charset="0"/>
                <a:ea typeface="华文楷体" pitchFamily="2" charset="-122"/>
                <a:cs typeface="Times New Roman" pitchFamily="18" charset="0"/>
              </a:rPr>
              <a:t>{w1, w2, w3}.</a:t>
            </a:r>
          </a:p>
          <a:p>
            <a:pPr algn="just" eaLnBrk="1" hangingPunct="1">
              <a:lnSpc>
                <a:spcPct val="150000"/>
              </a:lnSpc>
            </a:pPr>
            <a:r>
              <a:rPr lang="zh-CN" altLang="en-US" sz="2400" b="1" dirty="0">
                <a:solidFill>
                  <a:srgbClr val="FF0000"/>
                </a:solidFill>
                <a:latin typeface="Times New Roman" pitchFamily="18" charset="0"/>
                <a:ea typeface="华文楷体" pitchFamily="2" charset="-122"/>
                <a:cs typeface="Times New Roman" pitchFamily="18" charset="0"/>
              </a:rPr>
              <a:t>下界：</a:t>
            </a:r>
            <a:r>
              <a:rPr lang="zh-CN" altLang="en-US" sz="2400" b="1" dirty="0">
                <a:solidFill>
                  <a:srgbClr val="000066"/>
                </a:solidFill>
                <a:latin typeface="Times New Roman" pitchFamily="18" charset="0"/>
                <a:ea typeface="华文楷体" pitchFamily="2" charset="-122"/>
                <a:cs typeface="Times New Roman" pitchFamily="18" charset="0"/>
              </a:rPr>
              <a:t>按照价值比重量的大小依次装包，在满足容量约束的前提下得到的最大值作为下届</a:t>
            </a:r>
            <a:r>
              <a:rPr lang="en-US" altLang="zh-CN" sz="2400" b="1" dirty="0">
                <a:solidFill>
                  <a:srgbClr val="000066"/>
                </a:solidFill>
                <a:latin typeface="Times New Roman" pitchFamily="18" charset="0"/>
                <a:ea typeface="华文楷体" pitchFamily="2" charset="-122"/>
                <a:cs typeface="Times New Roman" pitchFamily="18" charset="0"/>
              </a:rPr>
              <a:t>LB</a:t>
            </a:r>
            <a:r>
              <a:rPr lang="zh-CN" altLang="en-US" sz="2400" b="1" dirty="0">
                <a:solidFill>
                  <a:srgbClr val="000066"/>
                </a:solidFill>
                <a:latin typeface="Times New Roman" pitchFamily="18" charset="0"/>
                <a:ea typeface="华文楷体" pitchFamily="2" charset="-122"/>
                <a:cs typeface="Times New Roman" pitchFamily="18" charset="0"/>
              </a:rPr>
              <a:t>，即</a:t>
            </a:r>
            <a:r>
              <a:rPr lang="en-US" altLang="zh-CN" sz="2400" b="1" dirty="0">
                <a:solidFill>
                  <a:srgbClr val="000066"/>
                </a:solidFill>
                <a:latin typeface="Times New Roman" pitchFamily="18" charset="0"/>
                <a:ea typeface="华文楷体" pitchFamily="2" charset="-122"/>
                <a:cs typeface="Times New Roman" pitchFamily="18" charset="0"/>
              </a:rPr>
              <a:t>LB(v0) = 45</a:t>
            </a:r>
            <a:r>
              <a:rPr lang="zh-CN" altLang="en-US" sz="2400" b="1" dirty="0">
                <a:solidFill>
                  <a:srgbClr val="000066"/>
                </a:solidFill>
                <a:latin typeface="Times New Roman" pitchFamily="18" charset="0"/>
                <a:ea typeface="华文楷体" pitchFamily="2" charset="-122"/>
                <a:cs typeface="Times New Roman" pitchFamily="18" charset="0"/>
              </a:rPr>
              <a:t>，对应的解为（</a:t>
            </a:r>
            <a:r>
              <a:rPr lang="en-US" altLang="zh-CN" sz="2400" b="1" dirty="0">
                <a:solidFill>
                  <a:srgbClr val="000066"/>
                </a:solidFill>
                <a:latin typeface="Times New Roman" pitchFamily="18" charset="0"/>
                <a:ea typeface="华文楷体" pitchFamily="2" charset="-122"/>
                <a:cs typeface="Times New Roman" pitchFamily="18" charset="0"/>
              </a:rPr>
              <a:t>1</a:t>
            </a:r>
            <a:r>
              <a:rPr lang="zh-CN" altLang="en-US" sz="2400" b="1" dirty="0">
                <a:solidFill>
                  <a:srgbClr val="000066"/>
                </a:solidFill>
                <a:latin typeface="Times New Roman" pitchFamily="18" charset="0"/>
                <a:ea typeface="华文楷体" pitchFamily="2" charset="-122"/>
                <a:cs typeface="Times New Roman" pitchFamily="18" charset="0"/>
              </a:rPr>
              <a:t>， </a:t>
            </a:r>
            <a:r>
              <a:rPr lang="en-US" altLang="zh-CN" sz="2400" b="1" dirty="0">
                <a:solidFill>
                  <a:srgbClr val="000066"/>
                </a:solidFill>
                <a:latin typeface="Times New Roman" pitchFamily="18" charset="0"/>
                <a:ea typeface="华文楷体" pitchFamily="2" charset="-122"/>
                <a:cs typeface="Times New Roman" pitchFamily="18" charset="0"/>
              </a:rPr>
              <a:t>0</a:t>
            </a:r>
            <a:r>
              <a:rPr lang="zh-CN" altLang="en-US" sz="2400" b="1" dirty="0">
                <a:solidFill>
                  <a:srgbClr val="000066"/>
                </a:solidFill>
                <a:latin typeface="Times New Roman" pitchFamily="18" charset="0"/>
                <a:ea typeface="华文楷体" pitchFamily="2" charset="-122"/>
                <a:cs typeface="Times New Roman" pitchFamily="18" charset="0"/>
              </a:rPr>
              <a:t>， </a:t>
            </a:r>
            <a:r>
              <a:rPr lang="en-US" altLang="zh-CN" sz="2400" b="1" dirty="0">
                <a:solidFill>
                  <a:srgbClr val="000066"/>
                </a:solidFill>
                <a:latin typeface="Times New Roman" pitchFamily="18" charset="0"/>
                <a:ea typeface="华文楷体" pitchFamily="2" charset="-122"/>
                <a:cs typeface="Times New Roman" pitchFamily="18" charset="0"/>
              </a:rPr>
              <a:t>0</a:t>
            </a:r>
            <a:r>
              <a:rPr lang="zh-CN" altLang="en-US" sz="2400" b="1" dirty="0">
                <a:solidFill>
                  <a:srgbClr val="000066"/>
                </a:solidFill>
                <a:latin typeface="Times New Roman" pitchFamily="18" charset="0"/>
                <a:ea typeface="华文楷体" pitchFamily="2" charset="-122"/>
                <a:cs typeface="Times New Roman" pitchFamily="18" charset="0"/>
              </a:rPr>
              <a:t>）</a:t>
            </a:r>
            <a:endParaRPr lang="en-US" altLang="zh-CN" sz="2400" b="1" dirty="0">
              <a:solidFill>
                <a:srgbClr val="000066"/>
              </a:solidFill>
              <a:latin typeface="Times New Roman" pitchFamily="18" charset="0"/>
              <a:ea typeface="华文楷体" pitchFamily="2" charset="-122"/>
              <a:cs typeface="Times New Roman" pitchFamily="18" charset="0"/>
            </a:endParaRPr>
          </a:p>
          <a:p>
            <a:pPr algn="just" eaLnBrk="1" hangingPunct="1">
              <a:lnSpc>
                <a:spcPct val="150000"/>
              </a:lnSpc>
            </a:pPr>
            <a:r>
              <a:rPr lang="zh-CN" altLang="en-US" sz="2400" b="1" dirty="0">
                <a:solidFill>
                  <a:srgbClr val="FF0000"/>
                </a:solidFill>
                <a:latin typeface="Times New Roman" pitchFamily="18" charset="0"/>
                <a:ea typeface="华文楷体" pitchFamily="2" charset="-122"/>
                <a:cs typeface="Times New Roman" pitchFamily="18" charset="0"/>
              </a:rPr>
              <a:t>上界：先把物品重量大于余量的除掉，剩下物品</a:t>
            </a:r>
            <a:r>
              <a:rPr lang="zh-CN" altLang="en-US" sz="2400" b="1" dirty="0">
                <a:solidFill>
                  <a:srgbClr val="000066"/>
                </a:solidFill>
                <a:latin typeface="Times New Roman" pitchFamily="18" charset="0"/>
                <a:ea typeface="华文楷体" pitchFamily="2" charset="-122"/>
                <a:cs typeface="Times New Roman" pitchFamily="18" charset="0"/>
              </a:rPr>
              <a:t>按照价值比重量的大小依次装包，最后没装满的按照未装的物品的最大比重进行换算，即</a:t>
            </a:r>
            <a:r>
              <a:rPr lang="en-US" altLang="zh-CN" sz="2400" b="1" dirty="0">
                <a:solidFill>
                  <a:srgbClr val="000066"/>
                </a:solidFill>
                <a:latin typeface="Times New Roman" pitchFamily="18" charset="0"/>
                <a:ea typeface="华文楷体" pitchFamily="2" charset="-122"/>
                <a:cs typeface="Times New Roman" pitchFamily="18" charset="0"/>
              </a:rPr>
              <a:t>UB1(v0) = 45 + 14</a:t>
            </a:r>
            <a:r>
              <a:rPr lang="zh-CN" altLang="en-US" sz="2400" b="1" dirty="0">
                <a:solidFill>
                  <a:srgbClr val="000066"/>
                </a:solidFill>
                <a:latin typeface="Times New Roman" pitchFamily="18" charset="0"/>
                <a:ea typeface="华文楷体" pitchFamily="2" charset="-122"/>
                <a:cs typeface="Times New Roman" pitchFamily="18" charset="0"/>
              </a:rPr>
              <a:t>*</a:t>
            </a:r>
            <a:r>
              <a:rPr lang="en-US" altLang="zh-CN" sz="2400" b="1" dirty="0">
                <a:solidFill>
                  <a:srgbClr val="000066"/>
                </a:solidFill>
                <a:latin typeface="Times New Roman" pitchFamily="18" charset="0"/>
                <a:ea typeface="华文楷体" pitchFamily="2" charset="-122"/>
                <a:cs typeface="Times New Roman" pitchFamily="18" charset="0"/>
              </a:rPr>
              <a:t>25/15 = 68.33</a:t>
            </a:r>
            <a:r>
              <a:rPr lang="zh-CN" altLang="en-US" sz="2400" b="1" dirty="0">
                <a:solidFill>
                  <a:srgbClr val="000066"/>
                </a:solidFill>
                <a:latin typeface="Times New Roman" pitchFamily="18" charset="0"/>
                <a:ea typeface="华文楷体" pitchFamily="2" charset="-122"/>
                <a:cs typeface="Times New Roman" pitchFamily="18" charset="0"/>
              </a:rPr>
              <a:t>。</a:t>
            </a:r>
            <a:endParaRPr lang="en-US" altLang="zh-CN" sz="2400" b="1" dirty="0">
              <a:solidFill>
                <a:srgbClr val="000066"/>
              </a:solidFill>
              <a:latin typeface="Times New Roman" pitchFamily="18" charset="0"/>
              <a:ea typeface="华文楷体" pitchFamily="2" charset="-122"/>
              <a:cs typeface="Times New Roman" pitchFamily="18" charset="0"/>
            </a:endParaRPr>
          </a:p>
          <a:p>
            <a:pPr algn="just" eaLnBrk="1" hangingPunct="1"/>
            <a:endParaRPr lang="en-US" altLang="zh-CN" sz="2400" b="1" dirty="0">
              <a:solidFill>
                <a:srgbClr val="000066"/>
              </a:solidFill>
              <a:latin typeface="Times New Roman" pitchFamily="18" charset="0"/>
              <a:ea typeface="华文楷体" pitchFamily="2" charset="-122"/>
              <a:cs typeface="Times New Roman" pitchFamily="18" charset="0"/>
            </a:endParaRPr>
          </a:p>
          <a:p>
            <a:pPr algn="just" eaLnBrk="1" hangingPunct="1"/>
            <a:endParaRPr lang="zh-CN" altLang="en-US" sz="2400" b="1" dirty="0">
              <a:solidFill>
                <a:srgbClr val="000066"/>
              </a:solidFill>
              <a:latin typeface="Times New Roman" pitchFamily="18" charset="0"/>
              <a:ea typeface="华文楷体" pitchFamily="2" charset="-122"/>
              <a:cs typeface="Times New Roman" pitchFamily="18" charset="0"/>
            </a:endParaRPr>
          </a:p>
        </p:txBody>
      </p:sp>
      <p:sp>
        <p:nvSpPr>
          <p:cNvPr id="4" name="矩形 3"/>
          <p:cNvSpPr/>
          <p:nvPr/>
        </p:nvSpPr>
        <p:spPr>
          <a:xfrm>
            <a:off x="539750" y="2886075"/>
            <a:ext cx="8224838" cy="1687513"/>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lgn="just" eaLnBrk="1" hangingPunct="1">
              <a:lnSpc>
                <a:spcPct val="150000"/>
              </a:lnSpc>
              <a:defRPr/>
            </a:pPr>
            <a:r>
              <a:rPr lang="zh-CN" altLang="en-US" sz="2400" b="1" dirty="0">
                <a:solidFill>
                  <a:srgbClr val="000066"/>
                </a:solidFill>
                <a:latin typeface="Times New Roman" pitchFamily="18" charset="0"/>
                <a:ea typeface="华文楷体" pitchFamily="2" charset="-122"/>
                <a:cs typeface="Times New Roman" pitchFamily="18" charset="0"/>
              </a:rPr>
              <a:t>如果</a:t>
            </a:r>
            <a:r>
              <a:rPr lang="en-US" altLang="zh-CN" sz="2400" b="1" dirty="0">
                <a:solidFill>
                  <a:srgbClr val="000066"/>
                </a:solidFill>
                <a:latin typeface="Times New Roman" pitchFamily="18" charset="0"/>
                <a:ea typeface="华文楷体" pitchFamily="2" charset="-122"/>
                <a:cs typeface="Times New Roman" pitchFamily="18" charset="0"/>
              </a:rPr>
              <a:t>n=4, C=30, w={</a:t>
            </a:r>
            <a:r>
              <a:rPr lang="en-US" altLang="zh-CN" sz="2400" b="1" dirty="0">
                <a:solidFill>
                  <a:srgbClr val="FF0000"/>
                </a:solidFill>
                <a:latin typeface="Times New Roman" pitchFamily="18" charset="0"/>
                <a:ea typeface="华文楷体" pitchFamily="2" charset="-122"/>
                <a:cs typeface="Times New Roman" pitchFamily="18" charset="0"/>
              </a:rPr>
              <a:t>40</a:t>
            </a:r>
            <a:r>
              <a:rPr lang="en-US" altLang="zh-CN" sz="2400" b="1" dirty="0">
                <a:solidFill>
                  <a:srgbClr val="000066"/>
                </a:solidFill>
                <a:latin typeface="Times New Roman" pitchFamily="18" charset="0"/>
                <a:ea typeface="华文楷体" pitchFamily="2" charset="-122"/>
                <a:cs typeface="Times New Roman" pitchFamily="18" charset="0"/>
              </a:rPr>
              <a:t>,16, 15, 15}, v={</a:t>
            </a:r>
            <a:r>
              <a:rPr lang="en-US" altLang="zh-CN" sz="2400" b="1" dirty="0">
                <a:solidFill>
                  <a:srgbClr val="FF0000"/>
                </a:solidFill>
                <a:latin typeface="Times New Roman" pitchFamily="18" charset="0"/>
                <a:ea typeface="华文楷体" pitchFamily="2" charset="-122"/>
                <a:cs typeface="Times New Roman" pitchFamily="18" charset="0"/>
              </a:rPr>
              <a:t>160</a:t>
            </a:r>
            <a:r>
              <a:rPr lang="en-US" altLang="zh-CN" sz="2400" b="1" dirty="0">
                <a:solidFill>
                  <a:srgbClr val="000066"/>
                </a:solidFill>
                <a:latin typeface="Times New Roman" pitchFamily="18" charset="0"/>
                <a:ea typeface="华文楷体" pitchFamily="2" charset="-122"/>
                <a:cs typeface="Times New Roman" pitchFamily="18" charset="0"/>
              </a:rPr>
              <a:t>,45, 25, 25}</a:t>
            </a:r>
            <a:r>
              <a:rPr lang="zh-CN" altLang="en-US" sz="2400" b="1" dirty="0">
                <a:solidFill>
                  <a:srgbClr val="000066"/>
                </a:solidFill>
                <a:latin typeface="Times New Roman" pitchFamily="18" charset="0"/>
                <a:ea typeface="华文楷体" pitchFamily="2" charset="-122"/>
                <a:cs typeface="Times New Roman" pitchFamily="18" charset="0"/>
              </a:rPr>
              <a:t>，不去掉物品</a:t>
            </a:r>
            <a:r>
              <a:rPr lang="en-US" altLang="zh-CN" sz="2400" b="1" dirty="0">
                <a:solidFill>
                  <a:srgbClr val="000066"/>
                </a:solidFill>
                <a:latin typeface="Times New Roman" pitchFamily="18" charset="0"/>
                <a:ea typeface="华文楷体" pitchFamily="2" charset="-122"/>
                <a:cs typeface="Times New Roman" pitchFamily="18" charset="0"/>
              </a:rPr>
              <a:t>1</a:t>
            </a:r>
            <a:r>
              <a:rPr lang="zh-CN" altLang="en-US" sz="2400" b="1" dirty="0">
                <a:solidFill>
                  <a:srgbClr val="000066"/>
                </a:solidFill>
                <a:latin typeface="Times New Roman" pitchFamily="18" charset="0"/>
                <a:ea typeface="华文楷体" pitchFamily="2" charset="-122"/>
                <a:cs typeface="Times New Roman" pitchFamily="18" charset="0"/>
              </a:rPr>
              <a:t>，上界为</a:t>
            </a:r>
            <a:r>
              <a:rPr lang="en-US" altLang="zh-CN" sz="2400" b="1" dirty="0">
                <a:solidFill>
                  <a:srgbClr val="000066"/>
                </a:solidFill>
                <a:latin typeface="Times New Roman" pitchFamily="18" charset="0"/>
                <a:ea typeface="华文楷体" pitchFamily="2" charset="-122"/>
                <a:cs typeface="Times New Roman" pitchFamily="18" charset="0"/>
              </a:rPr>
              <a:t>UB1(v0) = 30</a:t>
            </a:r>
            <a:r>
              <a:rPr lang="zh-CN" altLang="en-US" sz="2400" b="1" dirty="0">
                <a:solidFill>
                  <a:srgbClr val="000066"/>
                </a:solidFill>
                <a:latin typeface="Times New Roman" pitchFamily="18" charset="0"/>
                <a:ea typeface="华文楷体" pitchFamily="2" charset="-122"/>
                <a:cs typeface="Times New Roman" pitchFamily="18" charset="0"/>
              </a:rPr>
              <a:t>*</a:t>
            </a:r>
            <a:r>
              <a:rPr lang="en-US" altLang="zh-CN" sz="2400" b="1" dirty="0">
                <a:solidFill>
                  <a:srgbClr val="000066"/>
                </a:solidFill>
                <a:latin typeface="Times New Roman" pitchFamily="18" charset="0"/>
                <a:ea typeface="华文楷体" pitchFamily="2" charset="-122"/>
                <a:cs typeface="Times New Roman" pitchFamily="18" charset="0"/>
              </a:rPr>
              <a:t>160/40 = </a:t>
            </a:r>
            <a:r>
              <a:rPr lang="en-US" altLang="zh-CN" sz="2400" b="1" dirty="0">
                <a:solidFill>
                  <a:srgbClr val="FF0000"/>
                </a:solidFill>
                <a:latin typeface="Times New Roman" pitchFamily="18" charset="0"/>
                <a:ea typeface="华文楷体" pitchFamily="2" charset="-122"/>
                <a:cs typeface="Times New Roman" pitchFamily="18" charset="0"/>
              </a:rPr>
              <a:t>120 》68.33</a:t>
            </a:r>
            <a:r>
              <a:rPr lang="zh-CN" altLang="en-US" sz="2400" b="1" dirty="0">
                <a:solidFill>
                  <a:srgbClr val="000066"/>
                </a:solidFill>
                <a:latin typeface="Times New Roman" pitchFamily="18" charset="0"/>
                <a:ea typeface="华文楷体" pitchFamily="2" charset="-122"/>
                <a:cs typeface="Times New Roman" pitchFamily="18" charset="0"/>
              </a:rPr>
              <a:t>。</a:t>
            </a:r>
            <a:endParaRPr lang="en-US" altLang="zh-CN" sz="2400" b="1" dirty="0">
              <a:solidFill>
                <a:srgbClr val="000066"/>
              </a:solidFill>
              <a:latin typeface="Times New Roman" pitchFamily="18" charset="0"/>
              <a:ea typeface="华文楷体" pitchFamily="2" charset="-122"/>
              <a:cs typeface="Times New Roman" pitchFamily="18" charset="0"/>
            </a:endParaRPr>
          </a:p>
          <a:p>
            <a:pPr algn="just" eaLnBrk="1" hangingPunct="1">
              <a:lnSpc>
                <a:spcPct val="150000"/>
              </a:lnSpc>
              <a:defRPr/>
            </a:pPr>
            <a:endParaRPr lang="en-US" altLang="zh-CN" sz="2400" b="1" dirty="0">
              <a:solidFill>
                <a:srgbClr val="000066"/>
              </a:solidFill>
              <a:latin typeface="Times New Roman" pitchFamily="18" charset="0"/>
              <a:ea typeface="华文楷体" pitchFamily="2" charset="-122"/>
              <a:cs typeface="Times New Roman"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2">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矩形 92"/>
          <p:cNvSpPr/>
          <p:nvPr/>
        </p:nvSpPr>
        <p:spPr>
          <a:xfrm>
            <a:off x="4441825" y="4413250"/>
            <a:ext cx="2919413" cy="1624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9" name="矩形 88"/>
          <p:cNvSpPr/>
          <p:nvPr/>
        </p:nvSpPr>
        <p:spPr>
          <a:xfrm>
            <a:off x="1008063" y="4422775"/>
            <a:ext cx="3068637" cy="1604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2772"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分支限界法基本思想</a:t>
            </a:r>
          </a:p>
        </p:txBody>
      </p:sp>
      <p:sp>
        <p:nvSpPr>
          <p:cNvPr id="32773" name="Text Box 4"/>
          <p:cNvSpPr txBox="1">
            <a:spLocks noChangeArrowheads="1"/>
          </p:cNvSpPr>
          <p:nvPr/>
        </p:nvSpPr>
        <p:spPr bwMode="auto">
          <a:xfrm>
            <a:off x="603250" y="1497013"/>
            <a:ext cx="8099425" cy="898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b="1">
                <a:solidFill>
                  <a:srgbClr val="000066"/>
                </a:solidFill>
                <a:latin typeface="Times New Roman" pitchFamily="18" charset="0"/>
                <a:ea typeface="华文楷体" pitchFamily="2" charset="-122"/>
                <a:cs typeface="Times New Roman" pitchFamily="18" charset="0"/>
              </a:rPr>
              <a:t>0-1</a:t>
            </a:r>
            <a:r>
              <a:rPr lang="zh-CN" altLang="en-US" sz="2400" b="1">
                <a:solidFill>
                  <a:srgbClr val="000066"/>
                </a:solidFill>
                <a:latin typeface="Times New Roman" pitchFamily="18" charset="0"/>
                <a:ea typeface="华文楷体" pitchFamily="2" charset="-122"/>
                <a:cs typeface="Times New Roman" pitchFamily="18" charset="0"/>
              </a:rPr>
              <a:t>背包问题</a:t>
            </a:r>
            <a:r>
              <a:rPr lang="zh-CN" altLang="en-US" sz="2400" b="1">
                <a:solidFill>
                  <a:srgbClr val="000066"/>
                </a:solidFill>
                <a:latin typeface="Times New Roman" pitchFamily="18" charset="0"/>
                <a:ea typeface="华文楷体" pitchFamily="2" charset="-122"/>
                <a:cs typeface="Times New Roman" pitchFamily="18" charset="0"/>
                <a:sym typeface="Wingdings" pitchFamily="2" charset="2"/>
              </a:rPr>
              <a:t>：</a:t>
            </a:r>
            <a:endParaRPr lang="en-US" altLang="zh-CN" sz="2400" b="1">
              <a:solidFill>
                <a:srgbClr val="000066"/>
              </a:solidFill>
              <a:latin typeface="Times New Roman" pitchFamily="18" charset="0"/>
              <a:ea typeface="华文楷体" pitchFamily="2" charset="-122"/>
              <a:cs typeface="Times New Roman" pitchFamily="18" charset="0"/>
            </a:endParaRPr>
          </a:p>
          <a:p>
            <a:pPr eaLnBrk="1" hangingPunct="1"/>
            <a:r>
              <a:rPr lang="en-US" altLang="zh-CN" sz="2400" b="1">
                <a:solidFill>
                  <a:srgbClr val="000066"/>
                </a:solidFill>
                <a:latin typeface="Times New Roman" pitchFamily="18" charset="0"/>
                <a:ea typeface="华文楷体" pitchFamily="2" charset="-122"/>
                <a:cs typeface="Times New Roman" pitchFamily="18" charset="0"/>
              </a:rPr>
              <a:t>n=3, C=30, w={16, 15, 15}, v={45, 25, 25}</a:t>
            </a:r>
            <a:endParaRPr lang="zh-CN" altLang="en-US" sz="2400" b="1">
              <a:solidFill>
                <a:srgbClr val="000066"/>
              </a:solidFill>
              <a:latin typeface="Times New Roman" pitchFamily="18" charset="0"/>
              <a:ea typeface="华文楷体" pitchFamily="2" charset="-122"/>
              <a:cs typeface="Times New Roman" pitchFamily="18" charset="0"/>
            </a:endParaRPr>
          </a:p>
        </p:txBody>
      </p:sp>
      <p:grpSp>
        <p:nvGrpSpPr>
          <p:cNvPr id="32774" name="Group 57"/>
          <p:cNvGrpSpPr>
            <a:grpSpLocks/>
          </p:cNvGrpSpPr>
          <p:nvPr/>
        </p:nvGrpSpPr>
        <p:grpSpPr bwMode="auto">
          <a:xfrm>
            <a:off x="3967163" y="3309938"/>
            <a:ext cx="395287" cy="395287"/>
            <a:chOff x="4531" y="2063"/>
            <a:chExt cx="249" cy="249"/>
          </a:xfrm>
        </p:grpSpPr>
        <p:sp>
          <p:nvSpPr>
            <p:cNvPr id="32834" name="Oval 58"/>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32835" name="Text Box 59"/>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A</a:t>
              </a:r>
            </a:p>
          </p:txBody>
        </p:sp>
      </p:grpSp>
      <p:grpSp>
        <p:nvGrpSpPr>
          <p:cNvPr id="32775" name="Group 60"/>
          <p:cNvGrpSpPr>
            <a:grpSpLocks/>
          </p:cNvGrpSpPr>
          <p:nvPr/>
        </p:nvGrpSpPr>
        <p:grpSpPr bwMode="auto">
          <a:xfrm>
            <a:off x="2422525" y="3870325"/>
            <a:ext cx="395288" cy="395288"/>
            <a:chOff x="4531" y="2063"/>
            <a:chExt cx="249" cy="249"/>
          </a:xfrm>
        </p:grpSpPr>
        <p:sp>
          <p:nvSpPr>
            <p:cNvPr id="32832" name="Oval 61"/>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32833" name="Text Box 62"/>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B</a:t>
              </a:r>
            </a:p>
          </p:txBody>
        </p:sp>
      </p:grpSp>
      <p:grpSp>
        <p:nvGrpSpPr>
          <p:cNvPr id="32776" name="Group 63"/>
          <p:cNvGrpSpPr>
            <a:grpSpLocks/>
          </p:cNvGrpSpPr>
          <p:nvPr/>
        </p:nvGrpSpPr>
        <p:grpSpPr bwMode="auto">
          <a:xfrm>
            <a:off x="5602288" y="3865563"/>
            <a:ext cx="395287" cy="395287"/>
            <a:chOff x="4531" y="2063"/>
            <a:chExt cx="249" cy="249"/>
          </a:xfrm>
        </p:grpSpPr>
        <p:sp>
          <p:nvSpPr>
            <p:cNvPr id="32830" name="Oval 64"/>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32831" name="Text Box 65"/>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C</a:t>
              </a:r>
            </a:p>
          </p:txBody>
        </p:sp>
      </p:grpSp>
      <p:grpSp>
        <p:nvGrpSpPr>
          <p:cNvPr id="32777" name="Group 66"/>
          <p:cNvGrpSpPr>
            <a:grpSpLocks/>
          </p:cNvGrpSpPr>
          <p:nvPr/>
        </p:nvGrpSpPr>
        <p:grpSpPr bwMode="auto">
          <a:xfrm>
            <a:off x="1671638" y="4613275"/>
            <a:ext cx="395287" cy="395288"/>
            <a:chOff x="4531" y="2063"/>
            <a:chExt cx="249" cy="249"/>
          </a:xfrm>
        </p:grpSpPr>
        <p:sp>
          <p:nvSpPr>
            <p:cNvPr id="32828" name="Oval 67"/>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32829" name="Text Box 68"/>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D</a:t>
              </a:r>
            </a:p>
          </p:txBody>
        </p:sp>
      </p:grpSp>
      <p:grpSp>
        <p:nvGrpSpPr>
          <p:cNvPr id="32778" name="Group 69"/>
          <p:cNvGrpSpPr>
            <a:grpSpLocks/>
          </p:cNvGrpSpPr>
          <p:nvPr/>
        </p:nvGrpSpPr>
        <p:grpSpPr bwMode="auto">
          <a:xfrm>
            <a:off x="3128963" y="4613275"/>
            <a:ext cx="395287" cy="395288"/>
            <a:chOff x="4531" y="2063"/>
            <a:chExt cx="249" cy="249"/>
          </a:xfrm>
        </p:grpSpPr>
        <p:sp>
          <p:nvSpPr>
            <p:cNvPr id="32826" name="Oval 70"/>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32827" name="Text Box 71"/>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E</a:t>
              </a:r>
            </a:p>
          </p:txBody>
        </p:sp>
      </p:grpSp>
      <p:grpSp>
        <p:nvGrpSpPr>
          <p:cNvPr id="32779" name="Group 78"/>
          <p:cNvGrpSpPr>
            <a:grpSpLocks/>
          </p:cNvGrpSpPr>
          <p:nvPr/>
        </p:nvGrpSpPr>
        <p:grpSpPr bwMode="auto">
          <a:xfrm>
            <a:off x="1236663" y="5497513"/>
            <a:ext cx="395287" cy="395287"/>
            <a:chOff x="4531" y="2063"/>
            <a:chExt cx="249" cy="249"/>
          </a:xfrm>
        </p:grpSpPr>
        <p:sp>
          <p:nvSpPr>
            <p:cNvPr id="32824" name="Oval 79"/>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32825" name="Text Box 80"/>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H</a:t>
              </a:r>
            </a:p>
          </p:txBody>
        </p:sp>
      </p:grpSp>
      <p:grpSp>
        <p:nvGrpSpPr>
          <p:cNvPr id="32780" name="Group 81"/>
          <p:cNvGrpSpPr>
            <a:grpSpLocks/>
          </p:cNvGrpSpPr>
          <p:nvPr/>
        </p:nvGrpSpPr>
        <p:grpSpPr bwMode="auto">
          <a:xfrm>
            <a:off x="2038350" y="5492750"/>
            <a:ext cx="395288" cy="395288"/>
            <a:chOff x="4531" y="2063"/>
            <a:chExt cx="249" cy="249"/>
          </a:xfrm>
        </p:grpSpPr>
        <p:sp>
          <p:nvSpPr>
            <p:cNvPr id="32822" name="Oval 82"/>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32823" name="Text Box 83"/>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I</a:t>
              </a:r>
            </a:p>
          </p:txBody>
        </p:sp>
      </p:grpSp>
      <p:sp>
        <p:nvSpPr>
          <p:cNvPr id="32781" name="Line 110"/>
          <p:cNvSpPr>
            <a:spLocks noChangeShapeType="1"/>
          </p:cNvSpPr>
          <p:nvPr/>
        </p:nvSpPr>
        <p:spPr bwMode="auto">
          <a:xfrm flipH="1">
            <a:off x="2795588" y="3595688"/>
            <a:ext cx="1189037" cy="38100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2" name="Line 111"/>
          <p:cNvSpPr>
            <a:spLocks noChangeShapeType="1"/>
          </p:cNvSpPr>
          <p:nvPr/>
        </p:nvSpPr>
        <p:spPr bwMode="auto">
          <a:xfrm>
            <a:off x="4365625" y="3579813"/>
            <a:ext cx="1250950" cy="42545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3" name="Line 112"/>
          <p:cNvSpPr>
            <a:spLocks noChangeShapeType="1"/>
          </p:cNvSpPr>
          <p:nvPr/>
        </p:nvSpPr>
        <p:spPr bwMode="auto">
          <a:xfrm flipH="1">
            <a:off x="1987550" y="4191000"/>
            <a:ext cx="474663" cy="455613"/>
          </a:xfrm>
          <a:prstGeom prst="line">
            <a:avLst/>
          </a:prstGeom>
          <a:noFill/>
          <a:ln w="9525">
            <a:solidFill>
              <a:srgbClr val="00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4" name="Line 113"/>
          <p:cNvSpPr>
            <a:spLocks noChangeShapeType="1"/>
          </p:cNvSpPr>
          <p:nvPr/>
        </p:nvSpPr>
        <p:spPr bwMode="auto">
          <a:xfrm>
            <a:off x="2763838" y="4221163"/>
            <a:ext cx="425450" cy="423862"/>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5" name="Line 120"/>
          <p:cNvSpPr>
            <a:spLocks noChangeShapeType="1"/>
          </p:cNvSpPr>
          <p:nvPr/>
        </p:nvSpPr>
        <p:spPr bwMode="auto">
          <a:xfrm flipH="1">
            <a:off x="5260975" y="4216400"/>
            <a:ext cx="411163" cy="427038"/>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6" name="Line 121"/>
          <p:cNvSpPr>
            <a:spLocks noChangeShapeType="1"/>
          </p:cNvSpPr>
          <p:nvPr/>
        </p:nvSpPr>
        <p:spPr bwMode="auto">
          <a:xfrm>
            <a:off x="5915025" y="4216400"/>
            <a:ext cx="515938" cy="457200"/>
          </a:xfrm>
          <a:prstGeom prst="line">
            <a:avLst/>
          </a:prstGeom>
          <a:noFill/>
          <a:ln w="9525">
            <a:solidFill>
              <a:srgbClr val="00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7" name="Text Box 127"/>
          <p:cNvSpPr txBox="1">
            <a:spLocks noChangeArrowheads="1"/>
          </p:cNvSpPr>
          <p:nvPr/>
        </p:nvSpPr>
        <p:spPr bwMode="auto">
          <a:xfrm>
            <a:off x="4552950" y="3017838"/>
            <a:ext cx="241776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b="1">
                <a:solidFill>
                  <a:srgbClr val="000066"/>
                </a:solidFill>
                <a:latin typeface="Times New Roman" pitchFamily="18" charset="0"/>
                <a:ea typeface="华文楷体" pitchFamily="2" charset="-122"/>
                <a:cs typeface="Times New Roman" pitchFamily="18" charset="0"/>
              </a:rPr>
              <a:t>Cr=C=30,V=0</a:t>
            </a:r>
            <a:r>
              <a:rPr kumimoji="1" lang="zh-CN" altLang="en-US" b="1">
                <a:solidFill>
                  <a:srgbClr val="000066"/>
                </a:solidFill>
                <a:latin typeface="Times New Roman" pitchFamily="18" charset="0"/>
                <a:ea typeface="华文楷体" pitchFamily="2" charset="-122"/>
                <a:cs typeface="Times New Roman" pitchFamily="18" charset="0"/>
              </a:rPr>
              <a:t>，</a:t>
            </a:r>
            <a:r>
              <a:rPr kumimoji="1" lang="en-US" altLang="zh-CN" b="1">
                <a:solidFill>
                  <a:srgbClr val="000066"/>
                </a:solidFill>
                <a:latin typeface="Times New Roman" pitchFamily="18" charset="0"/>
                <a:ea typeface="华文楷体" pitchFamily="2" charset="-122"/>
                <a:cs typeface="Times New Roman" pitchFamily="18" charset="0"/>
              </a:rPr>
              <a:t>LB = 45</a:t>
            </a:r>
            <a:r>
              <a:rPr kumimoji="1" lang="zh-CN" altLang="en-US" b="1">
                <a:solidFill>
                  <a:srgbClr val="000066"/>
                </a:solidFill>
                <a:latin typeface="Times New Roman" pitchFamily="18" charset="0"/>
                <a:ea typeface="华文楷体" pitchFamily="2" charset="-122"/>
                <a:cs typeface="Times New Roman" pitchFamily="18" charset="0"/>
              </a:rPr>
              <a:t>， </a:t>
            </a:r>
            <a:r>
              <a:rPr kumimoji="1" lang="en-US" altLang="zh-CN" b="1">
                <a:solidFill>
                  <a:srgbClr val="000066"/>
                </a:solidFill>
                <a:latin typeface="Times New Roman" pitchFamily="18" charset="0"/>
                <a:ea typeface="华文楷体" pitchFamily="2" charset="-122"/>
                <a:cs typeface="Times New Roman" pitchFamily="18" charset="0"/>
              </a:rPr>
              <a:t>UB = 68.33 </a:t>
            </a:r>
            <a:r>
              <a:rPr kumimoji="1" lang="zh-CN" altLang="en-US" b="1">
                <a:solidFill>
                  <a:srgbClr val="000066"/>
                </a:solidFill>
                <a:latin typeface="Times New Roman" pitchFamily="18" charset="0"/>
                <a:ea typeface="华文楷体" pitchFamily="2" charset="-122"/>
                <a:cs typeface="Times New Roman" pitchFamily="18" charset="0"/>
              </a:rPr>
              <a:t>，</a:t>
            </a:r>
            <a:r>
              <a:rPr kumimoji="1" lang="en-US" altLang="zh-CN" b="1">
                <a:solidFill>
                  <a:srgbClr val="000066"/>
                </a:solidFill>
                <a:latin typeface="Times New Roman" pitchFamily="18" charset="0"/>
                <a:ea typeface="华文楷体" pitchFamily="2" charset="-122"/>
                <a:cs typeface="Times New Roman" pitchFamily="18" charset="0"/>
              </a:rPr>
              <a:t>bestV = 45</a:t>
            </a:r>
          </a:p>
        </p:txBody>
      </p:sp>
      <p:grpSp>
        <p:nvGrpSpPr>
          <p:cNvPr id="32788" name="Group 141"/>
          <p:cNvGrpSpPr>
            <a:grpSpLocks/>
          </p:cNvGrpSpPr>
          <p:nvPr/>
        </p:nvGrpSpPr>
        <p:grpSpPr bwMode="auto">
          <a:xfrm>
            <a:off x="4922838" y="4610100"/>
            <a:ext cx="395287" cy="395288"/>
            <a:chOff x="4531" y="2063"/>
            <a:chExt cx="249" cy="249"/>
          </a:xfrm>
        </p:grpSpPr>
        <p:sp>
          <p:nvSpPr>
            <p:cNvPr id="32820" name="Oval 142"/>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32821" name="Text Box 143"/>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F</a:t>
              </a:r>
            </a:p>
          </p:txBody>
        </p:sp>
      </p:grpSp>
      <p:grpSp>
        <p:nvGrpSpPr>
          <p:cNvPr id="32789" name="Group 144"/>
          <p:cNvGrpSpPr>
            <a:grpSpLocks/>
          </p:cNvGrpSpPr>
          <p:nvPr/>
        </p:nvGrpSpPr>
        <p:grpSpPr bwMode="auto">
          <a:xfrm>
            <a:off x="6348413" y="4610100"/>
            <a:ext cx="395287" cy="395288"/>
            <a:chOff x="4531" y="2063"/>
            <a:chExt cx="249" cy="249"/>
          </a:xfrm>
        </p:grpSpPr>
        <p:sp>
          <p:nvSpPr>
            <p:cNvPr id="32818" name="Oval 145"/>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32819" name="Text Box 146"/>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G</a:t>
              </a:r>
            </a:p>
          </p:txBody>
        </p:sp>
      </p:grpSp>
      <p:grpSp>
        <p:nvGrpSpPr>
          <p:cNvPr id="32790" name="Group 147"/>
          <p:cNvGrpSpPr>
            <a:grpSpLocks/>
          </p:cNvGrpSpPr>
          <p:nvPr/>
        </p:nvGrpSpPr>
        <p:grpSpPr bwMode="auto">
          <a:xfrm>
            <a:off x="2805113" y="5480050"/>
            <a:ext cx="395287" cy="395288"/>
            <a:chOff x="4531" y="2063"/>
            <a:chExt cx="249" cy="249"/>
          </a:xfrm>
        </p:grpSpPr>
        <p:sp>
          <p:nvSpPr>
            <p:cNvPr id="32816" name="Oval 148"/>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32817" name="Text Box 149"/>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J</a:t>
              </a:r>
            </a:p>
          </p:txBody>
        </p:sp>
      </p:grpSp>
      <p:grpSp>
        <p:nvGrpSpPr>
          <p:cNvPr id="32791" name="Group 150"/>
          <p:cNvGrpSpPr>
            <a:grpSpLocks/>
          </p:cNvGrpSpPr>
          <p:nvPr/>
        </p:nvGrpSpPr>
        <p:grpSpPr bwMode="auto">
          <a:xfrm>
            <a:off x="3606800" y="5475288"/>
            <a:ext cx="395288" cy="395287"/>
            <a:chOff x="4531" y="2063"/>
            <a:chExt cx="249" cy="249"/>
          </a:xfrm>
        </p:grpSpPr>
        <p:sp>
          <p:nvSpPr>
            <p:cNvPr id="32814" name="Oval 151"/>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32815" name="Text Box 152"/>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dirty="0">
                  <a:solidFill>
                    <a:srgbClr val="000066"/>
                  </a:solidFill>
                  <a:latin typeface="Times New Roman" pitchFamily="18" charset="0"/>
                  <a:ea typeface="华文楷体" pitchFamily="2" charset="-122"/>
                  <a:cs typeface="Times New Roman" pitchFamily="18" charset="0"/>
                </a:rPr>
                <a:t>K</a:t>
              </a:r>
            </a:p>
          </p:txBody>
        </p:sp>
      </p:grpSp>
      <p:grpSp>
        <p:nvGrpSpPr>
          <p:cNvPr id="32792" name="Group 153"/>
          <p:cNvGrpSpPr>
            <a:grpSpLocks/>
          </p:cNvGrpSpPr>
          <p:nvPr/>
        </p:nvGrpSpPr>
        <p:grpSpPr bwMode="auto">
          <a:xfrm>
            <a:off x="4510088" y="5494338"/>
            <a:ext cx="395287" cy="395287"/>
            <a:chOff x="4531" y="2063"/>
            <a:chExt cx="249" cy="249"/>
          </a:xfrm>
        </p:grpSpPr>
        <p:sp>
          <p:nvSpPr>
            <p:cNvPr id="32812" name="Oval 154"/>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32813" name="Text Box 155"/>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L</a:t>
              </a:r>
            </a:p>
          </p:txBody>
        </p:sp>
      </p:grpSp>
      <p:grpSp>
        <p:nvGrpSpPr>
          <p:cNvPr id="32793" name="Group 156"/>
          <p:cNvGrpSpPr>
            <a:grpSpLocks/>
          </p:cNvGrpSpPr>
          <p:nvPr/>
        </p:nvGrpSpPr>
        <p:grpSpPr bwMode="auto">
          <a:xfrm>
            <a:off x="5311775" y="5489575"/>
            <a:ext cx="395288" cy="395288"/>
            <a:chOff x="4531" y="2063"/>
            <a:chExt cx="249" cy="249"/>
          </a:xfrm>
        </p:grpSpPr>
        <p:sp>
          <p:nvSpPr>
            <p:cNvPr id="32810" name="Oval 157"/>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32811" name="Text Box 158"/>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M</a:t>
              </a:r>
            </a:p>
          </p:txBody>
        </p:sp>
      </p:grpSp>
      <p:grpSp>
        <p:nvGrpSpPr>
          <p:cNvPr id="32794" name="Group 159"/>
          <p:cNvGrpSpPr>
            <a:grpSpLocks/>
          </p:cNvGrpSpPr>
          <p:nvPr/>
        </p:nvGrpSpPr>
        <p:grpSpPr bwMode="auto">
          <a:xfrm>
            <a:off x="6078538" y="5476875"/>
            <a:ext cx="395287" cy="395288"/>
            <a:chOff x="4531" y="2063"/>
            <a:chExt cx="249" cy="249"/>
          </a:xfrm>
        </p:grpSpPr>
        <p:sp>
          <p:nvSpPr>
            <p:cNvPr id="32808" name="Oval 160"/>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32809" name="Text Box 161"/>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N</a:t>
              </a:r>
            </a:p>
          </p:txBody>
        </p:sp>
      </p:grpSp>
      <p:grpSp>
        <p:nvGrpSpPr>
          <p:cNvPr id="32795" name="Group 162"/>
          <p:cNvGrpSpPr>
            <a:grpSpLocks/>
          </p:cNvGrpSpPr>
          <p:nvPr/>
        </p:nvGrpSpPr>
        <p:grpSpPr bwMode="auto">
          <a:xfrm>
            <a:off x="6880225" y="5472113"/>
            <a:ext cx="395288" cy="395287"/>
            <a:chOff x="4531" y="2063"/>
            <a:chExt cx="249" cy="249"/>
          </a:xfrm>
        </p:grpSpPr>
        <p:sp>
          <p:nvSpPr>
            <p:cNvPr id="32806" name="Oval 163"/>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32807" name="Text Box 164"/>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O</a:t>
              </a:r>
            </a:p>
          </p:txBody>
        </p:sp>
      </p:grpSp>
      <p:sp>
        <p:nvSpPr>
          <p:cNvPr id="32796" name="Line 165"/>
          <p:cNvSpPr>
            <a:spLocks noChangeShapeType="1"/>
          </p:cNvSpPr>
          <p:nvPr/>
        </p:nvSpPr>
        <p:spPr bwMode="auto">
          <a:xfrm flipH="1">
            <a:off x="1512888" y="4979988"/>
            <a:ext cx="246062" cy="533400"/>
          </a:xfrm>
          <a:prstGeom prst="line">
            <a:avLst/>
          </a:prstGeom>
          <a:noFill/>
          <a:ln w="9525">
            <a:solidFill>
              <a:srgbClr val="00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7" name="Line 166"/>
          <p:cNvSpPr>
            <a:spLocks noChangeShapeType="1"/>
          </p:cNvSpPr>
          <p:nvPr/>
        </p:nvSpPr>
        <p:spPr bwMode="auto">
          <a:xfrm>
            <a:off x="1952625" y="4995863"/>
            <a:ext cx="228600" cy="515937"/>
          </a:xfrm>
          <a:prstGeom prst="line">
            <a:avLst/>
          </a:prstGeom>
          <a:noFill/>
          <a:ln w="9525">
            <a:solidFill>
              <a:srgbClr val="00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8" name="Line 167"/>
          <p:cNvSpPr>
            <a:spLocks noChangeShapeType="1"/>
          </p:cNvSpPr>
          <p:nvPr/>
        </p:nvSpPr>
        <p:spPr bwMode="auto">
          <a:xfrm flipH="1">
            <a:off x="3048000" y="4992688"/>
            <a:ext cx="200025" cy="503237"/>
          </a:xfrm>
          <a:prstGeom prst="line">
            <a:avLst/>
          </a:prstGeom>
          <a:noFill/>
          <a:ln w="9525">
            <a:solidFill>
              <a:srgbClr val="00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9" name="Line 168"/>
          <p:cNvSpPr>
            <a:spLocks noChangeShapeType="1"/>
          </p:cNvSpPr>
          <p:nvPr/>
        </p:nvSpPr>
        <p:spPr bwMode="auto">
          <a:xfrm>
            <a:off x="3443288" y="4994275"/>
            <a:ext cx="242887" cy="515938"/>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0" name="Line 169"/>
          <p:cNvSpPr>
            <a:spLocks noChangeShapeType="1"/>
          </p:cNvSpPr>
          <p:nvPr/>
        </p:nvSpPr>
        <p:spPr bwMode="auto">
          <a:xfrm flipH="1">
            <a:off x="4756150" y="4975225"/>
            <a:ext cx="246063" cy="53340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1" name="Line 170"/>
          <p:cNvSpPr>
            <a:spLocks noChangeShapeType="1"/>
          </p:cNvSpPr>
          <p:nvPr/>
        </p:nvSpPr>
        <p:spPr bwMode="auto">
          <a:xfrm>
            <a:off x="5195888" y="4991100"/>
            <a:ext cx="228600" cy="515938"/>
          </a:xfrm>
          <a:prstGeom prst="line">
            <a:avLst/>
          </a:prstGeom>
          <a:noFill/>
          <a:ln w="9525">
            <a:solidFill>
              <a:srgbClr val="00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2" name="Line 171"/>
          <p:cNvSpPr>
            <a:spLocks noChangeShapeType="1"/>
          </p:cNvSpPr>
          <p:nvPr/>
        </p:nvSpPr>
        <p:spPr bwMode="auto">
          <a:xfrm flipH="1">
            <a:off x="6337300" y="4973638"/>
            <a:ext cx="138113" cy="519112"/>
          </a:xfrm>
          <a:prstGeom prst="line">
            <a:avLst/>
          </a:prstGeom>
          <a:noFill/>
          <a:ln w="9525">
            <a:solidFill>
              <a:srgbClr val="00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3" name="Line 172"/>
          <p:cNvSpPr>
            <a:spLocks noChangeShapeType="1"/>
          </p:cNvSpPr>
          <p:nvPr/>
        </p:nvSpPr>
        <p:spPr bwMode="auto">
          <a:xfrm>
            <a:off x="6670675" y="4975225"/>
            <a:ext cx="303213" cy="515938"/>
          </a:xfrm>
          <a:prstGeom prst="line">
            <a:avLst/>
          </a:prstGeom>
          <a:noFill/>
          <a:ln w="9525">
            <a:solidFill>
              <a:srgbClr val="00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 name="Text Box 173"/>
          <p:cNvSpPr txBox="1">
            <a:spLocks noChangeArrowheads="1"/>
          </p:cNvSpPr>
          <p:nvPr/>
        </p:nvSpPr>
        <p:spPr bwMode="auto">
          <a:xfrm>
            <a:off x="560388" y="3619500"/>
            <a:ext cx="1855787" cy="554038"/>
          </a:xfrm>
          <a:prstGeom prst="rect">
            <a:avLst/>
          </a:prstGeom>
          <a:ln>
            <a:headEnd/>
            <a:tailEnd/>
          </a:ln>
        </p:spPr>
        <p:style>
          <a:lnRef idx="2">
            <a:schemeClr val="dk1"/>
          </a:lnRef>
          <a:fillRef idx="1">
            <a:schemeClr val="lt1"/>
          </a:fillRef>
          <a:effectRef idx="0">
            <a:schemeClr val="dk1"/>
          </a:effectRef>
          <a:fontRef idx="minor">
            <a:schemeClr val="dk1"/>
          </a:fontRef>
        </p:style>
        <p:txBody>
          <a:bodyPr lIns="0" tIns="0" rIns="0" bIns="0">
            <a:spAutoFit/>
          </a:bodyPr>
          <a:lstStyle/>
          <a:p>
            <a:pPr eaLnBrk="1" hangingPunct="1">
              <a:spcBef>
                <a:spcPct val="50000"/>
              </a:spcBef>
              <a:defRPr/>
            </a:pPr>
            <a:r>
              <a:rPr kumimoji="1" lang="en-US" altLang="zh-CN" b="1" dirty="0">
                <a:solidFill>
                  <a:srgbClr val="000066"/>
                </a:solidFill>
                <a:latin typeface="Times New Roman" pitchFamily="18" charset="0"/>
                <a:ea typeface="华文楷体" pitchFamily="2" charset="-122"/>
                <a:cs typeface="Times New Roman" pitchFamily="18" charset="0"/>
              </a:rPr>
              <a:t>Cr=14,V=45, LB = 45, UB= 45</a:t>
            </a:r>
          </a:p>
        </p:txBody>
      </p:sp>
      <p:sp>
        <p:nvSpPr>
          <p:cNvPr id="33830" name="Text Box 174"/>
          <p:cNvSpPr txBox="1">
            <a:spLocks noChangeArrowheads="1"/>
          </p:cNvSpPr>
          <p:nvPr/>
        </p:nvSpPr>
        <p:spPr bwMode="auto">
          <a:xfrm>
            <a:off x="6113463" y="3733800"/>
            <a:ext cx="271303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b="1">
                <a:solidFill>
                  <a:srgbClr val="000066"/>
                </a:solidFill>
                <a:latin typeface="Times New Roman" pitchFamily="18" charset="0"/>
                <a:ea typeface="华文楷体" pitchFamily="2" charset="-122"/>
                <a:cs typeface="Times New Roman" pitchFamily="18" charset="0"/>
              </a:rPr>
              <a:t>Cr=30,V=0 , LB = 50, UB= 50,  bestV = 50,  (0, 1, 1)</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83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89" grpId="0" animBg="1"/>
      <p:bldP spid="153" grpId="0" animBg="1"/>
      <p:bldP spid="338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2"/>
          <p:cNvSpPr>
            <a:spLocks noChangeArrowheads="1"/>
          </p:cNvSpPr>
          <p:nvPr/>
        </p:nvSpPr>
        <p:spPr bwMode="auto">
          <a:xfrm>
            <a:off x="4044950" y="419100"/>
            <a:ext cx="10048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目录</a:t>
            </a:r>
          </a:p>
        </p:txBody>
      </p:sp>
      <p:graphicFrame>
        <p:nvGraphicFramePr>
          <p:cNvPr id="7" name="图示 6"/>
          <p:cNvGraphicFramePr/>
          <p:nvPr/>
        </p:nvGraphicFramePr>
        <p:xfrm>
          <a:off x="1552575" y="1549400"/>
          <a:ext cx="6096000" cy="46609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分支限界法设计要素</a:t>
            </a:r>
          </a:p>
        </p:txBody>
      </p:sp>
      <p:sp>
        <p:nvSpPr>
          <p:cNvPr id="4" name="内容占位符 2"/>
          <p:cNvSpPr>
            <a:spLocks noGrp="1"/>
          </p:cNvSpPr>
          <p:nvPr>
            <p:ph idx="1"/>
          </p:nvPr>
        </p:nvSpPr>
        <p:spPr>
          <a:xfrm>
            <a:off x="563563" y="1314450"/>
            <a:ext cx="8178800" cy="4919663"/>
          </a:xfrm>
        </p:spPr>
        <p:style>
          <a:lnRef idx="2">
            <a:schemeClr val="accent1"/>
          </a:lnRef>
          <a:fillRef idx="1">
            <a:schemeClr val="lt1"/>
          </a:fillRef>
          <a:effectRef idx="0">
            <a:schemeClr val="accent1"/>
          </a:effectRef>
          <a:fontRef idx="minor">
            <a:schemeClr val="dk1"/>
          </a:fontRef>
        </p:style>
        <p:txBody>
          <a:bodyPr/>
          <a:lstStyle/>
          <a:p>
            <a:pPr marL="0" indent="0" defTabSz="914400" eaLnBrk="1" fontAlgn="auto" hangingPunct="1">
              <a:lnSpc>
                <a:spcPct val="150000"/>
              </a:lnSpc>
              <a:spcBef>
                <a:spcPts val="0"/>
              </a:spcBef>
              <a:spcAft>
                <a:spcPts val="0"/>
              </a:spcAft>
              <a:buClr>
                <a:srgbClr val="00B050"/>
              </a:buClr>
              <a:buSzTx/>
              <a:buFont typeface="Wingdings" pitchFamily="2" charset="2"/>
              <a:buChar char="u"/>
              <a:defRPr/>
            </a:pPr>
            <a:r>
              <a:rPr lang="zh-CN" altLang="en-US" sz="3200" b="1" kern="0" dirty="0" smtClean="0">
                <a:solidFill>
                  <a:sysClr val="windowText" lastClr="000000"/>
                </a:solidFill>
                <a:latin typeface="华文楷体" pitchFamily="2" charset="-122"/>
                <a:ea typeface="华文楷体" pitchFamily="2" charset="-122"/>
              </a:rPr>
              <a:t>针对问题定义解空间：</a:t>
            </a:r>
          </a:p>
          <a:p>
            <a:pPr marL="468000" lvl="1" indent="0" defTabSz="914400" eaLnBrk="1" fontAlgn="auto" hangingPunct="1">
              <a:lnSpc>
                <a:spcPct val="150000"/>
              </a:lnSpc>
              <a:spcBef>
                <a:spcPts val="0"/>
              </a:spcBef>
              <a:spcAft>
                <a:spcPts val="0"/>
              </a:spcAft>
              <a:buClr>
                <a:srgbClr val="00B050"/>
              </a:buClr>
              <a:buFont typeface="Wingdings" pitchFamily="2" charset="2"/>
              <a:buChar char="Ø"/>
              <a:defRPr/>
            </a:pPr>
            <a:r>
              <a:rPr lang="zh-CN" altLang="en-US" sz="3200" b="1" kern="0" dirty="0" smtClean="0">
                <a:solidFill>
                  <a:srgbClr val="FF0000"/>
                </a:solidFill>
                <a:latin typeface="华文楷体" pitchFamily="2" charset="-122"/>
                <a:ea typeface="华文楷体" pitchFamily="2" charset="-122"/>
              </a:rPr>
              <a:t>问题解向量</a:t>
            </a:r>
          </a:p>
          <a:p>
            <a:pPr marL="468000" lvl="1" indent="0" defTabSz="914400" eaLnBrk="1" fontAlgn="auto" hangingPunct="1">
              <a:lnSpc>
                <a:spcPct val="150000"/>
              </a:lnSpc>
              <a:spcBef>
                <a:spcPts val="0"/>
              </a:spcBef>
              <a:spcAft>
                <a:spcPts val="0"/>
              </a:spcAft>
              <a:buClr>
                <a:srgbClr val="00B050"/>
              </a:buClr>
              <a:buFont typeface="Wingdings" pitchFamily="2" charset="2"/>
              <a:buChar char="Ø"/>
              <a:defRPr/>
            </a:pPr>
            <a:r>
              <a:rPr lang="zh-CN" altLang="en-US" sz="3200" b="1" kern="0" dirty="0" smtClean="0">
                <a:solidFill>
                  <a:srgbClr val="FF0000"/>
                </a:solidFill>
                <a:latin typeface="华文楷体" pitchFamily="2" charset="-122"/>
                <a:ea typeface="华文楷体" pitchFamily="2" charset="-122"/>
              </a:rPr>
              <a:t>解向量分量取值集合</a:t>
            </a:r>
          </a:p>
          <a:p>
            <a:pPr marL="468000" lvl="1" indent="0" defTabSz="914400" eaLnBrk="1" fontAlgn="auto" hangingPunct="1">
              <a:lnSpc>
                <a:spcPct val="150000"/>
              </a:lnSpc>
              <a:spcBef>
                <a:spcPts val="0"/>
              </a:spcBef>
              <a:spcAft>
                <a:spcPts val="0"/>
              </a:spcAft>
              <a:buClr>
                <a:srgbClr val="00B050"/>
              </a:buClr>
              <a:buFont typeface="Wingdings" pitchFamily="2" charset="2"/>
              <a:buChar char="Ø"/>
              <a:defRPr/>
            </a:pPr>
            <a:r>
              <a:rPr lang="zh-CN" altLang="en-US" sz="3200" b="1" kern="0" dirty="0" smtClean="0">
                <a:solidFill>
                  <a:srgbClr val="FF0000"/>
                </a:solidFill>
                <a:latin typeface="华文楷体" pitchFamily="2" charset="-122"/>
                <a:ea typeface="华文楷体" pitchFamily="2" charset="-122"/>
              </a:rPr>
              <a:t>构造解空间树</a:t>
            </a:r>
          </a:p>
          <a:p>
            <a:pPr marL="0" indent="0" defTabSz="914400" eaLnBrk="1" fontAlgn="auto" hangingPunct="1">
              <a:lnSpc>
                <a:spcPct val="150000"/>
              </a:lnSpc>
              <a:spcBef>
                <a:spcPts val="0"/>
              </a:spcBef>
              <a:spcAft>
                <a:spcPts val="0"/>
              </a:spcAft>
              <a:buClr>
                <a:srgbClr val="00B050"/>
              </a:buClr>
              <a:buSzTx/>
              <a:buFont typeface="Wingdings" pitchFamily="2" charset="2"/>
              <a:buChar char="u"/>
              <a:defRPr/>
            </a:pPr>
            <a:r>
              <a:rPr lang="zh-CN" altLang="en-US" sz="3200" b="1" kern="0" dirty="0" smtClean="0">
                <a:solidFill>
                  <a:sysClr val="windowText" lastClr="000000"/>
                </a:solidFill>
                <a:latin typeface="华文楷体" pitchFamily="2" charset="-122"/>
                <a:ea typeface="华文楷体" pitchFamily="2" charset="-122"/>
              </a:rPr>
              <a:t>判断问题是否满足</a:t>
            </a:r>
            <a:r>
              <a:rPr lang="zh-CN" altLang="en-US" sz="3200" b="1" kern="0" dirty="0" smtClean="0">
                <a:solidFill>
                  <a:srgbClr val="FF0000"/>
                </a:solidFill>
                <a:latin typeface="华文楷体" pitchFamily="2" charset="-122"/>
                <a:ea typeface="华文楷体" pitchFamily="2" charset="-122"/>
              </a:rPr>
              <a:t>多米诺性质</a:t>
            </a:r>
          </a:p>
          <a:p>
            <a:pPr marL="0" indent="0" defTabSz="914400" eaLnBrk="1" fontAlgn="auto" hangingPunct="1">
              <a:lnSpc>
                <a:spcPct val="150000"/>
              </a:lnSpc>
              <a:spcBef>
                <a:spcPts val="0"/>
              </a:spcBef>
              <a:spcAft>
                <a:spcPts val="0"/>
              </a:spcAft>
              <a:buClr>
                <a:srgbClr val="00B050"/>
              </a:buClr>
              <a:buSzTx/>
              <a:buFont typeface="Wingdings" pitchFamily="2" charset="2"/>
              <a:buChar char="u"/>
              <a:defRPr/>
            </a:pPr>
            <a:r>
              <a:rPr lang="zh-CN" altLang="en-US" sz="3200" b="1" kern="0" dirty="0" smtClean="0">
                <a:solidFill>
                  <a:sysClr val="windowText" lastClr="000000"/>
                </a:solidFill>
                <a:latin typeface="华文楷体" pitchFamily="2" charset="-122"/>
                <a:ea typeface="华文楷体" pitchFamily="2" charset="-122"/>
              </a:rPr>
              <a:t>确定剪枝函数与</a:t>
            </a:r>
            <a:r>
              <a:rPr lang="zh-CN" altLang="en-US" sz="3200" b="1" kern="0" dirty="0" smtClean="0">
                <a:solidFill>
                  <a:srgbClr val="FF0000"/>
                </a:solidFill>
                <a:latin typeface="华文楷体" pitchFamily="2" charset="-122"/>
                <a:ea typeface="华文楷体" pitchFamily="2" charset="-122"/>
              </a:rPr>
              <a:t>界函数</a:t>
            </a:r>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分支限界法设计要素</a:t>
            </a:r>
          </a:p>
        </p:txBody>
      </p:sp>
      <p:sp>
        <p:nvSpPr>
          <p:cNvPr id="29699" name="内容占位符 2"/>
          <p:cNvSpPr>
            <a:spLocks noGrp="1"/>
          </p:cNvSpPr>
          <p:nvPr>
            <p:ph idx="1"/>
          </p:nvPr>
        </p:nvSpPr>
        <p:spPr>
          <a:xfrm>
            <a:off x="320675" y="1419225"/>
            <a:ext cx="8574088" cy="4446588"/>
          </a:xfrm>
        </p:spPr>
        <p:style>
          <a:lnRef idx="2">
            <a:schemeClr val="dk1"/>
          </a:lnRef>
          <a:fillRef idx="1">
            <a:schemeClr val="lt1"/>
          </a:fillRef>
          <a:effectRef idx="0">
            <a:schemeClr val="dk1"/>
          </a:effectRef>
          <a:fontRef idx="minor">
            <a:schemeClr val="dk1"/>
          </a:fontRef>
        </p:style>
        <p:txBody>
          <a:bodyPr/>
          <a:lstStyle/>
          <a:p>
            <a:pPr>
              <a:lnSpc>
                <a:spcPct val="200000"/>
              </a:lnSpc>
              <a:buClr>
                <a:srgbClr val="00B050"/>
              </a:buClr>
              <a:buFont typeface="Wingdings" pitchFamily="2" charset="2"/>
              <a:buChar char="u"/>
              <a:defRPr/>
            </a:pPr>
            <a:r>
              <a:rPr lang="zh-CN" altLang="en-US" sz="3200" b="1" dirty="0" smtClean="0">
                <a:solidFill>
                  <a:srgbClr val="FF0000"/>
                </a:solidFill>
                <a:latin typeface="华文楷体" pitchFamily="2" charset="-122"/>
                <a:ea typeface="华文楷体" pitchFamily="2" charset="-122"/>
              </a:rPr>
              <a:t>适用条件</a:t>
            </a:r>
            <a:r>
              <a:rPr lang="zh-CN" altLang="en-US" sz="3200" b="1" dirty="0" smtClean="0">
                <a:solidFill>
                  <a:srgbClr val="303030"/>
                </a:solidFill>
                <a:latin typeface="华文楷体" pitchFamily="2" charset="-122"/>
                <a:ea typeface="华文楷体" pitchFamily="2" charset="-122"/>
              </a:rPr>
              <a:t>：与回溯法相同，问题需要具备</a:t>
            </a:r>
            <a:r>
              <a:rPr lang="zh-CN" altLang="en-US" sz="3200" b="1" dirty="0" smtClean="0">
                <a:solidFill>
                  <a:srgbClr val="FF0000"/>
                </a:solidFill>
                <a:latin typeface="华文楷体" pitchFamily="2" charset="-122"/>
                <a:ea typeface="华文楷体" pitchFamily="2" charset="-122"/>
              </a:rPr>
              <a:t>多米诺</a:t>
            </a:r>
            <a:r>
              <a:rPr lang="zh-CN" altLang="en-US" sz="3200" b="1" dirty="0" smtClean="0">
                <a:solidFill>
                  <a:srgbClr val="303030"/>
                </a:solidFill>
                <a:latin typeface="华文楷体" pitchFamily="2" charset="-122"/>
                <a:ea typeface="华文楷体" pitchFamily="2" charset="-122"/>
              </a:rPr>
              <a:t>性质。</a:t>
            </a:r>
            <a:endParaRPr lang="en-US" altLang="zh-CN" sz="3200" b="1" dirty="0" smtClean="0">
              <a:solidFill>
                <a:srgbClr val="303030"/>
              </a:solidFill>
              <a:latin typeface="华文楷体" pitchFamily="2" charset="-122"/>
              <a:ea typeface="华文楷体" pitchFamily="2" charset="-122"/>
            </a:endParaRPr>
          </a:p>
          <a:p>
            <a:pPr>
              <a:lnSpc>
                <a:spcPct val="200000"/>
              </a:lnSpc>
              <a:buClr>
                <a:srgbClr val="00B050"/>
              </a:buClr>
              <a:buFont typeface="Wingdings" pitchFamily="2" charset="2"/>
              <a:buChar char="u"/>
              <a:defRPr/>
            </a:pPr>
            <a:r>
              <a:rPr lang="zh-CN" altLang="en-US" sz="3200" b="1" dirty="0" smtClean="0">
                <a:solidFill>
                  <a:srgbClr val="FF0000"/>
                </a:solidFill>
                <a:latin typeface="华文楷体" pitchFamily="2" charset="-122"/>
                <a:ea typeface="华文楷体" pitchFamily="2" charset="-122"/>
              </a:rPr>
              <a:t>适用问题</a:t>
            </a:r>
            <a:r>
              <a:rPr lang="zh-CN" altLang="en-US" sz="3200" b="1" dirty="0" smtClean="0">
                <a:solidFill>
                  <a:srgbClr val="303030"/>
                </a:solidFill>
                <a:latin typeface="华文楷体" pitchFamily="2" charset="-122"/>
                <a:ea typeface="华文楷体" pitchFamily="2" charset="-122"/>
              </a:rPr>
              <a:t>：适合于求解</a:t>
            </a:r>
            <a:r>
              <a:rPr lang="zh-CN" altLang="en-US" sz="3200" b="1" dirty="0" smtClean="0">
                <a:solidFill>
                  <a:srgbClr val="FF0000"/>
                </a:solidFill>
                <a:latin typeface="华文楷体" pitchFamily="2" charset="-122"/>
                <a:ea typeface="华文楷体" pitchFamily="2" charset="-122"/>
              </a:rPr>
              <a:t>最优解或一个可行解</a:t>
            </a:r>
          </a:p>
          <a:p>
            <a:pPr eaLnBrk="1" hangingPunct="1">
              <a:lnSpc>
                <a:spcPct val="200000"/>
              </a:lnSpc>
              <a:spcBef>
                <a:spcPct val="0"/>
              </a:spcBef>
              <a:buClr>
                <a:srgbClr val="00B050"/>
              </a:buClr>
              <a:buSzTx/>
              <a:buFont typeface="Wingdings" pitchFamily="2" charset="2"/>
              <a:buChar char="u"/>
              <a:defRPr/>
            </a:pPr>
            <a:r>
              <a:rPr lang="zh-CN" altLang="en-US" sz="3200" b="1" dirty="0" smtClean="0">
                <a:solidFill>
                  <a:srgbClr val="FF0000"/>
                </a:solidFill>
                <a:latin typeface="华文楷体" pitchFamily="2" charset="-122"/>
                <a:ea typeface="华文楷体" pitchFamily="2" charset="-122"/>
              </a:rPr>
              <a:t>程序结构</a:t>
            </a:r>
            <a:r>
              <a:rPr lang="zh-CN" altLang="en-US" sz="3200" b="1" dirty="0" smtClean="0">
                <a:solidFill>
                  <a:srgbClr val="303030"/>
                </a:solidFill>
                <a:latin typeface="华文楷体" pitchFamily="2" charset="-122"/>
                <a:ea typeface="华文楷体" pitchFamily="2" charset="-122"/>
              </a:rPr>
              <a:t>：节点扩展适合采用</a:t>
            </a:r>
            <a:r>
              <a:rPr lang="zh-CN" altLang="en-US" sz="3200" b="1" dirty="0" smtClean="0">
                <a:solidFill>
                  <a:srgbClr val="FF0000"/>
                </a:solidFill>
                <a:latin typeface="华文楷体" pitchFamily="2" charset="-122"/>
                <a:ea typeface="华文楷体" pitchFamily="2" charset="-122"/>
              </a:rPr>
              <a:t>迭代法</a:t>
            </a:r>
            <a:r>
              <a:rPr lang="zh-CN" altLang="en-US" sz="3200" b="1" dirty="0" smtClean="0">
                <a:solidFill>
                  <a:srgbClr val="303030"/>
                </a:solidFill>
                <a:latin typeface="华文楷体" pitchFamily="2" charset="-122"/>
                <a:ea typeface="华文楷体" pitchFamily="2" charset="-122"/>
              </a:rPr>
              <a:t>进行。</a:t>
            </a:r>
            <a:endParaRPr lang="en-US" altLang="zh-CN" sz="3200" b="1" dirty="0" smtClean="0">
              <a:solidFill>
                <a:srgbClr val="303030"/>
              </a:solidFill>
              <a:latin typeface="华文楷体" pitchFamily="2" charset="-122"/>
              <a:ea typeface="华文楷体" pitchFamily="2" charset="-122"/>
            </a:endParaRPr>
          </a:p>
          <a:p>
            <a:pPr eaLnBrk="1" hangingPunct="1">
              <a:lnSpc>
                <a:spcPct val="100000"/>
              </a:lnSpc>
              <a:spcBef>
                <a:spcPct val="0"/>
              </a:spcBef>
              <a:buClrTx/>
              <a:buSzTx/>
              <a:buFontTx/>
              <a:buNone/>
              <a:defRPr/>
            </a:pPr>
            <a:endParaRPr lang="zh-CN" altLang="en-US" dirty="0" smtClean="0">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2"/>
          <p:cNvSpPr>
            <a:spLocks noChangeArrowheads="1"/>
          </p:cNvSpPr>
          <p:nvPr/>
        </p:nvSpPr>
        <p:spPr bwMode="auto">
          <a:xfrm>
            <a:off x="4044950" y="419100"/>
            <a:ext cx="10048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目录</a:t>
            </a:r>
          </a:p>
        </p:txBody>
      </p:sp>
      <p:graphicFrame>
        <p:nvGraphicFramePr>
          <p:cNvPr id="7" name="图示 6"/>
          <p:cNvGraphicFramePr/>
          <p:nvPr/>
        </p:nvGraphicFramePr>
        <p:xfrm>
          <a:off x="1552575" y="1549400"/>
          <a:ext cx="6096000" cy="46609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矩形 2"/>
          <p:cNvSpPr>
            <a:spLocks noChangeArrowheads="1"/>
          </p:cNvSpPr>
          <p:nvPr/>
        </p:nvSpPr>
        <p:spPr bwMode="auto">
          <a:xfrm>
            <a:off x="4044950" y="419100"/>
            <a:ext cx="10048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目录</a:t>
            </a:r>
          </a:p>
        </p:txBody>
      </p:sp>
      <p:graphicFrame>
        <p:nvGraphicFramePr>
          <p:cNvPr id="7" name="图示 6"/>
          <p:cNvGraphicFramePr/>
          <p:nvPr/>
        </p:nvGraphicFramePr>
        <p:xfrm>
          <a:off x="1552575" y="1549400"/>
          <a:ext cx="6096000" cy="46609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矩形 2"/>
          <p:cNvSpPr>
            <a:spLocks noChangeArrowheads="1"/>
          </p:cNvSpPr>
          <p:nvPr/>
        </p:nvSpPr>
        <p:spPr bwMode="auto">
          <a:xfrm>
            <a:off x="292100" y="376238"/>
            <a:ext cx="47831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分支限界法</a:t>
            </a:r>
            <a:r>
              <a:rPr lang="en-US" altLang="zh-CN" sz="3200">
                <a:solidFill>
                  <a:schemeClr val="bg1"/>
                </a:solidFill>
                <a:latin typeface="楷体" pitchFamily="49" charset="-122"/>
                <a:ea typeface="楷体" pitchFamily="49" charset="-122"/>
              </a:rPr>
              <a:t>—</a:t>
            </a:r>
            <a:r>
              <a:rPr lang="zh-CN" altLang="en-US" sz="3200">
                <a:solidFill>
                  <a:schemeClr val="bg1"/>
                </a:solidFill>
                <a:latin typeface="楷体" pitchFamily="49" charset="-122"/>
                <a:ea typeface="楷体" pitchFamily="49" charset="-122"/>
              </a:rPr>
              <a:t>装载问题</a:t>
            </a:r>
          </a:p>
        </p:txBody>
      </p:sp>
      <p:sp>
        <p:nvSpPr>
          <p:cNvPr id="13" name="内容占位符 2"/>
          <p:cNvSpPr>
            <a:spLocks noGrp="1"/>
          </p:cNvSpPr>
          <p:nvPr>
            <p:ph idx="1"/>
          </p:nvPr>
        </p:nvSpPr>
        <p:spPr>
          <a:xfrm>
            <a:off x="396875" y="1316038"/>
            <a:ext cx="8472488" cy="4779962"/>
          </a:xfrm>
        </p:spPr>
        <p:txBody>
          <a:bodyPr/>
          <a:lstStyle/>
          <a:p>
            <a:pPr marL="0" indent="0" defTabSz="914400" eaLnBrk="1" fontAlgn="auto" hangingPunct="1">
              <a:lnSpc>
                <a:spcPct val="100000"/>
              </a:lnSpc>
              <a:spcBef>
                <a:spcPts val="0"/>
              </a:spcBef>
              <a:spcAft>
                <a:spcPts val="0"/>
              </a:spcAft>
              <a:buClrTx/>
              <a:buSzTx/>
              <a:buFontTx/>
              <a:buNone/>
              <a:defRPr/>
            </a:pPr>
            <a:endParaRPr lang="zh-CN" altLang="en-US" sz="2800" b="1" kern="0" dirty="0" smtClean="0">
              <a:solidFill>
                <a:srgbClr val="FF0000"/>
              </a:solidFill>
              <a:latin typeface="华文楷体" pitchFamily="2" charset="-122"/>
              <a:ea typeface="华文楷体" pitchFamily="2" charset="-122"/>
            </a:endParaRPr>
          </a:p>
        </p:txBody>
      </p:sp>
      <p:sp>
        <p:nvSpPr>
          <p:cNvPr id="1029" name="Text Box 4"/>
          <p:cNvSpPr txBox="1">
            <a:spLocks noChangeArrowheads="1"/>
          </p:cNvSpPr>
          <p:nvPr/>
        </p:nvSpPr>
        <p:spPr bwMode="auto">
          <a:xfrm>
            <a:off x="477838" y="1436688"/>
            <a:ext cx="8099425" cy="273843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b="1" dirty="0">
                <a:solidFill>
                  <a:srgbClr val="000066"/>
                </a:solidFill>
                <a:latin typeface="Times New Roman" pitchFamily="18" charset="0"/>
                <a:ea typeface="华文楷体" pitchFamily="2" charset="-122"/>
                <a:cs typeface="Times New Roman" pitchFamily="18" charset="0"/>
              </a:rPr>
              <a:t>有一批共</a:t>
            </a:r>
            <a:r>
              <a:rPr lang="en-US" altLang="zh-CN" sz="2800" b="1" i="1" dirty="0">
                <a:solidFill>
                  <a:srgbClr val="000066"/>
                </a:solidFill>
                <a:latin typeface="Times New Roman" pitchFamily="18" charset="0"/>
                <a:ea typeface="华文楷体" pitchFamily="2" charset="-122"/>
                <a:cs typeface="Times New Roman" pitchFamily="18" charset="0"/>
              </a:rPr>
              <a:t>n</a:t>
            </a:r>
            <a:r>
              <a:rPr lang="zh-CN" altLang="en-US" sz="2800" b="1" dirty="0">
                <a:solidFill>
                  <a:srgbClr val="000066"/>
                </a:solidFill>
                <a:latin typeface="Times New Roman" pitchFamily="18" charset="0"/>
                <a:ea typeface="华文楷体" pitchFamily="2" charset="-122"/>
                <a:cs typeface="Times New Roman" pitchFamily="18" charset="0"/>
              </a:rPr>
              <a:t>个集装箱要装上</a:t>
            </a:r>
            <a:r>
              <a:rPr lang="en-US" altLang="zh-CN" sz="2800" b="1" dirty="0">
                <a:solidFill>
                  <a:srgbClr val="000066"/>
                </a:solidFill>
                <a:latin typeface="Times New Roman" pitchFamily="18" charset="0"/>
                <a:ea typeface="华文楷体" pitchFamily="2" charset="-122"/>
                <a:cs typeface="Times New Roman" pitchFamily="18" charset="0"/>
              </a:rPr>
              <a:t>2</a:t>
            </a:r>
            <a:r>
              <a:rPr lang="zh-CN" altLang="en-US" sz="2800" b="1" dirty="0">
                <a:solidFill>
                  <a:srgbClr val="000066"/>
                </a:solidFill>
                <a:latin typeface="Times New Roman" pitchFamily="18" charset="0"/>
                <a:ea typeface="华文楷体" pitchFamily="2" charset="-122"/>
                <a:cs typeface="Times New Roman" pitchFamily="18" charset="0"/>
              </a:rPr>
              <a:t>艘载重量分别为</a:t>
            </a:r>
            <a:r>
              <a:rPr lang="en-US" altLang="zh-CN" sz="2800" b="1" i="1" dirty="0">
                <a:solidFill>
                  <a:srgbClr val="000066"/>
                </a:solidFill>
                <a:latin typeface="Times New Roman" pitchFamily="18" charset="0"/>
                <a:ea typeface="华文楷体" pitchFamily="2" charset="-122"/>
                <a:cs typeface="Times New Roman" pitchFamily="18" charset="0"/>
              </a:rPr>
              <a:t>c</a:t>
            </a:r>
            <a:r>
              <a:rPr lang="en-US" altLang="zh-CN" sz="2800" b="1" baseline="-25000" dirty="0">
                <a:solidFill>
                  <a:srgbClr val="000066"/>
                </a:solidFill>
                <a:latin typeface="Times New Roman" pitchFamily="18" charset="0"/>
                <a:ea typeface="华文楷体" pitchFamily="2" charset="-122"/>
                <a:cs typeface="Times New Roman" pitchFamily="18" charset="0"/>
              </a:rPr>
              <a:t>1</a:t>
            </a:r>
            <a:r>
              <a:rPr lang="zh-CN" altLang="en-US" sz="2800" b="1" dirty="0">
                <a:solidFill>
                  <a:srgbClr val="000066"/>
                </a:solidFill>
                <a:latin typeface="Times New Roman" pitchFamily="18" charset="0"/>
                <a:ea typeface="华文楷体" pitchFamily="2" charset="-122"/>
                <a:cs typeface="Times New Roman" pitchFamily="18" charset="0"/>
              </a:rPr>
              <a:t>和</a:t>
            </a:r>
            <a:r>
              <a:rPr lang="en-US" altLang="zh-CN" sz="2800" b="1" i="1" dirty="0">
                <a:solidFill>
                  <a:srgbClr val="000066"/>
                </a:solidFill>
                <a:latin typeface="Times New Roman" pitchFamily="18" charset="0"/>
                <a:ea typeface="华文楷体" pitchFamily="2" charset="-122"/>
                <a:cs typeface="Times New Roman" pitchFamily="18" charset="0"/>
              </a:rPr>
              <a:t>c</a:t>
            </a:r>
            <a:r>
              <a:rPr lang="en-US" altLang="zh-CN" sz="2800" b="1" baseline="-25000" dirty="0">
                <a:solidFill>
                  <a:srgbClr val="000066"/>
                </a:solidFill>
                <a:latin typeface="Times New Roman" pitchFamily="18" charset="0"/>
                <a:ea typeface="华文楷体" pitchFamily="2" charset="-122"/>
                <a:cs typeface="Times New Roman" pitchFamily="18" charset="0"/>
              </a:rPr>
              <a:t>2</a:t>
            </a:r>
            <a:r>
              <a:rPr lang="zh-CN" altLang="en-US" sz="2800" b="1" dirty="0">
                <a:solidFill>
                  <a:srgbClr val="000066"/>
                </a:solidFill>
                <a:latin typeface="Times New Roman" pitchFamily="18" charset="0"/>
                <a:ea typeface="华文楷体" pitchFamily="2" charset="-122"/>
                <a:cs typeface="Times New Roman" pitchFamily="18" charset="0"/>
              </a:rPr>
              <a:t>的轮船，其中集装箱</a:t>
            </a:r>
            <a:r>
              <a:rPr lang="en-US" altLang="zh-CN" sz="2800" b="1" i="1" dirty="0" err="1">
                <a:solidFill>
                  <a:srgbClr val="000066"/>
                </a:solidFill>
                <a:latin typeface="Times New Roman" pitchFamily="18" charset="0"/>
                <a:ea typeface="华文楷体" pitchFamily="2" charset="-122"/>
                <a:cs typeface="Times New Roman" pitchFamily="18" charset="0"/>
              </a:rPr>
              <a:t>i</a:t>
            </a:r>
            <a:r>
              <a:rPr lang="zh-CN" altLang="en-US" sz="2800" b="1" dirty="0">
                <a:solidFill>
                  <a:srgbClr val="000066"/>
                </a:solidFill>
                <a:latin typeface="Times New Roman" pitchFamily="18" charset="0"/>
                <a:ea typeface="华文楷体" pitchFamily="2" charset="-122"/>
                <a:cs typeface="Times New Roman" pitchFamily="18" charset="0"/>
              </a:rPr>
              <a:t>的重量为</a:t>
            </a:r>
            <a:r>
              <a:rPr lang="en-US" altLang="zh-CN" sz="2800" b="1" i="1" dirty="0" err="1">
                <a:solidFill>
                  <a:srgbClr val="000066"/>
                </a:solidFill>
                <a:latin typeface="Times New Roman" pitchFamily="18" charset="0"/>
                <a:ea typeface="华文楷体" pitchFamily="2" charset="-122"/>
                <a:cs typeface="Times New Roman" pitchFamily="18" charset="0"/>
              </a:rPr>
              <a:t>w</a:t>
            </a:r>
            <a:r>
              <a:rPr lang="en-US" altLang="zh-CN" sz="2800" b="1" i="1" baseline="-25000" dirty="0" err="1">
                <a:solidFill>
                  <a:srgbClr val="000066"/>
                </a:solidFill>
                <a:latin typeface="Times New Roman" pitchFamily="18" charset="0"/>
                <a:ea typeface="华文楷体" pitchFamily="2" charset="-122"/>
                <a:cs typeface="Times New Roman" pitchFamily="18" charset="0"/>
              </a:rPr>
              <a:t>i</a:t>
            </a:r>
            <a:r>
              <a:rPr lang="zh-CN" altLang="en-US" sz="2800" b="1" dirty="0">
                <a:solidFill>
                  <a:srgbClr val="000066"/>
                </a:solidFill>
                <a:latin typeface="Times New Roman" pitchFamily="18" charset="0"/>
                <a:ea typeface="华文楷体" pitchFamily="2" charset="-122"/>
                <a:cs typeface="Times New Roman" pitchFamily="18" charset="0"/>
              </a:rPr>
              <a:t>，且</a:t>
            </a:r>
            <a:r>
              <a:rPr lang="zh-CN" altLang="en-US" sz="2800" b="1" dirty="0">
                <a:solidFill>
                  <a:srgbClr val="FF0000"/>
                </a:solidFill>
                <a:latin typeface="Times New Roman" pitchFamily="18" charset="0"/>
                <a:ea typeface="华文楷体" pitchFamily="2" charset="-122"/>
                <a:cs typeface="Times New Roman" pitchFamily="18" charset="0"/>
              </a:rPr>
              <a:t>                      </a:t>
            </a:r>
            <a:r>
              <a:rPr lang="zh-CN" altLang="en-US" sz="2800" b="1" dirty="0">
                <a:solidFill>
                  <a:srgbClr val="000066"/>
                </a:solidFill>
                <a:latin typeface="Times New Roman" pitchFamily="18" charset="0"/>
                <a:ea typeface="华文楷体" pitchFamily="2" charset="-122"/>
                <a:cs typeface="Times New Roman" pitchFamily="18" charset="0"/>
              </a:rPr>
              <a:t>。</a:t>
            </a:r>
          </a:p>
          <a:p>
            <a:pPr eaLnBrk="1" hangingPunct="1"/>
            <a:endParaRPr lang="zh-CN" altLang="en-US" sz="2800" b="1" dirty="0">
              <a:solidFill>
                <a:srgbClr val="000066"/>
              </a:solidFill>
              <a:latin typeface="Times New Roman" pitchFamily="18" charset="0"/>
              <a:ea typeface="华文楷体" pitchFamily="2" charset="-122"/>
              <a:cs typeface="Times New Roman" pitchFamily="18" charset="0"/>
            </a:endParaRPr>
          </a:p>
          <a:p>
            <a:pPr eaLnBrk="1" hangingPunct="1"/>
            <a:r>
              <a:rPr lang="zh-CN" altLang="en-US" sz="2800" b="1" dirty="0">
                <a:solidFill>
                  <a:srgbClr val="000066"/>
                </a:solidFill>
                <a:latin typeface="Times New Roman" pitchFamily="18" charset="0"/>
                <a:ea typeface="华文楷体" pitchFamily="2" charset="-122"/>
                <a:cs typeface="Times New Roman" pitchFamily="18" charset="0"/>
              </a:rPr>
              <a:t>装载问题要求确定是否有一个合理的装载方案可将这批集装箱装上这</a:t>
            </a:r>
            <a:r>
              <a:rPr lang="en-US" altLang="zh-CN" sz="2800" b="1" dirty="0">
                <a:solidFill>
                  <a:srgbClr val="000066"/>
                </a:solidFill>
                <a:latin typeface="Times New Roman" pitchFamily="18" charset="0"/>
                <a:ea typeface="华文楷体" pitchFamily="2" charset="-122"/>
                <a:cs typeface="Times New Roman" pitchFamily="18" charset="0"/>
              </a:rPr>
              <a:t>2</a:t>
            </a:r>
            <a:r>
              <a:rPr lang="zh-CN" altLang="en-US" sz="2800" b="1" dirty="0">
                <a:solidFill>
                  <a:srgbClr val="000066"/>
                </a:solidFill>
                <a:latin typeface="Times New Roman" pitchFamily="18" charset="0"/>
                <a:ea typeface="华文楷体" pitchFamily="2" charset="-122"/>
                <a:cs typeface="Times New Roman" pitchFamily="18" charset="0"/>
              </a:rPr>
              <a:t>艘轮船。如果有，找出一种装载方案。</a:t>
            </a:r>
          </a:p>
        </p:txBody>
      </p:sp>
      <p:sp>
        <p:nvSpPr>
          <p:cNvPr id="1030" name="Text Box 7"/>
          <p:cNvSpPr txBox="1">
            <a:spLocks noChangeArrowheads="1"/>
          </p:cNvSpPr>
          <p:nvPr/>
        </p:nvSpPr>
        <p:spPr bwMode="auto">
          <a:xfrm>
            <a:off x="498475" y="4392613"/>
            <a:ext cx="8116888" cy="15303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b="1">
                <a:solidFill>
                  <a:srgbClr val="000066"/>
                </a:solidFill>
                <a:latin typeface="Times New Roman" pitchFamily="18" charset="0"/>
                <a:ea typeface="华文楷体" pitchFamily="2" charset="-122"/>
                <a:cs typeface="Times New Roman" pitchFamily="18" charset="0"/>
              </a:rPr>
              <a:t>例如：当</a:t>
            </a:r>
            <a:r>
              <a:rPr lang="en-US" altLang="zh-CN" sz="2800" b="1" i="1">
                <a:solidFill>
                  <a:srgbClr val="000066"/>
                </a:solidFill>
                <a:latin typeface="Times New Roman" pitchFamily="18" charset="0"/>
                <a:ea typeface="华文楷体" pitchFamily="2" charset="-122"/>
                <a:cs typeface="Times New Roman" pitchFamily="18" charset="0"/>
              </a:rPr>
              <a:t>n</a:t>
            </a:r>
            <a:r>
              <a:rPr lang="en-US" altLang="zh-CN" sz="2800" b="1">
                <a:solidFill>
                  <a:srgbClr val="000066"/>
                </a:solidFill>
                <a:latin typeface="Times New Roman" pitchFamily="18" charset="0"/>
                <a:ea typeface="华文楷体" pitchFamily="2" charset="-122"/>
                <a:cs typeface="Times New Roman" pitchFamily="18" charset="0"/>
              </a:rPr>
              <a:t> = 3, </a:t>
            </a:r>
            <a:r>
              <a:rPr lang="en-US" altLang="zh-CN" sz="2800" b="1" i="1">
                <a:solidFill>
                  <a:srgbClr val="000066"/>
                </a:solidFill>
                <a:latin typeface="Times New Roman" pitchFamily="18" charset="0"/>
                <a:ea typeface="华文楷体" pitchFamily="2" charset="-122"/>
                <a:cs typeface="Times New Roman" pitchFamily="18" charset="0"/>
              </a:rPr>
              <a:t>c</a:t>
            </a:r>
            <a:r>
              <a:rPr lang="en-US" altLang="zh-CN" sz="2800" b="1" baseline="-25000">
                <a:solidFill>
                  <a:srgbClr val="000066"/>
                </a:solidFill>
                <a:latin typeface="Times New Roman" pitchFamily="18" charset="0"/>
                <a:ea typeface="华文楷体" pitchFamily="2" charset="-122"/>
                <a:cs typeface="Times New Roman" pitchFamily="18" charset="0"/>
              </a:rPr>
              <a:t>1 </a:t>
            </a:r>
            <a:r>
              <a:rPr lang="en-US" altLang="zh-CN" sz="2800" b="1">
                <a:solidFill>
                  <a:srgbClr val="000066"/>
                </a:solidFill>
                <a:latin typeface="Times New Roman" pitchFamily="18" charset="0"/>
                <a:ea typeface="华文楷体" pitchFamily="2" charset="-122"/>
                <a:cs typeface="Times New Roman" pitchFamily="18" charset="0"/>
              </a:rPr>
              <a:t>= </a:t>
            </a:r>
            <a:r>
              <a:rPr lang="en-US" altLang="zh-CN" sz="2800" b="1" i="1">
                <a:solidFill>
                  <a:srgbClr val="000066"/>
                </a:solidFill>
                <a:latin typeface="Times New Roman" pitchFamily="18" charset="0"/>
                <a:ea typeface="华文楷体" pitchFamily="2" charset="-122"/>
                <a:cs typeface="Times New Roman" pitchFamily="18" charset="0"/>
              </a:rPr>
              <a:t>c</a:t>
            </a:r>
            <a:r>
              <a:rPr lang="en-US" altLang="zh-CN" sz="2800" b="1" baseline="-25000">
                <a:solidFill>
                  <a:srgbClr val="000066"/>
                </a:solidFill>
                <a:latin typeface="Times New Roman" pitchFamily="18" charset="0"/>
                <a:ea typeface="华文楷体" pitchFamily="2" charset="-122"/>
                <a:cs typeface="Times New Roman" pitchFamily="18" charset="0"/>
              </a:rPr>
              <a:t>2</a:t>
            </a:r>
            <a:r>
              <a:rPr lang="en-US" altLang="zh-CN" sz="2800" b="1">
                <a:solidFill>
                  <a:srgbClr val="000066"/>
                </a:solidFill>
                <a:latin typeface="Times New Roman" pitchFamily="18" charset="0"/>
                <a:ea typeface="华文楷体" pitchFamily="2" charset="-122"/>
                <a:cs typeface="Times New Roman" pitchFamily="18" charset="0"/>
              </a:rPr>
              <a:t>=50,</a:t>
            </a:r>
            <a:r>
              <a:rPr lang="zh-CN" altLang="en-US" sz="2800" b="1">
                <a:solidFill>
                  <a:srgbClr val="000066"/>
                </a:solidFill>
                <a:latin typeface="Times New Roman" pitchFamily="18" charset="0"/>
                <a:ea typeface="华文楷体" pitchFamily="2" charset="-122"/>
                <a:cs typeface="Times New Roman" pitchFamily="18" charset="0"/>
              </a:rPr>
              <a:t>且</a:t>
            </a:r>
            <a:r>
              <a:rPr lang="en-US" altLang="zh-CN" sz="2800" b="1" i="1">
                <a:solidFill>
                  <a:srgbClr val="000066"/>
                </a:solidFill>
                <a:latin typeface="Times New Roman" pitchFamily="18" charset="0"/>
                <a:ea typeface="华文楷体" pitchFamily="2" charset="-122"/>
                <a:cs typeface="Times New Roman" pitchFamily="18" charset="0"/>
              </a:rPr>
              <a:t>w</a:t>
            </a:r>
            <a:r>
              <a:rPr lang="en-US" altLang="zh-CN" sz="2800" b="1">
                <a:solidFill>
                  <a:srgbClr val="000066"/>
                </a:solidFill>
                <a:latin typeface="Times New Roman" pitchFamily="18" charset="0"/>
                <a:ea typeface="华文楷体" pitchFamily="2" charset="-122"/>
                <a:cs typeface="Times New Roman" pitchFamily="18" charset="0"/>
              </a:rPr>
              <a:t> = [10,40,40]</a:t>
            </a:r>
            <a:r>
              <a:rPr lang="zh-CN" altLang="en-US" sz="2800" b="1">
                <a:solidFill>
                  <a:srgbClr val="000066"/>
                </a:solidFill>
                <a:latin typeface="Times New Roman" pitchFamily="18" charset="0"/>
                <a:ea typeface="华文楷体" pitchFamily="2" charset="-122"/>
                <a:cs typeface="Times New Roman" pitchFamily="18" charset="0"/>
              </a:rPr>
              <a:t>时，可将</a:t>
            </a:r>
            <a:r>
              <a:rPr lang="en-US" altLang="zh-CN" sz="2800" b="1">
                <a:solidFill>
                  <a:srgbClr val="000066"/>
                </a:solidFill>
                <a:latin typeface="Times New Roman" pitchFamily="18" charset="0"/>
                <a:ea typeface="华文楷体" pitchFamily="2" charset="-122"/>
                <a:cs typeface="Times New Roman" pitchFamily="18" charset="0"/>
              </a:rPr>
              <a:t>1</a:t>
            </a:r>
            <a:r>
              <a:rPr lang="zh-CN" altLang="en-US" sz="2800" b="1">
                <a:solidFill>
                  <a:srgbClr val="000066"/>
                </a:solidFill>
                <a:latin typeface="Times New Roman" pitchFamily="18" charset="0"/>
                <a:ea typeface="华文楷体" pitchFamily="2" charset="-122"/>
                <a:cs typeface="Times New Roman" pitchFamily="18" charset="0"/>
              </a:rPr>
              <a:t>和</a:t>
            </a:r>
            <a:r>
              <a:rPr lang="en-US" altLang="zh-CN" sz="2800" b="1">
                <a:solidFill>
                  <a:srgbClr val="000066"/>
                </a:solidFill>
                <a:latin typeface="Times New Roman" pitchFamily="18" charset="0"/>
                <a:ea typeface="华文楷体" pitchFamily="2" charset="-122"/>
                <a:cs typeface="Times New Roman" pitchFamily="18" charset="0"/>
              </a:rPr>
              <a:t>2</a:t>
            </a:r>
            <a:r>
              <a:rPr lang="zh-CN" altLang="en-US" sz="2800" b="1">
                <a:solidFill>
                  <a:srgbClr val="000066"/>
                </a:solidFill>
                <a:latin typeface="Times New Roman" pitchFamily="18" charset="0"/>
                <a:ea typeface="华文楷体" pitchFamily="2" charset="-122"/>
                <a:cs typeface="Times New Roman" pitchFamily="18" charset="0"/>
              </a:rPr>
              <a:t>装上第一艘轮船，</a:t>
            </a:r>
            <a:r>
              <a:rPr lang="en-US" altLang="zh-CN" sz="2800" b="1">
                <a:solidFill>
                  <a:srgbClr val="000066"/>
                </a:solidFill>
                <a:latin typeface="Times New Roman" pitchFamily="18" charset="0"/>
                <a:ea typeface="华文楷体" pitchFamily="2" charset="-122"/>
                <a:cs typeface="Times New Roman" pitchFamily="18" charset="0"/>
              </a:rPr>
              <a:t>3</a:t>
            </a:r>
            <a:r>
              <a:rPr lang="zh-CN" altLang="en-US" sz="2800" b="1">
                <a:solidFill>
                  <a:srgbClr val="000066"/>
                </a:solidFill>
                <a:latin typeface="Times New Roman" pitchFamily="18" charset="0"/>
                <a:ea typeface="华文楷体" pitchFamily="2" charset="-122"/>
                <a:cs typeface="Times New Roman" pitchFamily="18" charset="0"/>
              </a:rPr>
              <a:t>装入第二艘轮船；若</a:t>
            </a:r>
            <a:r>
              <a:rPr lang="en-US" altLang="zh-CN" sz="2800" b="1" i="1">
                <a:solidFill>
                  <a:srgbClr val="000066"/>
                </a:solidFill>
                <a:latin typeface="Times New Roman" pitchFamily="18" charset="0"/>
                <a:ea typeface="华文楷体" pitchFamily="2" charset="-122"/>
                <a:cs typeface="Times New Roman" pitchFamily="18" charset="0"/>
              </a:rPr>
              <a:t>w </a:t>
            </a:r>
            <a:r>
              <a:rPr lang="en-US" altLang="zh-CN" sz="2800" b="1">
                <a:solidFill>
                  <a:srgbClr val="000066"/>
                </a:solidFill>
                <a:latin typeface="Times New Roman" pitchFamily="18" charset="0"/>
                <a:ea typeface="华文楷体" pitchFamily="2" charset="-122"/>
                <a:cs typeface="Times New Roman" pitchFamily="18" charset="0"/>
              </a:rPr>
              <a:t>= [20,40,40]</a:t>
            </a:r>
            <a:r>
              <a:rPr lang="zh-CN" altLang="en-US" sz="2800" b="1">
                <a:solidFill>
                  <a:srgbClr val="000066"/>
                </a:solidFill>
                <a:latin typeface="Times New Roman" pitchFamily="18" charset="0"/>
                <a:ea typeface="华文楷体" pitchFamily="2" charset="-122"/>
                <a:cs typeface="Times New Roman" pitchFamily="18" charset="0"/>
              </a:rPr>
              <a:t>，则无法将这三个集装箱都装上轮船。</a:t>
            </a:r>
          </a:p>
        </p:txBody>
      </p:sp>
      <p:graphicFrame>
        <p:nvGraphicFramePr>
          <p:cNvPr id="1026" name="Object 5"/>
          <p:cNvGraphicFramePr>
            <a:graphicFrameLocks noChangeAspect="1"/>
          </p:cNvGraphicFramePr>
          <p:nvPr/>
        </p:nvGraphicFramePr>
        <p:xfrm>
          <a:off x="6359525" y="1814513"/>
          <a:ext cx="1836738" cy="849312"/>
        </p:xfrm>
        <a:graphic>
          <a:graphicData uri="http://schemas.openxmlformats.org/presentationml/2006/ole">
            <mc:AlternateContent xmlns:mc="http://schemas.openxmlformats.org/markup-compatibility/2006">
              <mc:Choice xmlns:v="urn:schemas-microsoft-com:vml" Requires="v">
                <p:oleObj spid="_x0000_s1096" name="Microsoft 公式 3.0" r:id="rId5" imgW="927100" imgH="431800" progId="Equation.3">
                  <p:embed/>
                </p:oleObj>
              </mc:Choice>
              <mc:Fallback>
                <p:oleObj name="Microsoft 公式 3.0" r:id="rId5" imgW="9271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9525" y="1814513"/>
                        <a:ext cx="1836738"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2"/>
          <p:cNvSpPr>
            <a:spLocks noChangeArrowheads="1"/>
          </p:cNvSpPr>
          <p:nvPr/>
        </p:nvSpPr>
        <p:spPr bwMode="auto">
          <a:xfrm>
            <a:off x="292100" y="376238"/>
            <a:ext cx="4522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分支限界法</a:t>
            </a:r>
            <a:r>
              <a:rPr lang="en-US" altLang="zh-CN" sz="3200">
                <a:solidFill>
                  <a:schemeClr val="bg1"/>
                </a:solidFill>
                <a:latin typeface="楷体" pitchFamily="49" charset="-122"/>
                <a:ea typeface="楷体" pitchFamily="49" charset="-122"/>
              </a:rPr>
              <a:t>—</a:t>
            </a:r>
            <a:r>
              <a:rPr lang="zh-CN" altLang="en-US" sz="3200">
                <a:solidFill>
                  <a:schemeClr val="bg1"/>
                </a:solidFill>
                <a:latin typeface="楷体" pitchFamily="49" charset="-122"/>
                <a:ea typeface="楷体" pitchFamily="49" charset="-122"/>
              </a:rPr>
              <a:t>装载问题</a:t>
            </a:r>
          </a:p>
        </p:txBody>
      </p:sp>
      <p:sp>
        <p:nvSpPr>
          <p:cNvPr id="2052" name="Text Box 4"/>
          <p:cNvSpPr txBox="1">
            <a:spLocks noChangeArrowheads="1"/>
          </p:cNvSpPr>
          <p:nvPr/>
        </p:nvSpPr>
        <p:spPr bwMode="auto">
          <a:xfrm>
            <a:off x="538163" y="1371600"/>
            <a:ext cx="8281987" cy="2695575"/>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p>
            <a:pPr eaLnBrk="1" hangingPunct="1">
              <a:defRPr/>
            </a:pPr>
            <a:r>
              <a:rPr lang="zh-CN" altLang="en-US" sz="2400" b="1" dirty="0">
                <a:solidFill>
                  <a:schemeClr val="tx2">
                    <a:lumMod val="50000"/>
                  </a:schemeClr>
                </a:solidFill>
                <a:latin typeface="华文楷体" pitchFamily="2" charset="-122"/>
                <a:ea typeface="华文楷体" pitchFamily="2" charset="-122"/>
                <a:cs typeface="Times New Roman" pitchFamily="18" charset="0"/>
              </a:rPr>
              <a:t>容易证明，如果一个给定装载问题有解，则采用下面的策略可得到一个装载方案。</a:t>
            </a:r>
          </a:p>
          <a:p>
            <a:pPr eaLnBrk="1" hangingPunct="1">
              <a:defRPr/>
            </a:pPr>
            <a:r>
              <a:rPr lang="en-US" altLang="zh-CN" sz="2400" b="1" dirty="0">
                <a:solidFill>
                  <a:srgbClr val="FF0000"/>
                </a:solidFill>
                <a:latin typeface="华文楷体" pitchFamily="2" charset="-122"/>
                <a:ea typeface="华文楷体" pitchFamily="2" charset="-122"/>
                <a:cs typeface="Times New Roman" pitchFamily="18" charset="0"/>
              </a:rPr>
              <a:t>(1)</a:t>
            </a:r>
            <a:r>
              <a:rPr lang="zh-CN" altLang="en-US" sz="2400" b="1" dirty="0">
                <a:solidFill>
                  <a:srgbClr val="FF0000"/>
                </a:solidFill>
                <a:latin typeface="华文楷体" pitchFamily="2" charset="-122"/>
                <a:ea typeface="华文楷体" pitchFamily="2" charset="-122"/>
                <a:cs typeface="Times New Roman" pitchFamily="18" charset="0"/>
              </a:rPr>
              <a:t>首先将第一艘轮船尽可能装满；</a:t>
            </a:r>
          </a:p>
          <a:p>
            <a:pPr eaLnBrk="1" hangingPunct="1">
              <a:defRPr/>
            </a:pPr>
            <a:r>
              <a:rPr lang="en-US" altLang="zh-CN" sz="2400" b="1" dirty="0">
                <a:solidFill>
                  <a:srgbClr val="000066"/>
                </a:solidFill>
                <a:latin typeface="华文楷体" pitchFamily="2" charset="-122"/>
                <a:ea typeface="华文楷体" pitchFamily="2" charset="-122"/>
                <a:cs typeface="Times New Roman" pitchFamily="18" charset="0"/>
              </a:rPr>
              <a:t>(2)</a:t>
            </a:r>
            <a:r>
              <a:rPr lang="zh-CN" altLang="en-US" sz="2400" b="1" dirty="0">
                <a:solidFill>
                  <a:srgbClr val="000066"/>
                </a:solidFill>
                <a:latin typeface="华文楷体" pitchFamily="2" charset="-122"/>
                <a:ea typeface="华文楷体" pitchFamily="2" charset="-122"/>
                <a:cs typeface="Times New Roman" pitchFamily="18" charset="0"/>
              </a:rPr>
              <a:t>将剩余的集装箱装上第二艘轮船。</a:t>
            </a:r>
          </a:p>
          <a:p>
            <a:pPr eaLnBrk="1" hangingPunct="1">
              <a:defRPr/>
            </a:pPr>
            <a:r>
              <a:rPr lang="zh-CN" altLang="en-US" sz="2400" b="1" dirty="0">
                <a:solidFill>
                  <a:srgbClr val="000066"/>
                </a:solidFill>
                <a:latin typeface="华文楷体" pitchFamily="2" charset="-122"/>
                <a:ea typeface="华文楷体" pitchFamily="2" charset="-122"/>
                <a:cs typeface="Times New Roman" pitchFamily="18" charset="0"/>
              </a:rPr>
              <a:t>将第一艘轮船尽可能装满等价于选取全体集装箱的一个子集，使该子集中集装箱重量之和最接近。</a:t>
            </a:r>
            <a:r>
              <a:rPr lang="zh-CN" altLang="en-US" sz="2400" b="1" dirty="0">
                <a:solidFill>
                  <a:srgbClr val="FF0000"/>
                </a:solidFill>
                <a:latin typeface="华文楷体" pitchFamily="2" charset="-122"/>
                <a:ea typeface="华文楷体" pitchFamily="2" charset="-122"/>
                <a:cs typeface="Times New Roman" pitchFamily="18" charset="0"/>
              </a:rPr>
              <a:t>由此可知，装载问题等价于以下特殊的</a:t>
            </a:r>
            <a:r>
              <a:rPr lang="en-US" altLang="zh-CN" sz="2400" b="1" dirty="0">
                <a:solidFill>
                  <a:srgbClr val="FF0000"/>
                </a:solidFill>
                <a:latin typeface="华文楷体" pitchFamily="2" charset="-122"/>
                <a:ea typeface="华文楷体" pitchFamily="2" charset="-122"/>
                <a:cs typeface="Times New Roman" pitchFamily="18" charset="0"/>
              </a:rPr>
              <a:t>0-1</a:t>
            </a:r>
            <a:r>
              <a:rPr lang="zh-CN" altLang="en-US" sz="2400" b="1" dirty="0">
                <a:solidFill>
                  <a:srgbClr val="FF0000"/>
                </a:solidFill>
                <a:latin typeface="华文楷体" pitchFamily="2" charset="-122"/>
                <a:ea typeface="华文楷体" pitchFamily="2" charset="-122"/>
                <a:cs typeface="Times New Roman" pitchFamily="18" charset="0"/>
              </a:rPr>
              <a:t>背包问题。</a:t>
            </a:r>
          </a:p>
        </p:txBody>
      </p:sp>
      <p:graphicFrame>
        <p:nvGraphicFramePr>
          <p:cNvPr id="2050" name="Object 5"/>
          <p:cNvGraphicFramePr>
            <a:graphicFrameLocks noChangeAspect="1"/>
          </p:cNvGraphicFramePr>
          <p:nvPr/>
        </p:nvGraphicFramePr>
        <p:xfrm>
          <a:off x="4976813" y="4205288"/>
          <a:ext cx="2146300" cy="2146300"/>
        </p:xfrm>
        <a:graphic>
          <a:graphicData uri="http://schemas.openxmlformats.org/presentationml/2006/ole">
            <mc:AlternateContent xmlns:mc="http://schemas.openxmlformats.org/markup-compatibility/2006">
              <mc:Choice xmlns:v="urn:schemas-microsoft-com:vml" Requires="v">
                <p:oleObj spid="_x0000_s2119" name="公式" r:id="rId5" imgW="1104900" imgH="1104900" progId="Equation.3">
                  <p:embed/>
                </p:oleObj>
              </mc:Choice>
              <mc:Fallback>
                <p:oleObj name="公式" r:id="rId5" imgW="1104900" imgH="11049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6813" y="4205288"/>
                        <a:ext cx="214630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1073150" y="4795838"/>
            <a:ext cx="2538413" cy="86836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zh-CN" altLang="en-US" sz="2800" dirty="0">
                <a:latin typeface="华文楷体" pitchFamily="2" charset="-122"/>
                <a:ea typeface="华文楷体" pitchFamily="2" charset="-122"/>
              </a:rPr>
              <a:t>问题模型</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5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2"/>
          <p:cNvSpPr>
            <a:spLocks noChangeArrowheads="1"/>
          </p:cNvSpPr>
          <p:nvPr/>
        </p:nvSpPr>
        <p:spPr bwMode="auto">
          <a:xfrm>
            <a:off x="292100" y="376238"/>
            <a:ext cx="564197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分支限界法</a:t>
            </a:r>
            <a:r>
              <a:rPr lang="en-US" altLang="zh-CN" sz="3200">
                <a:solidFill>
                  <a:schemeClr val="bg1"/>
                </a:solidFill>
                <a:latin typeface="楷体" pitchFamily="49" charset="-122"/>
                <a:ea typeface="楷体" pitchFamily="49" charset="-122"/>
              </a:rPr>
              <a:t>—</a:t>
            </a:r>
            <a:r>
              <a:rPr lang="zh-CN" altLang="en-US" sz="3200">
                <a:solidFill>
                  <a:schemeClr val="bg1"/>
                </a:solidFill>
                <a:latin typeface="楷体" pitchFamily="49" charset="-122"/>
                <a:ea typeface="楷体" pitchFamily="49" charset="-122"/>
              </a:rPr>
              <a:t>装载问题</a:t>
            </a:r>
            <a:r>
              <a:rPr lang="en-US" altLang="zh-CN" sz="3200">
                <a:solidFill>
                  <a:schemeClr val="bg1"/>
                </a:solidFill>
                <a:latin typeface="Times New Roman" pitchFamily="18" charset="0"/>
                <a:ea typeface="楷体" pitchFamily="49" charset="-122"/>
                <a:cs typeface="Times New Roman" pitchFamily="18" charset="0"/>
              </a:rPr>
              <a:t>(FIFO)</a:t>
            </a:r>
            <a:endParaRPr lang="zh-CN" altLang="en-US" sz="3200">
              <a:solidFill>
                <a:schemeClr val="bg1"/>
              </a:solidFill>
              <a:latin typeface="Times New Roman" pitchFamily="18" charset="0"/>
              <a:ea typeface="楷体" pitchFamily="49" charset="-122"/>
              <a:cs typeface="Times New Roman" pitchFamily="18" charset="0"/>
            </a:endParaRPr>
          </a:p>
          <a:p>
            <a:pPr eaLnBrk="1" hangingPunct="1"/>
            <a:endParaRPr lang="zh-CN" altLang="en-US" sz="3200">
              <a:solidFill>
                <a:schemeClr val="bg1"/>
              </a:solidFill>
              <a:latin typeface="楷体" pitchFamily="49" charset="-122"/>
              <a:ea typeface="楷体" pitchFamily="49" charset="-122"/>
            </a:endParaRPr>
          </a:p>
        </p:txBody>
      </p:sp>
      <p:sp>
        <p:nvSpPr>
          <p:cNvPr id="3" name="Text Box 4"/>
          <p:cNvSpPr txBox="1">
            <a:spLocks noChangeArrowheads="1"/>
          </p:cNvSpPr>
          <p:nvPr/>
        </p:nvSpPr>
        <p:spPr bwMode="auto">
          <a:xfrm>
            <a:off x="271463" y="1227138"/>
            <a:ext cx="8605837" cy="515461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eaLnBrk="1" hangingPunct="1">
              <a:lnSpc>
                <a:spcPct val="150000"/>
              </a:lnSpc>
              <a:buClr>
                <a:schemeClr val="accent2"/>
              </a:buClr>
              <a:defRPr/>
            </a:pPr>
            <a:r>
              <a:rPr lang="zh-CN" altLang="en-US" sz="3000" b="1" dirty="0">
                <a:solidFill>
                  <a:srgbClr val="FF0000"/>
                </a:solidFill>
                <a:latin typeface="Times New Roman" pitchFamily="18" charset="0"/>
                <a:ea typeface="华文楷体" pitchFamily="2" charset="-122"/>
                <a:cs typeface="Times New Roman" pitchFamily="18" charset="0"/>
              </a:rPr>
              <a:t>算法思想</a:t>
            </a:r>
            <a:r>
              <a:rPr lang="zh-CN" altLang="en-US" sz="3000" b="1" dirty="0">
                <a:solidFill>
                  <a:schemeClr val="tx1">
                    <a:lumMod val="50000"/>
                  </a:schemeClr>
                </a:solidFill>
                <a:latin typeface="Times New Roman" pitchFamily="18" charset="0"/>
                <a:ea typeface="华文楷体" pitchFamily="2" charset="-122"/>
                <a:cs typeface="Times New Roman" pitchFamily="18" charset="0"/>
              </a:rPr>
              <a:t>：问题的解空间为子集树，搜索空间为</a:t>
            </a:r>
            <a:r>
              <a:rPr lang="en-US" altLang="zh-CN" sz="3000" b="1" dirty="0">
                <a:solidFill>
                  <a:schemeClr val="tx1">
                    <a:lumMod val="50000"/>
                  </a:schemeClr>
                </a:solidFill>
                <a:latin typeface="Times New Roman" pitchFamily="18" charset="0"/>
                <a:ea typeface="华文楷体" pitchFamily="2" charset="-122"/>
                <a:cs typeface="Times New Roman" pitchFamily="18" charset="0"/>
              </a:rPr>
              <a:t>2</a:t>
            </a:r>
            <a:r>
              <a:rPr lang="en-US" altLang="zh-CN" sz="3000" b="1" i="1" baseline="30000" dirty="0">
                <a:solidFill>
                  <a:schemeClr val="tx1">
                    <a:lumMod val="50000"/>
                  </a:schemeClr>
                </a:solidFill>
                <a:latin typeface="Times New Roman" pitchFamily="18" charset="0"/>
                <a:ea typeface="华文楷体" pitchFamily="2" charset="-122"/>
                <a:cs typeface="Times New Roman" pitchFamily="18" charset="0"/>
              </a:rPr>
              <a:t>n</a:t>
            </a:r>
            <a:r>
              <a:rPr lang="en-US" altLang="zh-CN" sz="30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3000" b="1" i="1" dirty="0">
                <a:solidFill>
                  <a:schemeClr val="tx1">
                    <a:lumMod val="50000"/>
                  </a:schemeClr>
                </a:solidFill>
                <a:latin typeface="Times New Roman" pitchFamily="18" charset="0"/>
                <a:ea typeface="华文楷体" pitchFamily="2" charset="-122"/>
                <a:cs typeface="Times New Roman" pitchFamily="18" charset="0"/>
              </a:rPr>
              <a:t>n</a:t>
            </a:r>
            <a:r>
              <a:rPr lang="zh-CN" altLang="en-US" sz="3000" b="1" dirty="0">
                <a:solidFill>
                  <a:schemeClr val="tx1">
                    <a:lumMod val="50000"/>
                  </a:schemeClr>
                </a:solidFill>
                <a:latin typeface="Times New Roman" pitchFamily="18" charset="0"/>
                <a:ea typeface="华文楷体" pitchFamily="2" charset="-122"/>
                <a:cs typeface="Times New Roman" pitchFamily="18" charset="0"/>
              </a:rPr>
              <a:t>为物品的数量。</a:t>
            </a:r>
            <a:endParaRPr lang="en-US" altLang="zh-CN" sz="3000" b="1" dirty="0">
              <a:solidFill>
                <a:schemeClr val="tx1">
                  <a:lumMod val="50000"/>
                </a:schemeClr>
              </a:solidFill>
              <a:latin typeface="Times New Roman" pitchFamily="18" charset="0"/>
              <a:ea typeface="华文楷体" pitchFamily="2" charset="-122"/>
              <a:cs typeface="Times New Roman" pitchFamily="18" charset="0"/>
            </a:endParaRPr>
          </a:p>
          <a:p>
            <a:pPr eaLnBrk="1" hangingPunct="1">
              <a:lnSpc>
                <a:spcPct val="150000"/>
              </a:lnSpc>
              <a:buClr>
                <a:schemeClr val="accent2"/>
              </a:buClr>
              <a:defRPr/>
            </a:pPr>
            <a:r>
              <a:rPr lang="en-US" altLang="zh-CN" sz="3000" b="1" dirty="0">
                <a:solidFill>
                  <a:schemeClr val="tx1">
                    <a:lumMod val="50000"/>
                  </a:schemeClr>
                </a:solidFill>
                <a:latin typeface="Times New Roman" pitchFamily="18" charset="0"/>
                <a:ea typeface="华文楷体" pitchFamily="2" charset="-122"/>
                <a:cs typeface="Times New Roman" pitchFamily="18" charset="0"/>
              </a:rPr>
              <a:t>1</a:t>
            </a:r>
            <a:r>
              <a:rPr lang="zh-CN" altLang="en-US" sz="3000" b="1" dirty="0">
                <a:solidFill>
                  <a:schemeClr val="tx1">
                    <a:lumMod val="50000"/>
                  </a:schemeClr>
                </a:solidFill>
                <a:latin typeface="Times New Roman" pitchFamily="18" charset="0"/>
                <a:ea typeface="华文楷体" pitchFamily="2" charset="-122"/>
                <a:cs typeface="Times New Roman" pitchFamily="18" charset="0"/>
              </a:rPr>
              <a:t>）用</a:t>
            </a:r>
            <a:r>
              <a:rPr lang="en-US" altLang="zh-CN" sz="3000" b="1" dirty="0">
                <a:solidFill>
                  <a:schemeClr val="tx1">
                    <a:lumMod val="50000"/>
                  </a:schemeClr>
                </a:solidFill>
                <a:latin typeface="Times New Roman" pitchFamily="18" charset="0"/>
                <a:ea typeface="华文楷体" pitchFamily="2" charset="-122"/>
                <a:cs typeface="Times New Roman" pitchFamily="18" charset="0"/>
              </a:rPr>
              <a:t>FIFO</a:t>
            </a:r>
            <a:r>
              <a:rPr lang="zh-CN" altLang="en-US" sz="3000" b="1" dirty="0">
                <a:solidFill>
                  <a:schemeClr val="tx1">
                    <a:lumMod val="50000"/>
                  </a:schemeClr>
                </a:solidFill>
                <a:latin typeface="Times New Roman" pitchFamily="18" charset="0"/>
                <a:ea typeface="华文楷体" pitchFamily="2" charset="-122"/>
                <a:cs typeface="Times New Roman" pitchFamily="18" charset="0"/>
              </a:rPr>
              <a:t>分支搜索所有的分支，并记录已搜索的分支的最优解，搜索完子集树，就找到了问题的解。</a:t>
            </a:r>
            <a:endParaRPr lang="en-US" altLang="zh-CN" sz="3000" b="1" dirty="0">
              <a:solidFill>
                <a:schemeClr val="tx1">
                  <a:lumMod val="50000"/>
                </a:schemeClr>
              </a:solidFill>
              <a:latin typeface="Times New Roman" pitchFamily="18" charset="0"/>
              <a:ea typeface="华文楷体" pitchFamily="2" charset="-122"/>
              <a:cs typeface="Times New Roman" pitchFamily="18" charset="0"/>
            </a:endParaRPr>
          </a:p>
          <a:p>
            <a:pPr eaLnBrk="1" hangingPunct="1">
              <a:lnSpc>
                <a:spcPct val="150000"/>
              </a:lnSpc>
              <a:buClr>
                <a:schemeClr val="accent2"/>
              </a:buClr>
              <a:defRPr/>
            </a:pPr>
            <a:r>
              <a:rPr lang="en-US" altLang="zh-CN" sz="3000" b="1" dirty="0">
                <a:solidFill>
                  <a:schemeClr val="tx1">
                    <a:lumMod val="50000"/>
                  </a:schemeClr>
                </a:solidFill>
                <a:latin typeface="Times New Roman" pitchFamily="18" charset="0"/>
                <a:ea typeface="华文楷体" pitchFamily="2" charset="-122"/>
                <a:cs typeface="Times New Roman" pitchFamily="18" charset="0"/>
              </a:rPr>
              <a:t>2</a:t>
            </a:r>
            <a:r>
              <a:rPr lang="zh-CN" altLang="en-US" sz="3000" b="1" dirty="0">
                <a:solidFill>
                  <a:schemeClr val="tx1">
                    <a:lumMod val="50000"/>
                  </a:schemeClr>
                </a:solidFill>
                <a:latin typeface="Times New Roman" pitchFamily="18" charset="0"/>
                <a:ea typeface="华文楷体" pitchFamily="2" charset="-122"/>
                <a:cs typeface="Times New Roman" pitchFamily="18" charset="0"/>
              </a:rPr>
              <a:t>） 要想求出最优解，必须搜索到</a:t>
            </a:r>
            <a:r>
              <a:rPr lang="zh-CN" altLang="en-US" sz="3000" b="1" dirty="0">
                <a:solidFill>
                  <a:srgbClr val="FF0000"/>
                </a:solidFill>
                <a:latin typeface="Times New Roman" pitchFamily="18" charset="0"/>
                <a:ea typeface="华文楷体" pitchFamily="2" charset="-122"/>
                <a:cs typeface="Times New Roman" pitchFamily="18" charset="0"/>
              </a:rPr>
              <a:t>叶结点</a:t>
            </a:r>
            <a:r>
              <a:rPr lang="zh-CN" altLang="en-US" sz="3000" b="1" dirty="0">
                <a:solidFill>
                  <a:schemeClr val="tx1">
                    <a:lumMod val="50000"/>
                  </a:schemeClr>
                </a:solidFill>
                <a:latin typeface="Times New Roman" pitchFamily="18" charset="0"/>
                <a:ea typeface="华文楷体" pitchFamily="2" charset="-122"/>
                <a:cs typeface="Times New Roman" pitchFamily="18" charset="0"/>
              </a:rPr>
              <a:t>。需要记录树的层次，</a:t>
            </a:r>
            <a:r>
              <a:rPr lang="zh-CN" altLang="en-US" sz="3000" b="1" dirty="0">
                <a:solidFill>
                  <a:srgbClr val="FF0000"/>
                </a:solidFill>
                <a:latin typeface="Times New Roman" pitchFamily="18" charset="0"/>
                <a:ea typeface="华文楷体" pitchFamily="2" charset="-122"/>
                <a:cs typeface="Times New Roman" pitchFamily="18" charset="0"/>
              </a:rPr>
              <a:t>可以每处理完一层让</a:t>
            </a:r>
            <a:r>
              <a:rPr lang="en-US" altLang="zh-CN" sz="3000" b="1" dirty="0">
                <a:solidFill>
                  <a:srgbClr val="FF0000"/>
                </a:solidFill>
                <a:latin typeface="Times New Roman" pitchFamily="18" charset="0"/>
                <a:ea typeface="华文楷体" pitchFamily="2" charset="-122"/>
                <a:cs typeface="Times New Roman" pitchFamily="18" charset="0"/>
              </a:rPr>
              <a:t>-1</a:t>
            </a:r>
            <a:r>
              <a:rPr lang="zh-CN" altLang="en-US" sz="3000" b="1" dirty="0">
                <a:solidFill>
                  <a:srgbClr val="FF0000"/>
                </a:solidFill>
                <a:latin typeface="Times New Roman" pitchFamily="18" charset="0"/>
                <a:ea typeface="华文楷体" pitchFamily="2" charset="-122"/>
                <a:cs typeface="Times New Roman" pitchFamily="18" charset="0"/>
              </a:rPr>
              <a:t>入队，来识别层数。</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2"/>
          <p:cNvSpPr>
            <a:spLocks noChangeArrowheads="1"/>
          </p:cNvSpPr>
          <p:nvPr/>
        </p:nvSpPr>
        <p:spPr bwMode="auto">
          <a:xfrm>
            <a:off x="292100" y="376238"/>
            <a:ext cx="564197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分支限界法</a:t>
            </a:r>
            <a:r>
              <a:rPr lang="en-US" altLang="zh-CN" sz="3200">
                <a:solidFill>
                  <a:schemeClr val="bg1"/>
                </a:solidFill>
                <a:latin typeface="楷体" pitchFamily="49" charset="-122"/>
                <a:ea typeface="楷体" pitchFamily="49" charset="-122"/>
              </a:rPr>
              <a:t>—</a:t>
            </a:r>
            <a:r>
              <a:rPr lang="zh-CN" altLang="en-US" sz="3200">
                <a:solidFill>
                  <a:schemeClr val="bg1"/>
                </a:solidFill>
                <a:latin typeface="楷体" pitchFamily="49" charset="-122"/>
                <a:ea typeface="楷体" pitchFamily="49" charset="-122"/>
              </a:rPr>
              <a:t>装载问题</a:t>
            </a:r>
            <a:r>
              <a:rPr lang="en-US" altLang="zh-CN" sz="3200">
                <a:solidFill>
                  <a:schemeClr val="bg1"/>
                </a:solidFill>
                <a:latin typeface="Times New Roman" pitchFamily="18" charset="0"/>
                <a:ea typeface="楷体" pitchFamily="49" charset="-122"/>
                <a:cs typeface="Times New Roman" pitchFamily="18" charset="0"/>
              </a:rPr>
              <a:t>(FIFO)</a:t>
            </a:r>
            <a:endParaRPr lang="zh-CN" altLang="en-US" sz="3200">
              <a:solidFill>
                <a:schemeClr val="bg1"/>
              </a:solidFill>
              <a:latin typeface="Times New Roman" pitchFamily="18" charset="0"/>
              <a:ea typeface="楷体" pitchFamily="49" charset="-122"/>
              <a:cs typeface="Times New Roman" pitchFamily="18" charset="0"/>
            </a:endParaRPr>
          </a:p>
          <a:p>
            <a:pPr eaLnBrk="1" hangingPunct="1"/>
            <a:endParaRPr lang="zh-CN" altLang="en-US" sz="3200">
              <a:solidFill>
                <a:schemeClr val="bg1"/>
              </a:solidFill>
              <a:latin typeface="楷体" pitchFamily="49" charset="-122"/>
              <a:ea typeface="楷体" pitchFamily="49" charset="-122"/>
            </a:endParaRPr>
          </a:p>
        </p:txBody>
      </p:sp>
      <p:sp>
        <p:nvSpPr>
          <p:cNvPr id="12" name="椭圆 11"/>
          <p:cNvSpPr/>
          <p:nvPr/>
        </p:nvSpPr>
        <p:spPr>
          <a:xfrm>
            <a:off x="2279650" y="1122363"/>
            <a:ext cx="914400" cy="901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3200" b="1" dirty="0">
                <a:latin typeface="Times New Roman" pitchFamily="18" charset="0"/>
                <a:cs typeface="Times New Roman" pitchFamily="18" charset="0"/>
              </a:rPr>
              <a:t>r</a:t>
            </a:r>
            <a:r>
              <a:rPr lang="en-US" altLang="zh-CN" sz="3200" b="1" baseline="-25000" dirty="0">
                <a:latin typeface="Times New Roman" pitchFamily="18" charset="0"/>
                <a:cs typeface="Times New Roman" pitchFamily="18" charset="0"/>
              </a:rPr>
              <a:t>0</a:t>
            </a:r>
            <a:endParaRPr lang="zh-CN" altLang="en-US" sz="3200" b="1" baseline="-25000" dirty="0">
              <a:latin typeface="Times New Roman" pitchFamily="18" charset="0"/>
              <a:cs typeface="Times New Roman" pitchFamily="18" charset="0"/>
            </a:endParaRPr>
          </a:p>
        </p:txBody>
      </p:sp>
      <p:sp>
        <p:nvSpPr>
          <p:cNvPr id="13" name="Text Box 4"/>
          <p:cNvSpPr txBox="1">
            <a:spLocks noChangeArrowheads="1"/>
          </p:cNvSpPr>
          <p:nvPr/>
        </p:nvSpPr>
        <p:spPr bwMode="auto">
          <a:xfrm>
            <a:off x="5449888" y="1346200"/>
            <a:ext cx="2944812" cy="91281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eaLnBrk="1" hangingPunct="1">
              <a:lnSpc>
                <a:spcPct val="150000"/>
              </a:lnSpc>
              <a:buClr>
                <a:schemeClr val="accent2"/>
              </a:buClr>
              <a:defRPr/>
            </a:pPr>
            <a:r>
              <a:rPr lang="en-US" altLang="zh-CN" sz="3000" b="1" dirty="0">
                <a:solidFill>
                  <a:schemeClr val="tx1">
                    <a:lumMod val="50000"/>
                  </a:schemeClr>
                </a:solidFill>
                <a:latin typeface="Times New Roman" pitchFamily="18" charset="0"/>
                <a:ea typeface="华文楷体" pitchFamily="2" charset="-122"/>
                <a:cs typeface="Times New Roman" pitchFamily="18" charset="0"/>
              </a:rPr>
              <a:t>Queue={</a:t>
            </a:r>
            <a:r>
              <a:rPr lang="en-US" altLang="zh-CN" sz="3000" b="1" dirty="0">
                <a:solidFill>
                  <a:srgbClr val="FF0000"/>
                </a:solidFill>
                <a:latin typeface="Times New Roman" pitchFamily="18" charset="0"/>
                <a:ea typeface="华文楷体" pitchFamily="2" charset="-122"/>
                <a:cs typeface="Times New Roman" pitchFamily="18" charset="0"/>
              </a:rPr>
              <a:t>r</a:t>
            </a:r>
            <a:r>
              <a:rPr lang="en-US" altLang="zh-CN" sz="3000" b="1" baseline="-25000" dirty="0">
                <a:solidFill>
                  <a:srgbClr val="FF0000"/>
                </a:solidFill>
                <a:latin typeface="Times New Roman" pitchFamily="18" charset="0"/>
                <a:ea typeface="华文楷体" pitchFamily="2" charset="-122"/>
                <a:cs typeface="Times New Roman" pitchFamily="18" charset="0"/>
              </a:rPr>
              <a:t>0</a:t>
            </a:r>
            <a:r>
              <a:rPr lang="en-US" altLang="zh-CN" sz="3000" b="1" dirty="0">
                <a:solidFill>
                  <a:schemeClr val="tx1">
                    <a:lumMod val="50000"/>
                  </a:schemeClr>
                </a:solidFill>
                <a:latin typeface="Times New Roman" pitchFamily="18" charset="0"/>
                <a:ea typeface="华文楷体" pitchFamily="2" charset="-122"/>
                <a:cs typeface="Times New Roman" pitchFamily="18" charset="0"/>
              </a:rPr>
              <a:t>, -1}</a:t>
            </a:r>
          </a:p>
        </p:txBody>
      </p:sp>
      <p:sp>
        <p:nvSpPr>
          <p:cNvPr id="14" name="椭圆 13"/>
          <p:cNvSpPr/>
          <p:nvPr/>
        </p:nvSpPr>
        <p:spPr>
          <a:xfrm>
            <a:off x="923925" y="2878138"/>
            <a:ext cx="914400" cy="901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3200" b="1" dirty="0">
                <a:latin typeface="Times New Roman" pitchFamily="18" charset="0"/>
                <a:cs typeface="Times New Roman" pitchFamily="18" charset="0"/>
              </a:rPr>
              <a:t>A</a:t>
            </a:r>
            <a:endParaRPr lang="zh-CN" altLang="en-US" sz="3200" b="1" dirty="0">
              <a:latin typeface="Times New Roman" pitchFamily="18" charset="0"/>
              <a:cs typeface="Times New Roman" pitchFamily="18" charset="0"/>
            </a:endParaRPr>
          </a:p>
        </p:txBody>
      </p:sp>
      <p:cxnSp>
        <p:nvCxnSpPr>
          <p:cNvPr id="16" name="直接连接符 15"/>
          <p:cNvCxnSpPr>
            <a:stCxn id="12" idx="4"/>
            <a:endCxn id="14" idx="0"/>
          </p:cNvCxnSpPr>
          <p:nvPr/>
        </p:nvCxnSpPr>
        <p:spPr>
          <a:xfrm rot="5400000">
            <a:off x="1631950" y="1773238"/>
            <a:ext cx="854075" cy="1355725"/>
          </a:xfrm>
          <a:prstGeom prst="line">
            <a:avLst/>
          </a:prstGeom>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3498850" y="2805113"/>
            <a:ext cx="914400" cy="901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3200" b="1" dirty="0">
                <a:latin typeface="Times New Roman" pitchFamily="18" charset="0"/>
                <a:cs typeface="Times New Roman" pitchFamily="18" charset="0"/>
              </a:rPr>
              <a:t>B</a:t>
            </a:r>
            <a:endParaRPr lang="zh-CN" altLang="en-US" sz="3200" b="1" dirty="0">
              <a:latin typeface="Times New Roman" pitchFamily="18" charset="0"/>
              <a:cs typeface="Times New Roman" pitchFamily="18" charset="0"/>
            </a:endParaRPr>
          </a:p>
        </p:txBody>
      </p:sp>
      <p:cxnSp>
        <p:nvCxnSpPr>
          <p:cNvPr id="19" name="直接连接符 18"/>
          <p:cNvCxnSpPr>
            <a:stCxn id="12" idx="4"/>
            <a:endCxn id="17" idx="0"/>
          </p:cNvCxnSpPr>
          <p:nvPr/>
        </p:nvCxnSpPr>
        <p:spPr>
          <a:xfrm rot="16200000" flipH="1">
            <a:off x="2955925" y="1804988"/>
            <a:ext cx="781050" cy="121920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 Box 4"/>
          <p:cNvSpPr txBox="1">
            <a:spLocks noChangeArrowheads="1"/>
          </p:cNvSpPr>
          <p:nvPr/>
        </p:nvSpPr>
        <p:spPr bwMode="auto">
          <a:xfrm>
            <a:off x="5454650" y="2511425"/>
            <a:ext cx="2944813" cy="91281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eaLnBrk="1" hangingPunct="1">
              <a:lnSpc>
                <a:spcPct val="150000"/>
              </a:lnSpc>
              <a:buClr>
                <a:schemeClr val="accent2"/>
              </a:buClr>
              <a:defRPr/>
            </a:pPr>
            <a:r>
              <a:rPr lang="en-US" altLang="zh-CN" sz="3000" b="1" dirty="0">
                <a:solidFill>
                  <a:schemeClr val="tx1">
                    <a:lumMod val="50000"/>
                  </a:schemeClr>
                </a:solidFill>
                <a:latin typeface="Times New Roman" pitchFamily="18" charset="0"/>
                <a:ea typeface="华文楷体" pitchFamily="2" charset="-122"/>
                <a:cs typeface="Times New Roman" pitchFamily="18" charset="0"/>
              </a:rPr>
              <a:t>Queue={</a:t>
            </a:r>
            <a:r>
              <a:rPr lang="en-US" altLang="zh-CN" sz="3000" b="1" dirty="0">
                <a:solidFill>
                  <a:srgbClr val="FF0000"/>
                </a:solidFill>
                <a:latin typeface="Times New Roman" pitchFamily="18" charset="0"/>
                <a:ea typeface="华文楷体" pitchFamily="2" charset="-122"/>
                <a:cs typeface="Times New Roman" pitchFamily="18" charset="0"/>
              </a:rPr>
              <a:t>-1</a:t>
            </a:r>
            <a:r>
              <a:rPr lang="en-US" altLang="zh-CN" sz="3000" b="1" dirty="0">
                <a:solidFill>
                  <a:schemeClr val="tx1">
                    <a:lumMod val="50000"/>
                  </a:schemeClr>
                </a:solidFill>
                <a:latin typeface="Times New Roman" pitchFamily="18" charset="0"/>
                <a:ea typeface="华文楷体" pitchFamily="2" charset="-122"/>
                <a:cs typeface="Times New Roman" pitchFamily="18" charset="0"/>
              </a:rPr>
              <a:t>, A,B}</a:t>
            </a:r>
          </a:p>
        </p:txBody>
      </p:sp>
      <p:sp>
        <p:nvSpPr>
          <p:cNvPr id="21" name="Text Box 4"/>
          <p:cNvSpPr txBox="1">
            <a:spLocks noChangeArrowheads="1"/>
          </p:cNvSpPr>
          <p:nvPr/>
        </p:nvSpPr>
        <p:spPr bwMode="auto">
          <a:xfrm>
            <a:off x="5470525" y="3644900"/>
            <a:ext cx="2944813" cy="912813"/>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p>
            <a:pPr eaLnBrk="1" hangingPunct="1">
              <a:lnSpc>
                <a:spcPct val="150000"/>
              </a:lnSpc>
              <a:buClr>
                <a:schemeClr val="accent2"/>
              </a:buClr>
              <a:defRPr/>
            </a:pPr>
            <a:r>
              <a:rPr lang="en-US" altLang="zh-CN" sz="3000" b="1" dirty="0">
                <a:solidFill>
                  <a:schemeClr val="tx1">
                    <a:lumMod val="50000"/>
                  </a:schemeClr>
                </a:solidFill>
                <a:latin typeface="Times New Roman" pitchFamily="18" charset="0"/>
                <a:ea typeface="华文楷体" pitchFamily="2" charset="-122"/>
                <a:cs typeface="Times New Roman" pitchFamily="18" charset="0"/>
              </a:rPr>
              <a:t>Queue={A,B,</a:t>
            </a:r>
            <a:r>
              <a:rPr lang="en-US" altLang="zh-CN" sz="3000" b="1" dirty="0">
                <a:solidFill>
                  <a:srgbClr val="FF0000"/>
                </a:solidFill>
                <a:latin typeface="Times New Roman" pitchFamily="18" charset="0"/>
                <a:ea typeface="华文楷体" pitchFamily="2" charset="-122"/>
                <a:cs typeface="Times New Roman" pitchFamily="18" charset="0"/>
              </a:rPr>
              <a:t> -1</a:t>
            </a:r>
            <a:r>
              <a:rPr lang="en-US" altLang="zh-CN" sz="3000" b="1" dirty="0">
                <a:solidFill>
                  <a:schemeClr val="tx1">
                    <a:lumMod val="50000"/>
                  </a:schemeClr>
                </a:solidFill>
                <a:latin typeface="Times New Roman" pitchFamily="18" charset="0"/>
                <a:ea typeface="华文楷体" pitchFamily="2" charset="-122"/>
                <a:cs typeface="Times New Roman" pitchFamily="18" charset="0"/>
              </a:rPr>
              <a:t> }</a:t>
            </a:r>
          </a:p>
        </p:txBody>
      </p:sp>
      <p:sp>
        <p:nvSpPr>
          <p:cNvPr id="23" name="椭圆 22"/>
          <p:cNvSpPr/>
          <p:nvPr/>
        </p:nvSpPr>
        <p:spPr>
          <a:xfrm>
            <a:off x="0" y="5395913"/>
            <a:ext cx="914400" cy="901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3200" b="1" dirty="0">
                <a:latin typeface="Times New Roman" pitchFamily="18" charset="0"/>
                <a:cs typeface="Times New Roman" pitchFamily="18" charset="0"/>
              </a:rPr>
              <a:t>C</a:t>
            </a:r>
            <a:endParaRPr lang="zh-CN" altLang="en-US" sz="3200" b="1" dirty="0">
              <a:latin typeface="Times New Roman" pitchFamily="18" charset="0"/>
              <a:cs typeface="Times New Roman" pitchFamily="18" charset="0"/>
            </a:endParaRPr>
          </a:p>
        </p:txBody>
      </p:sp>
      <p:sp>
        <p:nvSpPr>
          <p:cNvPr id="24" name="椭圆 23"/>
          <p:cNvSpPr/>
          <p:nvPr/>
        </p:nvSpPr>
        <p:spPr>
          <a:xfrm>
            <a:off x="1371600" y="5453063"/>
            <a:ext cx="914400" cy="901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3200" b="1" dirty="0">
                <a:latin typeface="Times New Roman" pitchFamily="18" charset="0"/>
                <a:cs typeface="Times New Roman" pitchFamily="18" charset="0"/>
              </a:rPr>
              <a:t>D</a:t>
            </a:r>
            <a:endParaRPr lang="zh-CN" altLang="en-US" sz="3200" b="1" dirty="0">
              <a:latin typeface="Times New Roman" pitchFamily="18" charset="0"/>
              <a:cs typeface="Times New Roman" pitchFamily="18" charset="0"/>
            </a:endParaRPr>
          </a:p>
        </p:txBody>
      </p:sp>
      <p:sp>
        <p:nvSpPr>
          <p:cNvPr id="25" name="椭圆 24"/>
          <p:cNvSpPr/>
          <p:nvPr/>
        </p:nvSpPr>
        <p:spPr>
          <a:xfrm>
            <a:off x="2921000" y="5381625"/>
            <a:ext cx="914400" cy="901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3200" b="1" dirty="0">
                <a:latin typeface="Times New Roman" pitchFamily="18" charset="0"/>
                <a:cs typeface="Times New Roman" pitchFamily="18" charset="0"/>
              </a:rPr>
              <a:t>E</a:t>
            </a:r>
            <a:endParaRPr lang="zh-CN" altLang="en-US" sz="3200" b="1" dirty="0">
              <a:latin typeface="Times New Roman" pitchFamily="18" charset="0"/>
              <a:cs typeface="Times New Roman" pitchFamily="18" charset="0"/>
            </a:endParaRPr>
          </a:p>
        </p:txBody>
      </p:sp>
      <p:sp>
        <p:nvSpPr>
          <p:cNvPr id="26" name="椭圆 25"/>
          <p:cNvSpPr/>
          <p:nvPr/>
        </p:nvSpPr>
        <p:spPr>
          <a:xfrm>
            <a:off x="4292600" y="5438775"/>
            <a:ext cx="914400" cy="9032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3200" b="1" dirty="0">
                <a:latin typeface="Times New Roman" pitchFamily="18" charset="0"/>
                <a:cs typeface="Times New Roman" pitchFamily="18" charset="0"/>
              </a:rPr>
              <a:t>F</a:t>
            </a:r>
            <a:endParaRPr lang="zh-CN" altLang="en-US" sz="3200" b="1" dirty="0">
              <a:latin typeface="Times New Roman" pitchFamily="18" charset="0"/>
              <a:cs typeface="Times New Roman" pitchFamily="18" charset="0"/>
            </a:endParaRPr>
          </a:p>
        </p:txBody>
      </p:sp>
      <p:cxnSp>
        <p:nvCxnSpPr>
          <p:cNvPr id="27" name="直接连接符 26"/>
          <p:cNvCxnSpPr>
            <a:stCxn id="14" idx="4"/>
            <a:endCxn id="23" idx="0"/>
          </p:cNvCxnSpPr>
          <p:nvPr/>
        </p:nvCxnSpPr>
        <p:spPr>
          <a:xfrm flipH="1">
            <a:off x="457200" y="3779838"/>
            <a:ext cx="923925" cy="1616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4" idx="4"/>
            <a:endCxn id="24" idx="0"/>
          </p:cNvCxnSpPr>
          <p:nvPr/>
        </p:nvCxnSpPr>
        <p:spPr>
          <a:xfrm>
            <a:off x="1381125" y="3779838"/>
            <a:ext cx="447675" cy="1673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7" idx="4"/>
            <a:endCxn id="26" idx="0"/>
          </p:cNvCxnSpPr>
          <p:nvPr/>
        </p:nvCxnSpPr>
        <p:spPr>
          <a:xfrm>
            <a:off x="3956050" y="3706813"/>
            <a:ext cx="793750" cy="17319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17" idx="4"/>
            <a:endCxn id="25" idx="0"/>
          </p:cNvCxnSpPr>
          <p:nvPr/>
        </p:nvCxnSpPr>
        <p:spPr>
          <a:xfrm flipH="1">
            <a:off x="3378200" y="3706813"/>
            <a:ext cx="577850" cy="1674812"/>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 Box 4"/>
          <p:cNvSpPr txBox="1">
            <a:spLocks noChangeArrowheads="1"/>
          </p:cNvSpPr>
          <p:nvPr/>
        </p:nvSpPr>
        <p:spPr bwMode="auto">
          <a:xfrm>
            <a:off x="5445125" y="4668838"/>
            <a:ext cx="3698875" cy="912812"/>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lstStyle/>
          <a:p>
            <a:pPr eaLnBrk="1" hangingPunct="1">
              <a:lnSpc>
                <a:spcPct val="150000"/>
              </a:lnSpc>
              <a:buClr>
                <a:schemeClr val="accent2"/>
              </a:buClr>
              <a:defRPr/>
            </a:pPr>
            <a:r>
              <a:rPr lang="en-US" altLang="zh-CN" sz="3000" b="1" dirty="0">
                <a:solidFill>
                  <a:schemeClr val="tx1">
                    <a:lumMod val="50000"/>
                  </a:schemeClr>
                </a:solidFill>
                <a:latin typeface="Times New Roman" pitchFamily="18" charset="0"/>
                <a:ea typeface="华文楷体" pitchFamily="2" charset="-122"/>
                <a:cs typeface="Times New Roman" pitchFamily="18" charset="0"/>
              </a:rPr>
              <a:t>Queue={B,</a:t>
            </a:r>
            <a:r>
              <a:rPr lang="en-US" altLang="zh-CN" sz="3000" b="1" dirty="0">
                <a:solidFill>
                  <a:srgbClr val="FF0000"/>
                </a:solidFill>
                <a:latin typeface="Times New Roman" pitchFamily="18" charset="0"/>
                <a:ea typeface="华文楷体" pitchFamily="2" charset="-122"/>
                <a:cs typeface="Times New Roman" pitchFamily="18" charset="0"/>
              </a:rPr>
              <a:t> -1, </a:t>
            </a:r>
            <a:r>
              <a:rPr lang="en-US" altLang="zh-CN" sz="3000" b="1" dirty="0">
                <a:solidFill>
                  <a:schemeClr val="tx2">
                    <a:lumMod val="50000"/>
                  </a:schemeClr>
                </a:solidFill>
                <a:latin typeface="Times New Roman" pitchFamily="18" charset="0"/>
                <a:ea typeface="华文楷体" pitchFamily="2" charset="-122"/>
                <a:cs typeface="Times New Roman" pitchFamily="18" charset="0"/>
              </a:rPr>
              <a:t>C, D </a:t>
            </a:r>
            <a:r>
              <a:rPr lang="en-US" altLang="zh-CN" sz="3000" b="1" dirty="0">
                <a:solidFill>
                  <a:schemeClr val="tx1">
                    <a:lumMod val="50000"/>
                  </a:schemeClr>
                </a:solidFill>
                <a:latin typeface="Times New Roman" pitchFamily="18" charset="0"/>
                <a:ea typeface="华文楷体" pitchFamily="2" charset="-122"/>
                <a:cs typeface="Times New Roman" pitchFamily="18" charset="0"/>
              </a:rPr>
              <a:t>}</a:t>
            </a:r>
          </a:p>
        </p:txBody>
      </p:sp>
      <p:sp>
        <p:nvSpPr>
          <p:cNvPr id="40" name="Text Box 4"/>
          <p:cNvSpPr txBox="1">
            <a:spLocks noChangeArrowheads="1"/>
          </p:cNvSpPr>
          <p:nvPr/>
        </p:nvSpPr>
        <p:spPr bwMode="auto">
          <a:xfrm>
            <a:off x="5445125" y="5754688"/>
            <a:ext cx="3698875" cy="912812"/>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a:lstStyle/>
          <a:p>
            <a:pPr eaLnBrk="1" hangingPunct="1">
              <a:lnSpc>
                <a:spcPct val="150000"/>
              </a:lnSpc>
              <a:buClr>
                <a:schemeClr val="accent2"/>
              </a:buClr>
              <a:defRPr/>
            </a:pPr>
            <a:r>
              <a:rPr lang="en-US" altLang="zh-CN" sz="3000" b="1" dirty="0">
                <a:solidFill>
                  <a:schemeClr val="tx1">
                    <a:lumMod val="50000"/>
                  </a:schemeClr>
                </a:solidFill>
                <a:latin typeface="Times New Roman" pitchFamily="18" charset="0"/>
                <a:ea typeface="华文楷体" pitchFamily="2" charset="-122"/>
                <a:cs typeface="Times New Roman" pitchFamily="18" charset="0"/>
              </a:rPr>
              <a:t>Queue={</a:t>
            </a:r>
            <a:r>
              <a:rPr lang="en-US" altLang="zh-CN" sz="3000" b="1" dirty="0">
                <a:solidFill>
                  <a:srgbClr val="FF0000"/>
                </a:solidFill>
                <a:latin typeface="Times New Roman" pitchFamily="18" charset="0"/>
                <a:ea typeface="华文楷体" pitchFamily="2" charset="-122"/>
                <a:cs typeface="Times New Roman" pitchFamily="18" charset="0"/>
              </a:rPr>
              <a:t>-1, </a:t>
            </a:r>
            <a:r>
              <a:rPr lang="en-US" altLang="zh-CN" sz="3000" b="1" dirty="0">
                <a:solidFill>
                  <a:srgbClr val="00B050"/>
                </a:solidFill>
                <a:latin typeface="Times New Roman" pitchFamily="18" charset="0"/>
                <a:ea typeface="华文楷体" pitchFamily="2" charset="-122"/>
                <a:cs typeface="Times New Roman" pitchFamily="18" charset="0"/>
              </a:rPr>
              <a:t>C, D,E,F </a:t>
            </a:r>
            <a:r>
              <a:rPr lang="en-US" altLang="zh-CN" sz="3000" b="1" dirty="0">
                <a:solidFill>
                  <a:schemeClr val="tx1">
                    <a:lumMod val="50000"/>
                  </a:schemeClr>
                </a:solidFill>
                <a:latin typeface="Times New Roman" pitchFamily="18" charset="0"/>
                <a:ea typeface="华文楷体" pitchFamily="2" charset="-122"/>
                <a:cs typeface="Times New Roman" pitchFamily="18" charset="0"/>
              </a:rPr>
              <a:t>}</a:t>
            </a:r>
          </a:p>
        </p:txBody>
      </p:sp>
      <p:cxnSp>
        <p:nvCxnSpPr>
          <p:cNvPr id="42" name="直接连接符 41"/>
          <p:cNvCxnSpPr/>
          <p:nvPr/>
        </p:nvCxnSpPr>
        <p:spPr>
          <a:xfrm>
            <a:off x="0" y="3162300"/>
            <a:ext cx="8753475" cy="28575"/>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80975" y="5905500"/>
            <a:ext cx="9477375" cy="28575"/>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par>
                          <p:cTn id="31" fill="hold" nodeType="afterGroup">
                            <p:stCondLst>
                              <p:cond delay="0"/>
                            </p:stCondLst>
                            <p:childTnLst>
                              <p:par>
                                <p:cTn id="32" presetID="1" presetClass="entr" presetSubtype="0"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childTnLst>
                                </p:cTn>
                              </p:par>
                            </p:childTnLst>
                          </p:cTn>
                        </p:par>
                        <p:par>
                          <p:cTn id="34" fill="hold" nodeType="afterGroup">
                            <p:stCondLst>
                              <p:cond delay="0"/>
                            </p:stCondLst>
                            <p:childTnLst>
                              <p:par>
                                <p:cTn id="35" presetID="1" presetClass="entr" presetSubtype="0"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par>
                          <p:cTn id="45" fill="hold" nodeType="afterGroup">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childTnLst>
                                </p:cTn>
                              </p:par>
                            </p:childTnLst>
                          </p:cTn>
                        </p:par>
                        <p:par>
                          <p:cTn id="48" fill="hold" nodeType="afterGroup">
                            <p:stCondLst>
                              <p:cond delay="0"/>
                            </p:stCondLst>
                            <p:childTnLst>
                              <p:par>
                                <p:cTn id="49" presetID="1" presetClass="entr" presetSubtype="0" fill="hold" nodeType="after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par>
                          <p:cTn id="51" fill="hold" nodeType="afterGroup">
                            <p:stCondLst>
                              <p:cond delay="0"/>
                            </p:stCondLst>
                            <p:childTnLst>
                              <p:par>
                                <p:cTn id="52" presetID="1" presetClass="entr" presetSubtype="0" fill="hold" nodeType="afterEffect">
                                  <p:stCondLst>
                                    <p:cond delay="0"/>
                                  </p:stCondLst>
                                  <p:childTnLst>
                                    <p:set>
                                      <p:cBhvr>
                                        <p:cTn id="53" dur="1" fill="hold">
                                          <p:stCondLst>
                                            <p:cond delay="0"/>
                                          </p:stCondLst>
                                        </p:cTn>
                                        <p:tgtEl>
                                          <p:spTgt spid="36"/>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40"/>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20" grpId="0" animBg="1"/>
      <p:bldP spid="21" grpId="0" animBg="1"/>
      <p:bldP spid="23" grpId="0" animBg="1"/>
      <p:bldP spid="24" grpId="0" animBg="1"/>
      <p:bldP spid="25" grpId="0" animBg="1"/>
      <p:bldP spid="26" grpId="0" animBg="1"/>
      <p:bldP spid="39" grpId="0" animBg="1"/>
      <p:bldP spid="4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矩形 2"/>
          <p:cNvSpPr>
            <a:spLocks noChangeArrowheads="1"/>
          </p:cNvSpPr>
          <p:nvPr/>
        </p:nvSpPr>
        <p:spPr bwMode="auto">
          <a:xfrm>
            <a:off x="292100" y="376238"/>
            <a:ext cx="595947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分支限界法</a:t>
            </a:r>
            <a:r>
              <a:rPr lang="en-US" altLang="zh-CN" sz="3200">
                <a:solidFill>
                  <a:schemeClr val="bg1"/>
                </a:solidFill>
                <a:latin typeface="楷体" pitchFamily="49" charset="-122"/>
                <a:ea typeface="楷体" pitchFamily="49" charset="-122"/>
              </a:rPr>
              <a:t>—</a:t>
            </a:r>
            <a:r>
              <a:rPr lang="zh-CN" altLang="en-US" sz="3200">
                <a:solidFill>
                  <a:schemeClr val="bg1"/>
                </a:solidFill>
                <a:latin typeface="楷体" pitchFamily="49" charset="-122"/>
                <a:ea typeface="楷体" pitchFamily="49" charset="-122"/>
              </a:rPr>
              <a:t>装载问题</a:t>
            </a:r>
            <a:r>
              <a:rPr lang="en-US" altLang="zh-CN" sz="3200">
                <a:solidFill>
                  <a:schemeClr val="bg1"/>
                </a:solidFill>
                <a:latin typeface="Times New Roman" pitchFamily="18" charset="0"/>
                <a:ea typeface="楷体" pitchFamily="49" charset="-122"/>
                <a:cs typeface="Times New Roman" pitchFamily="18" charset="0"/>
              </a:rPr>
              <a:t>(FIFO)</a:t>
            </a:r>
            <a:endParaRPr lang="zh-CN" altLang="en-US" sz="3200">
              <a:solidFill>
                <a:schemeClr val="bg1"/>
              </a:solidFill>
              <a:latin typeface="Times New Roman" pitchFamily="18" charset="0"/>
              <a:ea typeface="楷体" pitchFamily="49" charset="-122"/>
              <a:cs typeface="Times New Roman" pitchFamily="18" charset="0"/>
            </a:endParaRPr>
          </a:p>
          <a:p>
            <a:pPr eaLnBrk="1" hangingPunct="1"/>
            <a:endParaRPr lang="zh-CN" altLang="en-US" sz="3200">
              <a:solidFill>
                <a:schemeClr val="bg1"/>
              </a:solidFill>
              <a:latin typeface="楷体" pitchFamily="49" charset="-122"/>
              <a:ea typeface="楷体" pitchFamily="49" charset="-122"/>
            </a:endParaRPr>
          </a:p>
        </p:txBody>
      </p:sp>
      <p:sp>
        <p:nvSpPr>
          <p:cNvPr id="3" name="Text Box 4"/>
          <p:cNvSpPr txBox="1">
            <a:spLocks noChangeArrowheads="1"/>
          </p:cNvSpPr>
          <p:nvPr/>
        </p:nvSpPr>
        <p:spPr bwMode="auto">
          <a:xfrm>
            <a:off x="271463" y="1227138"/>
            <a:ext cx="8605837" cy="1720850"/>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p>
            <a:pPr eaLnBrk="1" hangingPunct="1">
              <a:lnSpc>
                <a:spcPct val="150000"/>
              </a:lnSpc>
              <a:buClr>
                <a:schemeClr val="accent2"/>
              </a:buClr>
              <a:defRPr/>
            </a:pPr>
            <a:r>
              <a:rPr lang="zh-CN" altLang="en-US" sz="3000" b="1" dirty="0">
                <a:solidFill>
                  <a:srgbClr val="FF0000"/>
                </a:solidFill>
                <a:latin typeface="Times New Roman" pitchFamily="18" charset="0"/>
                <a:ea typeface="华文楷体" pitchFamily="2" charset="-122"/>
                <a:cs typeface="Times New Roman" pitchFamily="18" charset="0"/>
              </a:rPr>
              <a:t>算法设计</a:t>
            </a:r>
            <a:r>
              <a:rPr lang="zh-CN" altLang="en-US" sz="3000" b="1" dirty="0">
                <a:solidFill>
                  <a:schemeClr val="tx1">
                    <a:lumMod val="50000"/>
                  </a:schemeClr>
                </a:solidFill>
                <a:latin typeface="Times New Roman" pitchFamily="18" charset="0"/>
                <a:ea typeface="华文楷体" pitchFamily="2" charset="-122"/>
                <a:cs typeface="Times New Roman" pitchFamily="18" charset="0"/>
              </a:rPr>
              <a:t>：</a:t>
            </a:r>
            <a:endParaRPr lang="en-US" altLang="zh-CN" sz="3000" b="1" dirty="0">
              <a:solidFill>
                <a:schemeClr val="tx1">
                  <a:lumMod val="50000"/>
                </a:schemeClr>
              </a:solidFill>
              <a:latin typeface="Times New Roman" pitchFamily="18" charset="0"/>
              <a:ea typeface="华文楷体" pitchFamily="2" charset="-122"/>
              <a:cs typeface="Times New Roman" pitchFamily="18" charset="0"/>
            </a:endParaRPr>
          </a:p>
          <a:p>
            <a:pPr eaLnBrk="1" hangingPunct="1">
              <a:lnSpc>
                <a:spcPct val="150000"/>
              </a:lnSpc>
              <a:buClr>
                <a:schemeClr val="accent2"/>
              </a:buClr>
              <a:defRPr/>
            </a:pPr>
            <a:r>
              <a:rPr lang="zh-CN" altLang="en-US" sz="3000" b="1" dirty="0">
                <a:solidFill>
                  <a:schemeClr val="tx1">
                    <a:lumMod val="50000"/>
                  </a:schemeClr>
                </a:solidFill>
                <a:latin typeface="Times New Roman" pitchFamily="18" charset="0"/>
                <a:ea typeface="华文楷体" pitchFamily="2" charset="-122"/>
                <a:cs typeface="Times New Roman" pitchFamily="18" charset="0"/>
              </a:rPr>
              <a:t>每个活结点要记录哪些信息？</a:t>
            </a:r>
            <a:endParaRPr lang="en-US" altLang="zh-CN" sz="3000" b="1" dirty="0">
              <a:solidFill>
                <a:schemeClr val="tx1">
                  <a:lumMod val="50000"/>
                </a:schemeClr>
              </a:solidFill>
              <a:latin typeface="Times New Roman" pitchFamily="18" charset="0"/>
              <a:ea typeface="华文楷体" pitchFamily="2" charset="-122"/>
              <a:cs typeface="Times New Roman" pitchFamily="18" charset="0"/>
            </a:endParaRPr>
          </a:p>
        </p:txBody>
      </p:sp>
      <p:sp>
        <p:nvSpPr>
          <p:cNvPr id="4" name="Text Box 4"/>
          <p:cNvSpPr txBox="1">
            <a:spLocks noChangeArrowheads="1"/>
          </p:cNvSpPr>
          <p:nvPr/>
        </p:nvSpPr>
        <p:spPr bwMode="auto">
          <a:xfrm>
            <a:off x="190500" y="3386138"/>
            <a:ext cx="2944813" cy="288448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eaLnBrk="1" hangingPunct="1">
              <a:lnSpc>
                <a:spcPct val="150000"/>
              </a:lnSpc>
              <a:buClr>
                <a:schemeClr val="accent2"/>
              </a:buClr>
              <a:defRPr/>
            </a:pPr>
            <a:r>
              <a:rPr lang="en-US" altLang="zh-CN" sz="3000" b="1" dirty="0">
                <a:solidFill>
                  <a:schemeClr val="tx1">
                    <a:lumMod val="50000"/>
                  </a:schemeClr>
                </a:solidFill>
                <a:latin typeface="Times New Roman" pitchFamily="18" charset="0"/>
                <a:ea typeface="华文楷体" pitchFamily="2" charset="-122"/>
                <a:cs typeface="Times New Roman" pitchFamily="18" charset="0"/>
              </a:rPr>
              <a:t>1</a:t>
            </a:r>
            <a:r>
              <a:rPr lang="zh-CN" altLang="en-US" sz="3000" b="1" dirty="0">
                <a:solidFill>
                  <a:schemeClr val="tx1">
                    <a:lumMod val="50000"/>
                  </a:schemeClr>
                </a:solidFill>
                <a:latin typeface="Times New Roman" pitchFamily="18" charset="0"/>
                <a:ea typeface="华文楷体" pitchFamily="2" charset="-122"/>
                <a:cs typeface="Times New Roman" pitchFamily="18" charset="0"/>
              </a:rPr>
              <a:t>、当前载重量；</a:t>
            </a:r>
            <a:endParaRPr lang="en-US" altLang="zh-CN" sz="3000" b="1" dirty="0">
              <a:solidFill>
                <a:schemeClr val="tx1">
                  <a:lumMod val="50000"/>
                </a:schemeClr>
              </a:solidFill>
              <a:latin typeface="Times New Roman" pitchFamily="18" charset="0"/>
              <a:ea typeface="华文楷体" pitchFamily="2" charset="-122"/>
              <a:cs typeface="Times New Roman" pitchFamily="18" charset="0"/>
            </a:endParaRPr>
          </a:p>
          <a:p>
            <a:pPr eaLnBrk="1" hangingPunct="1">
              <a:lnSpc>
                <a:spcPct val="150000"/>
              </a:lnSpc>
              <a:buClr>
                <a:schemeClr val="accent2"/>
              </a:buClr>
              <a:defRPr/>
            </a:pPr>
            <a:r>
              <a:rPr lang="en-US" altLang="zh-CN" sz="3000" b="1" dirty="0">
                <a:solidFill>
                  <a:schemeClr val="tx1">
                    <a:lumMod val="50000"/>
                  </a:schemeClr>
                </a:solidFill>
                <a:latin typeface="Times New Roman" pitchFamily="18" charset="0"/>
                <a:ea typeface="华文楷体" pitchFamily="2" charset="-122"/>
                <a:cs typeface="Times New Roman" pitchFamily="18" charset="0"/>
              </a:rPr>
              <a:t>2</a:t>
            </a:r>
            <a:r>
              <a:rPr lang="zh-CN" altLang="en-US" sz="3000" b="1" dirty="0">
                <a:solidFill>
                  <a:schemeClr val="tx1">
                    <a:lumMod val="50000"/>
                  </a:schemeClr>
                </a:solidFill>
                <a:latin typeface="Times New Roman" pitchFamily="18" charset="0"/>
                <a:ea typeface="华文楷体" pitchFamily="2" charset="-122"/>
                <a:cs typeface="Times New Roman" pitchFamily="18" charset="0"/>
              </a:rPr>
              <a:t>、当前层数；</a:t>
            </a:r>
            <a:endParaRPr lang="en-US" altLang="zh-CN" sz="3000" b="1" dirty="0">
              <a:solidFill>
                <a:schemeClr val="tx1">
                  <a:lumMod val="50000"/>
                </a:schemeClr>
              </a:solidFill>
              <a:latin typeface="Times New Roman" pitchFamily="18" charset="0"/>
              <a:ea typeface="华文楷体" pitchFamily="2" charset="-122"/>
              <a:cs typeface="Times New Roman" pitchFamily="18" charset="0"/>
            </a:endParaRPr>
          </a:p>
          <a:p>
            <a:pPr eaLnBrk="1" hangingPunct="1">
              <a:lnSpc>
                <a:spcPct val="150000"/>
              </a:lnSpc>
              <a:buClr>
                <a:schemeClr val="accent2"/>
              </a:buClr>
              <a:defRPr/>
            </a:pPr>
            <a:r>
              <a:rPr lang="en-US" altLang="zh-CN" sz="3000" b="1" dirty="0">
                <a:solidFill>
                  <a:schemeClr val="tx1">
                    <a:lumMod val="50000"/>
                  </a:schemeClr>
                </a:solidFill>
                <a:latin typeface="Times New Roman" pitchFamily="18" charset="0"/>
                <a:ea typeface="华文楷体" pitchFamily="2" charset="-122"/>
                <a:cs typeface="Times New Roman" pitchFamily="18" charset="0"/>
              </a:rPr>
              <a:t>3</a:t>
            </a:r>
            <a:r>
              <a:rPr lang="zh-CN" altLang="en-US" sz="3000" b="1" dirty="0">
                <a:solidFill>
                  <a:schemeClr val="tx1">
                    <a:lumMod val="50000"/>
                  </a:schemeClr>
                </a:solidFill>
                <a:latin typeface="Times New Roman" pitchFamily="18" charset="0"/>
                <a:ea typeface="华文楷体" pitchFamily="2" charset="-122"/>
                <a:cs typeface="Times New Roman" pitchFamily="18" charset="0"/>
              </a:rPr>
              <a:t>、当前物品的选择情况。</a:t>
            </a:r>
            <a:endParaRPr lang="en-US" altLang="zh-CN" sz="3000" b="1" dirty="0">
              <a:solidFill>
                <a:schemeClr val="tx1">
                  <a:lumMod val="50000"/>
                </a:schemeClr>
              </a:solidFill>
              <a:latin typeface="Times New Roman" pitchFamily="18" charset="0"/>
              <a:ea typeface="华文楷体" pitchFamily="2" charset="-122"/>
              <a:cs typeface="Times New Roman" pitchFamily="18" charset="0"/>
            </a:endParaRPr>
          </a:p>
        </p:txBody>
      </p:sp>
      <p:sp>
        <p:nvSpPr>
          <p:cNvPr id="5" name="Text Box 4"/>
          <p:cNvSpPr txBox="1">
            <a:spLocks noChangeArrowheads="1"/>
          </p:cNvSpPr>
          <p:nvPr/>
        </p:nvSpPr>
        <p:spPr bwMode="auto">
          <a:xfrm>
            <a:off x="3368675" y="3154363"/>
            <a:ext cx="5580063" cy="33766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lgn="just" eaLnBrk="1" hangingPunct="1">
              <a:lnSpc>
                <a:spcPct val="150000"/>
              </a:lnSpc>
              <a:buClr>
                <a:schemeClr val="accent2"/>
              </a:buClr>
              <a:defRPr/>
            </a:pPr>
            <a:r>
              <a:rPr lang="en-US" altLang="zh-CN" sz="2400" b="1" dirty="0">
                <a:solidFill>
                  <a:schemeClr val="tx1">
                    <a:lumMod val="50000"/>
                  </a:schemeClr>
                </a:solidFill>
                <a:latin typeface="Times New Roman" pitchFamily="18" charset="0"/>
                <a:ea typeface="华文楷体" pitchFamily="2" charset="-122"/>
                <a:cs typeface="Times New Roman" pitchFamily="18" charset="0"/>
              </a:rPr>
              <a:t>1</a:t>
            </a:r>
            <a:r>
              <a:rPr lang="zh-CN" altLang="en-US" sz="2400" b="1" dirty="0">
                <a:solidFill>
                  <a:schemeClr val="tx1">
                    <a:lumMod val="50000"/>
                  </a:schemeClr>
                </a:solidFill>
                <a:latin typeface="Times New Roman" pitchFamily="18" charset="0"/>
                <a:ea typeface="华文楷体" pitchFamily="2" charset="-122"/>
                <a:cs typeface="Times New Roman" pitchFamily="18" charset="0"/>
              </a:rPr>
              <a:t>、必须，否则需要重复计算；</a:t>
            </a:r>
            <a:endParaRPr lang="en-US" altLang="zh-CN" sz="2400" b="1" dirty="0">
              <a:solidFill>
                <a:schemeClr val="tx1">
                  <a:lumMod val="50000"/>
                </a:schemeClr>
              </a:solidFill>
              <a:latin typeface="Times New Roman" pitchFamily="18" charset="0"/>
              <a:ea typeface="华文楷体" pitchFamily="2" charset="-122"/>
              <a:cs typeface="Times New Roman" pitchFamily="18" charset="0"/>
            </a:endParaRPr>
          </a:p>
          <a:p>
            <a:pPr algn="just" eaLnBrk="1" hangingPunct="1">
              <a:lnSpc>
                <a:spcPct val="150000"/>
              </a:lnSpc>
              <a:buClr>
                <a:schemeClr val="accent2"/>
              </a:buClr>
              <a:defRPr/>
            </a:pPr>
            <a:r>
              <a:rPr lang="en-US" altLang="zh-CN" sz="2400" b="1" dirty="0">
                <a:solidFill>
                  <a:schemeClr val="tx1">
                    <a:lumMod val="50000"/>
                  </a:schemeClr>
                </a:solidFill>
                <a:latin typeface="Times New Roman" pitchFamily="18" charset="0"/>
                <a:ea typeface="华文楷体" pitchFamily="2" charset="-122"/>
                <a:cs typeface="Times New Roman" pitchFamily="18" charset="0"/>
              </a:rPr>
              <a:t>2</a:t>
            </a:r>
            <a:r>
              <a:rPr lang="zh-CN" altLang="en-US" sz="2400" b="1" dirty="0">
                <a:solidFill>
                  <a:schemeClr val="tx1">
                    <a:lumMod val="50000"/>
                  </a:schemeClr>
                </a:solidFill>
                <a:latin typeface="Times New Roman" pitchFamily="18" charset="0"/>
                <a:ea typeface="华文楷体" pitchFamily="2" charset="-122"/>
                <a:cs typeface="Times New Roman" pitchFamily="18" charset="0"/>
              </a:rPr>
              <a:t>、当前层数，可以统一记录，避免重复；</a:t>
            </a:r>
            <a:endParaRPr lang="en-US" altLang="zh-CN" sz="2400" b="1" dirty="0">
              <a:solidFill>
                <a:schemeClr val="tx1">
                  <a:lumMod val="50000"/>
                </a:schemeClr>
              </a:solidFill>
              <a:latin typeface="Times New Roman" pitchFamily="18" charset="0"/>
              <a:ea typeface="华文楷体" pitchFamily="2" charset="-122"/>
              <a:cs typeface="Times New Roman" pitchFamily="18" charset="0"/>
            </a:endParaRPr>
          </a:p>
          <a:p>
            <a:pPr algn="just" eaLnBrk="1" hangingPunct="1">
              <a:lnSpc>
                <a:spcPct val="150000"/>
              </a:lnSpc>
              <a:buClr>
                <a:schemeClr val="accent2"/>
              </a:buClr>
              <a:defRPr/>
            </a:pPr>
            <a:r>
              <a:rPr lang="en-US" altLang="zh-CN" sz="2400" b="1" dirty="0">
                <a:solidFill>
                  <a:schemeClr val="tx1">
                    <a:lumMod val="50000"/>
                  </a:schemeClr>
                </a:solidFill>
                <a:latin typeface="Times New Roman" pitchFamily="18" charset="0"/>
                <a:ea typeface="华文楷体" pitchFamily="2" charset="-122"/>
                <a:cs typeface="Times New Roman" pitchFamily="18" charset="0"/>
              </a:rPr>
              <a:t>3</a:t>
            </a:r>
            <a:r>
              <a:rPr lang="zh-CN" altLang="en-US" sz="2400" b="1" dirty="0">
                <a:solidFill>
                  <a:schemeClr val="tx1">
                    <a:lumMod val="50000"/>
                  </a:schemeClr>
                </a:solidFill>
                <a:latin typeface="Times New Roman" pitchFamily="18" charset="0"/>
                <a:ea typeface="华文楷体" pitchFamily="2" charset="-122"/>
                <a:cs typeface="Times New Roman" pitchFamily="18" charset="0"/>
              </a:rPr>
              <a:t>、如果只求最大载重则不需要记录，如果需要给出方案则需要记录，</a:t>
            </a:r>
            <a:r>
              <a:rPr lang="zh-CN" altLang="en-US" sz="2400" b="1" dirty="0">
                <a:solidFill>
                  <a:srgbClr val="FF0000"/>
                </a:solidFill>
                <a:latin typeface="Times New Roman" pitchFamily="18" charset="0"/>
                <a:ea typeface="华文楷体" pitchFamily="2" charset="-122"/>
                <a:cs typeface="Times New Roman" pitchFamily="18" charset="0"/>
              </a:rPr>
              <a:t>物品选择情况可以存储树优化，不必每个点都存储</a:t>
            </a:r>
            <a:r>
              <a:rPr lang="zh-CN" altLang="en-US" sz="2400" b="1" dirty="0">
                <a:solidFill>
                  <a:schemeClr val="tx1">
                    <a:lumMod val="50000"/>
                  </a:schemeClr>
                </a:solidFill>
                <a:latin typeface="Times New Roman" pitchFamily="18" charset="0"/>
                <a:ea typeface="华文楷体" pitchFamily="2" charset="-122"/>
                <a:cs typeface="Times New Roman" pitchFamily="18" charset="0"/>
              </a:rPr>
              <a:t>。</a:t>
            </a:r>
            <a:endParaRPr lang="en-US" altLang="zh-CN" sz="2400" b="1" dirty="0">
              <a:solidFill>
                <a:schemeClr val="tx1">
                  <a:lumMod val="50000"/>
                </a:schemeClr>
              </a:solidFill>
              <a:latin typeface="Times New Roman" pitchFamily="18" charset="0"/>
              <a:ea typeface="华文楷体" pitchFamily="2" charset="-122"/>
              <a:cs typeface="Times New Roman"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矩形 2"/>
          <p:cNvSpPr>
            <a:spLocks noChangeArrowheads="1"/>
          </p:cNvSpPr>
          <p:nvPr/>
        </p:nvSpPr>
        <p:spPr bwMode="auto">
          <a:xfrm>
            <a:off x="292100" y="376238"/>
            <a:ext cx="55768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dirty="0" smtClean="0">
                <a:solidFill>
                  <a:schemeClr val="bg1"/>
                </a:solidFill>
                <a:latin typeface="楷体" pitchFamily="49" charset="-122"/>
                <a:ea typeface="楷体" pitchFamily="49" charset="-122"/>
              </a:rPr>
              <a:t>装载</a:t>
            </a:r>
            <a:r>
              <a:rPr lang="zh-CN" altLang="en-US" sz="3200" dirty="0">
                <a:solidFill>
                  <a:schemeClr val="bg1"/>
                </a:solidFill>
                <a:latin typeface="楷体" pitchFamily="49" charset="-122"/>
                <a:ea typeface="楷体" pitchFamily="49" charset="-122"/>
              </a:rPr>
              <a:t>问题</a:t>
            </a:r>
            <a:r>
              <a:rPr lang="en-US" altLang="zh-CN" sz="3200" dirty="0">
                <a:solidFill>
                  <a:schemeClr val="bg1"/>
                </a:solidFill>
                <a:latin typeface="Times New Roman" pitchFamily="18" charset="0"/>
                <a:ea typeface="楷体" pitchFamily="49" charset="-122"/>
                <a:cs typeface="Times New Roman" pitchFamily="18" charset="0"/>
              </a:rPr>
              <a:t>(FIFO)</a:t>
            </a:r>
            <a:endParaRPr lang="zh-CN" altLang="en-US" sz="3200" dirty="0">
              <a:solidFill>
                <a:schemeClr val="bg1"/>
              </a:solidFill>
              <a:latin typeface="Times New Roman" pitchFamily="18" charset="0"/>
              <a:ea typeface="楷体" pitchFamily="49" charset="-122"/>
              <a:cs typeface="Times New Roman" pitchFamily="18" charset="0"/>
            </a:endParaRPr>
          </a:p>
        </p:txBody>
      </p:sp>
      <p:sp>
        <p:nvSpPr>
          <p:cNvPr id="40963" name="Text Box 5"/>
          <p:cNvSpPr txBox="1">
            <a:spLocks noChangeArrowheads="1"/>
          </p:cNvSpPr>
          <p:nvPr/>
        </p:nvSpPr>
        <p:spPr bwMode="auto">
          <a:xfrm>
            <a:off x="365125" y="1068388"/>
            <a:ext cx="8499475" cy="428783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MaxLoadingFIFO</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w[],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c,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n) </a:t>
            </a: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队列式分支限界法，返回最优载重</a:t>
            </a:r>
          </a:p>
          <a:p>
            <a:pPr eaLnBrk="1" hangingPunct="1">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Q.add</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  </a:t>
            </a: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//Q</a:t>
            </a:r>
            <a:r>
              <a:rPr kumimoji="1" lang="zh-CN" altLang="en-US"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为活结点队列，加入队列标记分层</a:t>
            </a:r>
            <a:endPar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1; </a:t>
            </a: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根节点节点的层</a:t>
            </a:r>
            <a:endPar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cw</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0</a:t>
            </a:r>
            <a:r>
              <a:rPr kumimoji="1" lang="zh-CN" altLang="en-US"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根节点当前的载重</a:t>
            </a:r>
            <a:endPar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bestw</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0; </a:t>
            </a: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目前的最优值</a:t>
            </a:r>
            <a:endPar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while(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Q.isEmpty</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p>
          <a:p>
            <a:pPr eaLnBrk="1" hangingPunct="1">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if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cw</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w[</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&lt;= c)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AddLiveNode</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cw+w</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i+1); </a:t>
            </a: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添加左儿子节点</a:t>
            </a:r>
            <a:endPar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AddLiveNode</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cw</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i+1); </a:t>
            </a: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添加右儿子节点</a:t>
            </a:r>
            <a:endPar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cw</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Q.poll</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从</a:t>
            </a: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Q</a:t>
            </a:r>
            <a:r>
              <a:rPr kumimoji="1" lang="zh-CN" altLang="en-US"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中取下一个扩展节点，并赋给</a:t>
            </a:r>
            <a:r>
              <a:rPr kumimoji="1" lang="en-US" altLang="zh-CN"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cw</a:t>
            </a:r>
            <a:endPar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if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cw</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 -1) { //</a:t>
            </a:r>
            <a:r>
              <a:rPr kumimoji="1" lang="zh-CN" altLang="en-US"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同层尾部结点</a:t>
            </a:r>
            <a:endPar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if(</a:t>
            </a:r>
            <a:r>
              <a:rPr kumimoji="1" lang="en-US" altLang="zh-CN" b="1" dirty="0" err="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Q.isEmpty</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return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bestw</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p>
          <a:p>
            <a:pPr eaLnBrk="1" hangingPunct="1">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Q.add</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 </a:t>
            </a: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同层尾部标识</a:t>
            </a:r>
            <a:endPar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cw</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Q.poll</a:t>
            </a:r>
            <a:r>
              <a:rPr kumimoji="1" lang="en-US" altLang="zh-CN"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取下一个扩展节点</a:t>
            </a:r>
            <a:endPar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进入下一层</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p>
          <a:p>
            <a:pPr eaLnBrk="1" hangingPunct="1">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p>
        </p:txBody>
      </p:sp>
      <p:sp>
        <p:nvSpPr>
          <p:cNvPr id="4" name="Text Box 5"/>
          <p:cNvSpPr txBox="1">
            <a:spLocks noChangeArrowheads="1"/>
          </p:cNvSpPr>
          <p:nvPr/>
        </p:nvSpPr>
        <p:spPr bwMode="auto">
          <a:xfrm>
            <a:off x="374650" y="5367338"/>
            <a:ext cx="8499475" cy="14319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void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AddLiveNode</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cw</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endParaRPr kumimoji="1" lang="zh-CN" altLang="en-US"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if (</a:t>
            </a:r>
            <a:r>
              <a:rPr kumimoji="1" lang="en-US" altLang="zh-CN"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 = (</a:t>
            </a:r>
            <a:r>
              <a:rPr kumimoji="1" lang="en-US" altLang="zh-CN"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n+1</a:t>
            </a: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a:p>
            <a:pPr eaLnBrk="1" hangingPunct="1">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if(</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cw</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&gt;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bestw</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bestw</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cw</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p>
          <a:p>
            <a:pPr eaLnBrk="1" hangingPunct="1">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else</a:t>
            </a:r>
          </a:p>
          <a:p>
            <a:pPr eaLnBrk="1" hangingPunct="1">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Q.add</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cw</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p>
        </p:txBody>
      </p:sp>
    </p:spTree>
    <p:custDataLst>
      <p:tags r:id="rId1"/>
    </p:custDataLst>
    <p:extLst>
      <p:ext uri="{BB962C8B-B14F-4D97-AF65-F5344CB8AC3E}">
        <p14:creationId xmlns:p14="http://schemas.microsoft.com/office/powerpoint/2010/main" val="12785283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矩形 2"/>
          <p:cNvSpPr>
            <a:spLocks noChangeArrowheads="1"/>
          </p:cNvSpPr>
          <p:nvPr/>
        </p:nvSpPr>
        <p:spPr bwMode="auto">
          <a:xfrm>
            <a:off x="292100" y="376238"/>
            <a:ext cx="64817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分支限界法</a:t>
            </a:r>
            <a:r>
              <a:rPr lang="en-US" altLang="zh-CN" sz="3200">
                <a:solidFill>
                  <a:schemeClr val="bg1"/>
                </a:solidFill>
                <a:latin typeface="楷体" pitchFamily="49" charset="-122"/>
                <a:ea typeface="楷体" pitchFamily="49" charset="-122"/>
              </a:rPr>
              <a:t>—</a:t>
            </a:r>
            <a:r>
              <a:rPr lang="zh-CN" altLang="en-US" sz="3200">
                <a:solidFill>
                  <a:schemeClr val="bg1"/>
                </a:solidFill>
                <a:latin typeface="楷体" pitchFamily="49" charset="-122"/>
                <a:ea typeface="楷体" pitchFamily="49" charset="-122"/>
              </a:rPr>
              <a:t>装载问题</a:t>
            </a:r>
            <a:r>
              <a:rPr lang="en-US" altLang="zh-CN" sz="3200">
                <a:solidFill>
                  <a:schemeClr val="bg1"/>
                </a:solidFill>
                <a:latin typeface="Times New Roman" pitchFamily="18" charset="0"/>
                <a:ea typeface="楷体" pitchFamily="49" charset="-122"/>
                <a:cs typeface="Times New Roman" pitchFamily="18" charset="0"/>
              </a:rPr>
              <a:t>(FIFO </a:t>
            </a:r>
            <a:r>
              <a:rPr lang="zh-CN" altLang="en-US" sz="3200">
                <a:solidFill>
                  <a:schemeClr val="bg1"/>
                </a:solidFill>
                <a:latin typeface="Times New Roman" pitchFamily="18" charset="0"/>
                <a:ea typeface="楷体" pitchFamily="49" charset="-122"/>
                <a:cs typeface="Times New Roman" pitchFamily="18" charset="0"/>
              </a:rPr>
              <a:t>改进</a:t>
            </a:r>
            <a:r>
              <a:rPr lang="en-US" altLang="zh-CN" sz="3200">
                <a:solidFill>
                  <a:schemeClr val="bg1"/>
                </a:solidFill>
                <a:latin typeface="Times New Roman" pitchFamily="18" charset="0"/>
                <a:ea typeface="楷体" pitchFamily="49" charset="-122"/>
                <a:cs typeface="Times New Roman" pitchFamily="18" charset="0"/>
              </a:rPr>
              <a:t>)</a:t>
            </a:r>
            <a:endParaRPr lang="zh-CN" altLang="en-US" sz="3200">
              <a:solidFill>
                <a:schemeClr val="bg1"/>
              </a:solidFill>
              <a:latin typeface="Times New Roman" pitchFamily="18" charset="0"/>
              <a:ea typeface="楷体" pitchFamily="49" charset="-122"/>
              <a:cs typeface="Times New Roman" pitchFamily="18" charset="0"/>
            </a:endParaRPr>
          </a:p>
        </p:txBody>
      </p:sp>
      <p:sp>
        <p:nvSpPr>
          <p:cNvPr id="3" name="Text Box 4"/>
          <p:cNvSpPr txBox="1">
            <a:spLocks noChangeArrowheads="1"/>
          </p:cNvSpPr>
          <p:nvPr/>
        </p:nvSpPr>
        <p:spPr bwMode="auto">
          <a:xfrm>
            <a:off x="261938" y="1133475"/>
            <a:ext cx="8605837" cy="479266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eaLnBrk="1" hangingPunct="1">
              <a:lnSpc>
                <a:spcPct val="200000"/>
              </a:lnSpc>
              <a:buClr>
                <a:schemeClr val="accent2"/>
              </a:buClr>
              <a:defRPr/>
            </a:pPr>
            <a:r>
              <a:rPr lang="zh-CN" altLang="en-US" sz="3200" b="1" dirty="0">
                <a:solidFill>
                  <a:srgbClr val="FF0000"/>
                </a:solidFill>
                <a:latin typeface="Times New Roman" pitchFamily="18" charset="0"/>
                <a:ea typeface="华文楷体" pitchFamily="2" charset="-122"/>
                <a:cs typeface="Times New Roman" pitchFamily="18" charset="0"/>
              </a:rPr>
              <a:t>存在问题</a:t>
            </a:r>
            <a:r>
              <a:rPr lang="zh-CN" altLang="en-US" sz="3200" b="1" dirty="0">
                <a:solidFill>
                  <a:schemeClr val="tx1">
                    <a:lumMod val="50000"/>
                  </a:schemeClr>
                </a:solidFill>
                <a:latin typeface="Times New Roman" pitchFamily="18" charset="0"/>
                <a:ea typeface="华文楷体" pitchFamily="2" charset="-122"/>
                <a:cs typeface="Times New Roman" pitchFamily="18" charset="0"/>
              </a:rPr>
              <a:t>：</a:t>
            </a:r>
            <a:endParaRPr lang="en-US" altLang="zh-CN" sz="3200" b="1" dirty="0">
              <a:solidFill>
                <a:schemeClr val="tx1">
                  <a:lumMod val="50000"/>
                </a:schemeClr>
              </a:solidFill>
              <a:latin typeface="Times New Roman" pitchFamily="18" charset="0"/>
              <a:ea typeface="华文楷体" pitchFamily="2" charset="-122"/>
              <a:cs typeface="Times New Roman" pitchFamily="18" charset="0"/>
            </a:endParaRPr>
          </a:p>
          <a:p>
            <a:pPr eaLnBrk="1" hangingPunct="1">
              <a:lnSpc>
                <a:spcPct val="200000"/>
              </a:lnSpc>
              <a:buClr>
                <a:srgbClr val="00B050"/>
              </a:buClr>
              <a:buFont typeface="Wingdings" pitchFamily="2" charset="2"/>
              <a:buChar char="Ø"/>
              <a:defRPr/>
            </a:pPr>
            <a:r>
              <a:rPr lang="zh-CN" altLang="en-US" sz="3200" b="1" dirty="0">
                <a:solidFill>
                  <a:schemeClr val="tx1">
                    <a:lumMod val="50000"/>
                  </a:schemeClr>
                </a:solidFill>
                <a:latin typeface="Times New Roman" pitchFamily="18" charset="0"/>
                <a:ea typeface="华文楷体" pitchFamily="2" charset="-122"/>
                <a:cs typeface="Times New Roman" pitchFamily="18" charset="0"/>
              </a:rPr>
              <a:t>没有给出具体的装载方案；</a:t>
            </a:r>
            <a:endParaRPr lang="en-US" altLang="zh-CN" sz="3200" b="1" dirty="0">
              <a:solidFill>
                <a:schemeClr val="tx1">
                  <a:lumMod val="50000"/>
                </a:schemeClr>
              </a:solidFill>
              <a:latin typeface="Times New Roman" pitchFamily="18" charset="0"/>
              <a:ea typeface="华文楷体" pitchFamily="2" charset="-122"/>
              <a:cs typeface="Times New Roman" pitchFamily="18" charset="0"/>
            </a:endParaRPr>
          </a:p>
          <a:p>
            <a:pPr eaLnBrk="1" hangingPunct="1">
              <a:lnSpc>
                <a:spcPct val="200000"/>
              </a:lnSpc>
              <a:buClr>
                <a:srgbClr val="00B050"/>
              </a:buClr>
              <a:buFont typeface="Wingdings" pitchFamily="2" charset="2"/>
              <a:buChar char="Ø"/>
              <a:defRPr/>
            </a:pPr>
            <a:r>
              <a:rPr lang="zh-CN" altLang="en-US" sz="3200" b="1" dirty="0">
                <a:solidFill>
                  <a:schemeClr val="tx1">
                    <a:lumMod val="50000"/>
                  </a:schemeClr>
                </a:solidFill>
                <a:latin typeface="Times New Roman" pitchFamily="18" charset="0"/>
                <a:ea typeface="华文楷体" pitchFamily="2" charset="-122"/>
                <a:cs typeface="Times New Roman" pitchFamily="18" charset="0"/>
              </a:rPr>
              <a:t>没有加入限界的技巧，属于盲目搜索；</a:t>
            </a:r>
            <a:endParaRPr lang="en-US" altLang="zh-CN" sz="3200" b="1" dirty="0">
              <a:solidFill>
                <a:schemeClr val="tx1">
                  <a:lumMod val="50000"/>
                </a:schemeClr>
              </a:solidFill>
              <a:latin typeface="Times New Roman" pitchFamily="18" charset="0"/>
              <a:ea typeface="华文楷体" pitchFamily="2" charset="-122"/>
              <a:cs typeface="Times New Roman" pitchFamily="18" charset="0"/>
            </a:endParaRPr>
          </a:p>
          <a:p>
            <a:pPr eaLnBrk="1" hangingPunct="1">
              <a:lnSpc>
                <a:spcPct val="200000"/>
              </a:lnSpc>
              <a:buClr>
                <a:srgbClr val="00B050"/>
              </a:buClr>
              <a:buFont typeface="Wingdings" pitchFamily="2" charset="2"/>
              <a:buChar char="Ø"/>
              <a:defRPr/>
            </a:pPr>
            <a:r>
              <a:rPr lang="zh-CN" altLang="en-US" sz="3200" b="1" dirty="0">
                <a:solidFill>
                  <a:schemeClr val="tx1">
                    <a:lumMod val="50000"/>
                  </a:schemeClr>
                </a:solidFill>
                <a:latin typeface="Times New Roman" pitchFamily="18" charset="0"/>
                <a:ea typeface="华文楷体" pitchFamily="2" charset="-122"/>
                <a:cs typeface="Times New Roman" pitchFamily="18" charset="0"/>
              </a:rPr>
              <a:t>在深度为</a:t>
            </a:r>
            <a:r>
              <a:rPr lang="en-US" altLang="zh-CN" sz="3200" b="1" dirty="0">
                <a:solidFill>
                  <a:schemeClr val="tx1">
                    <a:lumMod val="50000"/>
                  </a:schemeClr>
                </a:solidFill>
                <a:latin typeface="Times New Roman" pitchFamily="18" charset="0"/>
                <a:ea typeface="华文楷体" pitchFamily="2" charset="-122"/>
                <a:cs typeface="Times New Roman" pitchFamily="18" charset="0"/>
              </a:rPr>
              <a:t>n+1</a:t>
            </a:r>
            <a:r>
              <a:rPr lang="zh-CN" altLang="en-US" sz="3200" b="1" dirty="0">
                <a:solidFill>
                  <a:schemeClr val="tx1">
                    <a:lumMod val="50000"/>
                  </a:schemeClr>
                </a:solidFill>
                <a:latin typeface="Times New Roman" pitchFamily="18" charset="0"/>
                <a:ea typeface="华文楷体" pitchFamily="2" charset="-122"/>
                <a:cs typeface="Times New Roman" pitchFamily="18" charset="0"/>
              </a:rPr>
              <a:t>的时候才更新最优解，实际上在</a:t>
            </a:r>
            <a:r>
              <a:rPr lang="en-US" altLang="zh-CN" sz="3200" b="1" dirty="0">
                <a:solidFill>
                  <a:schemeClr val="tx1">
                    <a:lumMod val="50000"/>
                  </a:schemeClr>
                </a:solidFill>
                <a:latin typeface="Times New Roman" pitchFamily="18" charset="0"/>
                <a:ea typeface="华文楷体" pitchFamily="2" charset="-122"/>
                <a:cs typeface="Times New Roman" pitchFamily="18" charset="0"/>
              </a:rPr>
              <a:t>n+1</a:t>
            </a:r>
            <a:r>
              <a:rPr lang="zh-CN" altLang="en-US" sz="3200" b="1" dirty="0">
                <a:solidFill>
                  <a:schemeClr val="tx1">
                    <a:lumMod val="50000"/>
                  </a:schemeClr>
                </a:solidFill>
                <a:latin typeface="Times New Roman" pitchFamily="18" charset="0"/>
                <a:ea typeface="华文楷体" pitchFamily="2" charset="-122"/>
                <a:cs typeface="Times New Roman" pitchFamily="18" charset="0"/>
              </a:rPr>
              <a:t>之前的任何一个深度都可以更新最优解；</a:t>
            </a:r>
            <a:endParaRPr lang="en-US" altLang="zh-CN" sz="3200" b="1" dirty="0">
              <a:solidFill>
                <a:schemeClr val="tx1">
                  <a:lumMod val="50000"/>
                </a:schemeClr>
              </a:solidFill>
              <a:latin typeface="Times New Roman" pitchFamily="18" charset="0"/>
              <a:ea typeface="华文楷体" pitchFamily="2" charset="-122"/>
              <a:cs typeface="Times New Roman"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矩形 2"/>
          <p:cNvSpPr>
            <a:spLocks noChangeArrowheads="1"/>
          </p:cNvSpPr>
          <p:nvPr/>
        </p:nvSpPr>
        <p:spPr bwMode="auto">
          <a:xfrm>
            <a:off x="292100" y="376238"/>
            <a:ext cx="64817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分支限界法</a:t>
            </a:r>
            <a:r>
              <a:rPr lang="en-US" altLang="zh-CN" sz="3200">
                <a:solidFill>
                  <a:schemeClr val="bg1"/>
                </a:solidFill>
                <a:latin typeface="楷体" pitchFamily="49" charset="-122"/>
                <a:ea typeface="楷体" pitchFamily="49" charset="-122"/>
              </a:rPr>
              <a:t>—</a:t>
            </a:r>
            <a:r>
              <a:rPr lang="zh-CN" altLang="en-US" sz="3200">
                <a:solidFill>
                  <a:schemeClr val="bg1"/>
                </a:solidFill>
                <a:latin typeface="楷体" pitchFamily="49" charset="-122"/>
                <a:ea typeface="楷体" pitchFamily="49" charset="-122"/>
              </a:rPr>
              <a:t>装载问题</a:t>
            </a:r>
            <a:r>
              <a:rPr lang="en-US" altLang="zh-CN" sz="3200">
                <a:solidFill>
                  <a:schemeClr val="bg1"/>
                </a:solidFill>
                <a:latin typeface="Times New Roman" pitchFamily="18" charset="0"/>
                <a:ea typeface="楷体" pitchFamily="49" charset="-122"/>
                <a:cs typeface="Times New Roman" pitchFamily="18" charset="0"/>
              </a:rPr>
              <a:t>(FIFO </a:t>
            </a:r>
            <a:r>
              <a:rPr lang="zh-CN" altLang="en-US" sz="3200">
                <a:solidFill>
                  <a:schemeClr val="bg1"/>
                </a:solidFill>
                <a:latin typeface="Times New Roman" pitchFamily="18" charset="0"/>
                <a:ea typeface="楷体" pitchFamily="49" charset="-122"/>
                <a:cs typeface="Times New Roman" pitchFamily="18" charset="0"/>
              </a:rPr>
              <a:t>改进</a:t>
            </a:r>
            <a:r>
              <a:rPr lang="en-US" altLang="zh-CN" sz="3200">
                <a:solidFill>
                  <a:schemeClr val="bg1"/>
                </a:solidFill>
                <a:latin typeface="Times New Roman" pitchFamily="18" charset="0"/>
                <a:ea typeface="楷体" pitchFamily="49" charset="-122"/>
                <a:cs typeface="Times New Roman" pitchFamily="18" charset="0"/>
              </a:rPr>
              <a:t>)</a:t>
            </a:r>
            <a:endParaRPr lang="zh-CN" altLang="en-US" sz="3200">
              <a:solidFill>
                <a:schemeClr val="bg1"/>
              </a:solidFill>
              <a:latin typeface="Times New Roman" pitchFamily="18" charset="0"/>
              <a:ea typeface="楷体" pitchFamily="49" charset="-122"/>
              <a:cs typeface="Times New Roman" pitchFamily="18" charset="0"/>
            </a:endParaRPr>
          </a:p>
        </p:txBody>
      </p:sp>
      <p:sp>
        <p:nvSpPr>
          <p:cNvPr id="4" name="Text Box 4"/>
          <p:cNvSpPr txBox="1">
            <a:spLocks noChangeArrowheads="1"/>
          </p:cNvSpPr>
          <p:nvPr/>
        </p:nvSpPr>
        <p:spPr bwMode="auto">
          <a:xfrm>
            <a:off x="300038" y="1343025"/>
            <a:ext cx="8605837" cy="2433638"/>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p>
            <a:pPr eaLnBrk="1" hangingPunct="1">
              <a:lnSpc>
                <a:spcPct val="150000"/>
              </a:lnSpc>
              <a:buClr>
                <a:schemeClr val="accent2"/>
              </a:buClr>
              <a:defRPr/>
            </a:pPr>
            <a:r>
              <a:rPr lang="zh-CN" altLang="en-US" sz="2800" b="1" dirty="0">
                <a:solidFill>
                  <a:srgbClr val="FF0000"/>
                </a:solidFill>
                <a:latin typeface="Times New Roman" pitchFamily="18" charset="0"/>
                <a:ea typeface="华文楷体" pitchFamily="2" charset="-122"/>
                <a:cs typeface="Times New Roman" pitchFamily="18" charset="0"/>
              </a:rPr>
              <a:t>解决办法</a:t>
            </a:r>
            <a:r>
              <a:rPr lang="zh-CN" altLang="en-US" sz="2800" b="1" dirty="0">
                <a:solidFill>
                  <a:schemeClr val="tx1">
                    <a:lumMod val="50000"/>
                  </a:schemeClr>
                </a:solidFill>
                <a:latin typeface="Times New Roman" pitchFamily="18" charset="0"/>
                <a:ea typeface="华文楷体" pitchFamily="2" charset="-122"/>
                <a:cs typeface="Times New Roman" pitchFamily="18" charset="0"/>
              </a:rPr>
              <a:t>：</a:t>
            </a:r>
            <a:endParaRPr lang="en-US" altLang="zh-CN" sz="2800" b="1" dirty="0">
              <a:solidFill>
                <a:schemeClr val="tx1">
                  <a:lumMod val="50000"/>
                </a:schemeClr>
              </a:solidFill>
              <a:latin typeface="Times New Roman" pitchFamily="18" charset="0"/>
              <a:ea typeface="华文楷体" pitchFamily="2" charset="-122"/>
              <a:cs typeface="Times New Roman" pitchFamily="18" charset="0"/>
            </a:endParaRPr>
          </a:p>
          <a:p>
            <a:pPr eaLnBrk="1" hangingPunct="1">
              <a:lnSpc>
                <a:spcPct val="150000"/>
              </a:lnSpc>
              <a:buClr>
                <a:srgbClr val="00B050"/>
              </a:buClr>
              <a:buFont typeface="Wingdings" pitchFamily="2" charset="2"/>
              <a:buChar char="Ø"/>
              <a:defRPr/>
            </a:pPr>
            <a:r>
              <a:rPr lang="zh-CN" altLang="en-US" sz="2400" b="1" dirty="0">
                <a:solidFill>
                  <a:srgbClr val="FF0000"/>
                </a:solidFill>
                <a:latin typeface="Times New Roman" pitchFamily="18" charset="0"/>
                <a:ea typeface="华文楷体" pitchFamily="2" charset="-122"/>
                <a:cs typeface="Times New Roman" pitchFamily="18" charset="0"/>
              </a:rPr>
              <a:t>问题一</a:t>
            </a:r>
            <a:r>
              <a:rPr lang="zh-CN" altLang="en-US" sz="2400" b="1" dirty="0">
                <a:solidFill>
                  <a:schemeClr val="tx1">
                    <a:lumMod val="50000"/>
                  </a:schemeClr>
                </a:solidFill>
                <a:latin typeface="Times New Roman" pitchFamily="18" charset="0"/>
                <a:ea typeface="华文楷体" pitchFamily="2" charset="-122"/>
                <a:cs typeface="Times New Roman" pitchFamily="18" charset="0"/>
              </a:rPr>
              <a:t>：存储二叉树，每个节点都能</a:t>
            </a:r>
            <a:r>
              <a:rPr lang="zh-CN" altLang="en-US" sz="2400" b="1" dirty="0">
                <a:solidFill>
                  <a:srgbClr val="FF0000"/>
                </a:solidFill>
                <a:latin typeface="Times New Roman" pitchFamily="18" charset="0"/>
                <a:ea typeface="华文楷体" pitchFamily="2" charset="-122"/>
                <a:cs typeface="Times New Roman" pitchFamily="18" charset="0"/>
              </a:rPr>
              <a:t>指向父结点的指针</a:t>
            </a:r>
            <a:r>
              <a:rPr lang="zh-CN" altLang="en-US" sz="2400" b="1" dirty="0">
                <a:solidFill>
                  <a:schemeClr val="tx1">
                    <a:lumMod val="50000"/>
                  </a:schemeClr>
                </a:solidFill>
                <a:latin typeface="Times New Roman" pitchFamily="18" charset="0"/>
                <a:ea typeface="华文楷体" pitchFamily="2" charset="-122"/>
                <a:cs typeface="Times New Roman" pitchFamily="18" charset="0"/>
              </a:rPr>
              <a:t>，方便从叶子节点回溯找到解，另外还需要记录当前结点是父结点的</a:t>
            </a:r>
            <a:r>
              <a:rPr lang="zh-CN" altLang="en-US" sz="2400" b="1" dirty="0">
                <a:solidFill>
                  <a:srgbClr val="FF0000"/>
                </a:solidFill>
                <a:latin typeface="Times New Roman" pitchFamily="18" charset="0"/>
                <a:ea typeface="华文楷体" pitchFamily="2" charset="-122"/>
                <a:cs typeface="Times New Roman" pitchFamily="18" charset="0"/>
              </a:rPr>
              <a:t>哪一个儿子</a:t>
            </a:r>
            <a:r>
              <a:rPr lang="zh-CN" altLang="en-US" sz="2400" b="1" dirty="0">
                <a:solidFill>
                  <a:schemeClr val="tx1">
                    <a:lumMod val="50000"/>
                  </a:schemeClr>
                </a:solidFill>
                <a:latin typeface="Times New Roman" pitchFamily="18" charset="0"/>
                <a:ea typeface="华文楷体" pitchFamily="2" charset="-122"/>
                <a:cs typeface="Times New Roman" pitchFamily="18" charset="0"/>
              </a:rPr>
              <a:t>；</a:t>
            </a:r>
            <a:endParaRPr lang="en-US" altLang="zh-CN" sz="2400" b="1" dirty="0">
              <a:solidFill>
                <a:schemeClr val="tx1">
                  <a:lumMod val="50000"/>
                </a:schemeClr>
              </a:solidFill>
              <a:latin typeface="Times New Roman" pitchFamily="18" charset="0"/>
              <a:ea typeface="华文楷体" pitchFamily="2" charset="-122"/>
              <a:cs typeface="Times New Roman" pitchFamily="18" charset="0"/>
            </a:endParaRPr>
          </a:p>
        </p:txBody>
      </p:sp>
      <p:sp>
        <p:nvSpPr>
          <p:cNvPr id="5" name="矩形 4"/>
          <p:cNvSpPr/>
          <p:nvPr/>
        </p:nvSpPr>
        <p:spPr>
          <a:xfrm>
            <a:off x="285750" y="4016375"/>
            <a:ext cx="8601075" cy="64611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eaLnBrk="1" hangingPunct="1">
              <a:lnSpc>
                <a:spcPct val="150000"/>
              </a:lnSpc>
              <a:buClr>
                <a:srgbClr val="00B050"/>
              </a:buClr>
              <a:buFont typeface="Wingdings" pitchFamily="2" charset="2"/>
              <a:buChar char="Ø"/>
              <a:defRPr/>
            </a:pPr>
            <a:r>
              <a:rPr lang="zh-CN" altLang="en-US" sz="2400" b="1" dirty="0">
                <a:solidFill>
                  <a:srgbClr val="FF0000"/>
                </a:solidFill>
                <a:latin typeface="Times New Roman" pitchFamily="18" charset="0"/>
                <a:ea typeface="华文楷体" pitchFamily="2" charset="-122"/>
                <a:cs typeface="Times New Roman" pitchFamily="18" charset="0"/>
              </a:rPr>
              <a:t>问题二</a:t>
            </a:r>
            <a:r>
              <a:rPr lang="zh-CN" altLang="en-US" sz="2400" b="1" dirty="0">
                <a:solidFill>
                  <a:srgbClr val="5F5F5F">
                    <a:lumMod val="50000"/>
                  </a:srgbClr>
                </a:solidFill>
                <a:latin typeface="Times New Roman" pitchFamily="18" charset="0"/>
                <a:ea typeface="华文楷体" pitchFamily="2" charset="-122"/>
                <a:cs typeface="Times New Roman" pitchFamily="18" charset="0"/>
              </a:rPr>
              <a:t>：令</a:t>
            </a:r>
            <a:r>
              <a:rPr lang="en-US" altLang="zh-CN" sz="2400" b="1" dirty="0">
                <a:solidFill>
                  <a:srgbClr val="5F5F5F">
                    <a:lumMod val="50000"/>
                  </a:srgbClr>
                </a:solidFill>
                <a:latin typeface="Times New Roman" pitchFamily="18" charset="0"/>
                <a:ea typeface="华文楷体" pitchFamily="2" charset="-122"/>
                <a:cs typeface="Times New Roman" pitchFamily="18" charset="0"/>
              </a:rPr>
              <a:t>UB = </a:t>
            </a:r>
            <a:r>
              <a:rPr lang="en-US" altLang="zh-CN" sz="2400" b="1" dirty="0" err="1">
                <a:solidFill>
                  <a:srgbClr val="5F5F5F">
                    <a:lumMod val="50000"/>
                  </a:srgbClr>
                </a:solidFill>
                <a:latin typeface="Times New Roman" pitchFamily="18" charset="0"/>
                <a:ea typeface="华文楷体" pitchFamily="2" charset="-122"/>
                <a:cs typeface="Times New Roman" pitchFamily="18" charset="0"/>
              </a:rPr>
              <a:t>cw</a:t>
            </a:r>
            <a:r>
              <a:rPr lang="en-US" altLang="zh-CN" sz="2400" b="1" dirty="0">
                <a:solidFill>
                  <a:srgbClr val="5F5F5F">
                    <a:lumMod val="50000"/>
                  </a:srgbClr>
                </a:solidFill>
                <a:latin typeface="Times New Roman" pitchFamily="18" charset="0"/>
                <a:ea typeface="华文楷体" pitchFamily="2" charset="-122"/>
                <a:cs typeface="Times New Roman" pitchFamily="18" charset="0"/>
              </a:rPr>
              <a:t> + r</a:t>
            </a:r>
            <a:r>
              <a:rPr lang="zh-CN" altLang="en-US" sz="2400" b="1" dirty="0">
                <a:solidFill>
                  <a:srgbClr val="5F5F5F">
                    <a:lumMod val="50000"/>
                  </a:srgbClr>
                </a:solidFill>
                <a:latin typeface="Times New Roman" pitchFamily="18" charset="0"/>
                <a:ea typeface="华文楷体" pitchFamily="2" charset="-122"/>
                <a:cs typeface="Times New Roman" pitchFamily="18" charset="0"/>
              </a:rPr>
              <a:t>，如果</a:t>
            </a:r>
            <a:r>
              <a:rPr lang="en-US" altLang="zh-CN" sz="2400" b="1" dirty="0">
                <a:solidFill>
                  <a:srgbClr val="5F5F5F">
                    <a:lumMod val="50000"/>
                  </a:srgbClr>
                </a:solidFill>
                <a:latin typeface="Times New Roman" pitchFamily="18" charset="0"/>
                <a:ea typeface="华文楷体" pitchFamily="2" charset="-122"/>
                <a:cs typeface="Times New Roman" pitchFamily="18" charset="0"/>
              </a:rPr>
              <a:t>UB  </a:t>
            </a:r>
            <a:r>
              <a:rPr lang="en-US" altLang="zh-CN" sz="2400" b="1" dirty="0">
                <a:solidFill>
                  <a:srgbClr val="5F5F5F">
                    <a:lumMod val="50000"/>
                  </a:srgbClr>
                </a:solidFill>
                <a:latin typeface="Times New Roman" pitchFamily="18" charset="0"/>
                <a:ea typeface="华文楷体" pitchFamily="2" charset="-122"/>
                <a:cs typeface="Times New Roman" pitchFamily="18" charset="0"/>
                <a:sym typeface="Symbol"/>
              </a:rPr>
              <a:t> </a:t>
            </a:r>
            <a:r>
              <a:rPr lang="en-US" altLang="zh-CN" sz="2400" b="1" dirty="0" err="1">
                <a:solidFill>
                  <a:srgbClr val="5F5F5F">
                    <a:lumMod val="50000"/>
                  </a:srgbClr>
                </a:solidFill>
                <a:latin typeface="Times New Roman" pitchFamily="18" charset="0"/>
                <a:ea typeface="华文楷体" pitchFamily="2" charset="-122"/>
                <a:cs typeface="Times New Roman" pitchFamily="18" charset="0"/>
                <a:sym typeface="Symbol"/>
              </a:rPr>
              <a:t>bestw</a:t>
            </a:r>
            <a:r>
              <a:rPr lang="zh-CN" altLang="en-US" sz="2400" b="1" dirty="0">
                <a:solidFill>
                  <a:srgbClr val="5F5F5F">
                    <a:lumMod val="50000"/>
                  </a:srgbClr>
                </a:solidFill>
                <a:latin typeface="Times New Roman" pitchFamily="18" charset="0"/>
                <a:ea typeface="华文楷体" pitchFamily="2" charset="-122"/>
                <a:cs typeface="Times New Roman" pitchFamily="18" charset="0"/>
                <a:sym typeface="Symbol"/>
              </a:rPr>
              <a:t>时可将节点剪去</a:t>
            </a:r>
            <a:r>
              <a:rPr lang="en-US" altLang="zh-CN" sz="2400" b="1" dirty="0">
                <a:solidFill>
                  <a:srgbClr val="5F5F5F">
                    <a:lumMod val="50000"/>
                  </a:srgbClr>
                </a:solidFill>
                <a:latin typeface="Times New Roman" pitchFamily="18" charset="0"/>
                <a:ea typeface="华文楷体" pitchFamily="2" charset="-122"/>
                <a:cs typeface="Times New Roman" pitchFamily="18" charset="0"/>
                <a:sym typeface="Symbol"/>
              </a:rPr>
              <a:t>;</a:t>
            </a:r>
            <a:r>
              <a:rPr lang="zh-CN" altLang="en-US" sz="2400" b="1" dirty="0">
                <a:solidFill>
                  <a:srgbClr val="5F5F5F">
                    <a:lumMod val="50000"/>
                  </a:srgbClr>
                </a:solidFill>
                <a:latin typeface="Times New Roman" pitchFamily="18" charset="0"/>
                <a:ea typeface="华文楷体" pitchFamily="2" charset="-122"/>
                <a:cs typeface="Times New Roman" pitchFamily="18" charset="0"/>
                <a:sym typeface="Symbol"/>
              </a:rPr>
              <a:t> </a:t>
            </a:r>
            <a:endParaRPr lang="en-US" altLang="zh-CN" sz="2400" b="1" dirty="0">
              <a:solidFill>
                <a:srgbClr val="5F5F5F">
                  <a:lumMod val="50000"/>
                </a:srgbClr>
              </a:solidFill>
              <a:latin typeface="Times New Roman" pitchFamily="18" charset="0"/>
              <a:ea typeface="华文楷体" pitchFamily="2" charset="-122"/>
              <a:cs typeface="Times New Roman" pitchFamily="18" charset="0"/>
            </a:endParaRPr>
          </a:p>
        </p:txBody>
      </p:sp>
      <p:sp>
        <p:nvSpPr>
          <p:cNvPr id="6" name="矩形 5"/>
          <p:cNvSpPr/>
          <p:nvPr/>
        </p:nvSpPr>
        <p:spPr>
          <a:xfrm>
            <a:off x="284163" y="5043488"/>
            <a:ext cx="8601075" cy="12001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hangingPunct="1">
              <a:lnSpc>
                <a:spcPct val="150000"/>
              </a:lnSpc>
              <a:buClr>
                <a:srgbClr val="00B050"/>
              </a:buClr>
              <a:buFont typeface="Wingdings" pitchFamily="2" charset="2"/>
              <a:buChar char="Ø"/>
              <a:defRPr/>
            </a:pPr>
            <a:r>
              <a:rPr lang="zh-CN" altLang="en-US" sz="2400" b="1" dirty="0">
                <a:solidFill>
                  <a:srgbClr val="FF0000"/>
                </a:solidFill>
                <a:latin typeface="Times New Roman" pitchFamily="18" charset="0"/>
                <a:ea typeface="华文楷体" pitchFamily="2" charset="-122"/>
                <a:cs typeface="Times New Roman" pitchFamily="18" charset="0"/>
              </a:rPr>
              <a:t>问题三</a:t>
            </a:r>
            <a:r>
              <a:rPr lang="zh-CN" altLang="en-US" sz="2400" b="1" dirty="0">
                <a:solidFill>
                  <a:srgbClr val="5F5F5F">
                    <a:lumMod val="50000"/>
                  </a:srgbClr>
                </a:solidFill>
                <a:latin typeface="Times New Roman" pitchFamily="18" charset="0"/>
                <a:ea typeface="华文楷体" pitchFamily="2" charset="-122"/>
                <a:cs typeface="Times New Roman" pitchFamily="18" charset="0"/>
              </a:rPr>
              <a:t>：</a:t>
            </a:r>
            <a:r>
              <a:rPr lang="zh-CN" altLang="en-US" sz="2400" b="1" dirty="0">
                <a:solidFill>
                  <a:srgbClr val="5F5F5F">
                    <a:lumMod val="50000"/>
                  </a:srgbClr>
                </a:solidFill>
                <a:latin typeface="Times New Roman" pitchFamily="18" charset="0"/>
                <a:ea typeface="华文楷体" pitchFamily="2" charset="-122"/>
                <a:cs typeface="Times New Roman" pitchFamily="18" charset="0"/>
                <a:sym typeface="Symbol"/>
              </a:rPr>
              <a:t>如果</a:t>
            </a:r>
            <a:r>
              <a:rPr lang="en-US" altLang="zh-CN" sz="2400" b="1" dirty="0" err="1">
                <a:solidFill>
                  <a:srgbClr val="5F5F5F">
                    <a:lumMod val="50000"/>
                  </a:srgbClr>
                </a:solidFill>
                <a:latin typeface="Times New Roman" pitchFamily="18" charset="0"/>
                <a:ea typeface="华文楷体" pitchFamily="2" charset="-122"/>
                <a:cs typeface="Times New Roman" pitchFamily="18" charset="0"/>
                <a:sym typeface="Symbol"/>
              </a:rPr>
              <a:t>cw</a:t>
            </a:r>
            <a:r>
              <a:rPr lang="en-US" altLang="zh-CN" sz="2400" b="1" dirty="0">
                <a:solidFill>
                  <a:srgbClr val="5F5F5F">
                    <a:lumMod val="50000"/>
                  </a:srgbClr>
                </a:solidFill>
                <a:latin typeface="Times New Roman" pitchFamily="18" charset="0"/>
                <a:ea typeface="华文楷体" pitchFamily="2" charset="-122"/>
                <a:cs typeface="Times New Roman" pitchFamily="18" charset="0"/>
                <a:sym typeface="Symbol"/>
              </a:rPr>
              <a:t> &gt; </a:t>
            </a:r>
            <a:r>
              <a:rPr lang="en-US" altLang="zh-CN" sz="2400" b="1" dirty="0" err="1">
                <a:solidFill>
                  <a:srgbClr val="5F5F5F">
                    <a:lumMod val="50000"/>
                  </a:srgbClr>
                </a:solidFill>
                <a:latin typeface="Times New Roman" pitchFamily="18" charset="0"/>
                <a:ea typeface="华文楷体" pitchFamily="2" charset="-122"/>
                <a:cs typeface="Times New Roman" pitchFamily="18" charset="0"/>
                <a:sym typeface="Symbol"/>
              </a:rPr>
              <a:t>bestw</a:t>
            </a:r>
            <a:r>
              <a:rPr lang="zh-CN" altLang="en-US" sz="2400" b="1" dirty="0">
                <a:solidFill>
                  <a:srgbClr val="5F5F5F">
                    <a:lumMod val="50000"/>
                  </a:srgbClr>
                </a:solidFill>
                <a:latin typeface="Times New Roman" pitchFamily="18" charset="0"/>
                <a:ea typeface="华文楷体" pitchFamily="2" charset="-122"/>
                <a:cs typeface="Times New Roman" pitchFamily="18" charset="0"/>
                <a:sym typeface="Symbol"/>
              </a:rPr>
              <a:t>即可对</a:t>
            </a:r>
            <a:r>
              <a:rPr lang="en-US" altLang="zh-CN" sz="2400" b="1" dirty="0" err="1">
                <a:solidFill>
                  <a:srgbClr val="5F5F5F">
                    <a:lumMod val="50000"/>
                  </a:srgbClr>
                </a:solidFill>
                <a:latin typeface="Times New Roman" pitchFamily="18" charset="0"/>
                <a:ea typeface="华文楷体" pitchFamily="2" charset="-122"/>
                <a:cs typeface="Times New Roman" pitchFamily="18" charset="0"/>
                <a:sym typeface="Symbol"/>
              </a:rPr>
              <a:t>bestw</a:t>
            </a:r>
            <a:r>
              <a:rPr lang="zh-CN" altLang="en-US" sz="2400" b="1" dirty="0">
                <a:solidFill>
                  <a:srgbClr val="5F5F5F">
                    <a:lumMod val="50000"/>
                  </a:srgbClr>
                </a:solidFill>
                <a:latin typeface="Times New Roman" pitchFamily="18" charset="0"/>
                <a:ea typeface="华文楷体" pitchFamily="2" charset="-122"/>
                <a:cs typeface="Times New Roman" pitchFamily="18" charset="0"/>
                <a:sym typeface="Symbol"/>
              </a:rPr>
              <a:t>进行更新，</a:t>
            </a:r>
            <a:r>
              <a:rPr lang="zh-CN" altLang="en-US" sz="2400" b="1" dirty="0">
                <a:solidFill>
                  <a:srgbClr val="FF0000"/>
                </a:solidFill>
                <a:latin typeface="Times New Roman" pitchFamily="18" charset="0"/>
                <a:ea typeface="华文楷体" pitchFamily="2" charset="-122"/>
                <a:cs typeface="Times New Roman" pitchFamily="18" charset="0"/>
                <a:sym typeface="Symbol"/>
              </a:rPr>
              <a:t>不需要等到叶子节点</a:t>
            </a:r>
            <a:r>
              <a:rPr lang="zh-CN" altLang="en-US" sz="2400" b="1" dirty="0">
                <a:solidFill>
                  <a:srgbClr val="5F5F5F">
                    <a:lumMod val="50000"/>
                  </a:srgbClr>
                </a:solidFill>
                <a:latin typeface="Times New Roman" pitchFamily="18" charset="0"/>
                <a:ea typeface="华文楷体" pitchFamily="2" charset="-122"/>
                <a:cs typeface="Times New Roman" pitchFamily="18" charset="0"/>
                <a:sym typeface="Symbol"/>
              </a:rPr>
              <a:t>。</a:t>
            </a:r>
            <a:endParaRPr lang="en-US" altLang="zh-CN" sz="2400" b="1" dirty="0">
              <a:solidFill>
                <a:srgbClr val="5F5F5F">
                  <a:lumMod val="50000"/>
                </a:srgbClr>
              </a:solidFill>
              <a:latin typeface="Times New Roman" pitchFamily="18" charset="0"/>
              <a:ea typeface="华文楷体" pitchFamily="2" charset="-122"/>
              <a:cs typeface="Times New Roman"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2"/>
          <p:cNvSpPr>
            <a:spLocks noChangeArrowheads="1"/>
          </p:cNvSpPr>
          <p:nvPr/>
        </p:nvSpPr>
        <p:spPr bwMode="auto">
          <a:xfrm>
            <a:off x="292100" y="376238"/>
            <a:ext cx="6556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分支限界法</a:t>
            </a:r>
            <a:r>
              <a:rPr lang="en-US" altLang="zh-CN" sz="3200">
                <a:solidFill>
                  <a:schemeClr val="bg1"/>
                </a:solidFill>
                <a:latin typeface="楷体" pitchFamily="49" charset="-122"/>
                <a:ea typeface="楷体" pitchFamily="49" charset="-122"/>
              </a:rPr>
              <a:t>—</a:t>
            </a:r>
            <a:r>
              <a:rPr lang="zh-CN" altLang="en-US" sz="3200">
                <a:solidFill>
                  <a:schemeClr val="bg1"/>
                </a:solidFill>
                <a:latin typeface="楷体" pitchFamily="49" charset="-122"/>
                <a:ea typeface="楷体" pitchFamily="49" charset="-122"/>
              </a:rPr>
              <a:t>装载问题</a:t>
            </a:r>
            <a:r>
              <a:rPr lang="en-US" altLang="zh-CN" sz="3200">
                <a:solidFill>
                  <a:schemeClr val="bg1"/>
                </a:solidFill>
                <a:latin typeface="Times New Roman" pitchFamily="18" charset="0"/>
                <a:ea typeface="楷体" pitchFamily="49" charset="-122"/>
                <a:cs typeface="Times New Roman" pitchFamily="18" charset="0"/>
              </a:rPr>
              <a:t>(FIFO </a:t>
            </a:r>
            <a:r>
              <a:rPr lang="zh-CN" altLang="en-US" sz="3200">
                <a:solidFill>
                  <a:schemeClr val="bg1"/>
                </a:solidFill>
                <a:latin typeface="Times New Roman" pitchFamily="18" charset="0"/>
                <a:ea typeface="楷体" pitchFamily="49" charset="-122"/>
                <a:cs typeface="Times New Roman" pitchFamily="18" charset="0"/>
              </a:rPr>
              <a:t>改进</a:t>
            </a:r>
            <a:r>
              <a:rPr lang="en-US" altLang="zh-CN" sz="3200">
                <a:solidFill>
                  <a:schemeClr val="bg1"/>
                </a:solidFill>
                <a:latin typeface="Times New Roman" pitchFamily="18" charset="0"/>
                <a:ea typeface="楷体" pitchFamily="49" charset="-122"/>
                <a:cs typeface="Times New Roman" pitchFamily="18" charset="0"/>
              </a:rPr>
              <a:t>)</a:t>
            </a:r>
            <a:endParaRPr lang="zh-CN" altLang="en-US" sz="3200">
              <a:solidFill>
                <a:schemeClr val="bg1"/>
              </a:solidFill>
              <a:latin typeface="楷体" pitchFamily="49" charset="-122"/>
              <a:ea typeface="楷体" pitchFamily="49" charset="-122"/>
            </a:endParaRPr>
          </a:p>
        </p:txBody>
      </p:sp>
      <p:sp>
        <p:nvSpPr>
          <p:cNvPr id="3" name="Text Box 4"/>
          <p:cNvSpPr txBox="1">
            <a:spLocks noChangeArrowheads="1"/>
          </p:cNvSpPr>
          <p:nvPr/>
        </p:nvSpPr>
        <p:spPr bwMode="auto">
          <a:xfrm>
            <a:off x="261938" y="1133475"/>
            <a:ext cx="8605837" cy="533876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eaLnBrk="1" hangingPunct="1">
              <a:buClr>
                <a:schemeClr val="accent2"/>
              </a:buClr>
              <a:defRPr/>
            </a:pPr>
            <a:r>
              <a:rPr lang="zh-CN" altLang="en-US" sz="3600" b="1" dirty="0">
                <a:solidFill>
                  <a:srgbClr val="FF0000"/>
                </a:solidFill>
                <a:latin typeface="Times New Roman" pitchFamily="18" charset="0"/>
                <a:ea typeface="华文楷体" pitchFamily="2" charset="-122"/>
                <a:cs typeface="Times New Roman" pitchFamily="18" charset="0"/>
              </a:rPr>
              <a:t>数据结构</a:t>
            </a:r>
            <a:r>
              <a:rPr lang="zh-CN" altLang="en-US" sz="3600" b="1" dirty="0">
                <a:solidFill>
                  <a:schemeClr val="tx1">
                    <a:lumMod val="50000"/>
                  </a:schemeClr>
                </a:solidFill>
                <a:latin typeface="Times New Roman" pitchFamily="18" charset="0"/>
                <a:ea typeface="华文楷体" pitchFamily="2" charset="-122"/>
                <a:cs typeface="Times New Roman" pitchFamily="18" charset="0"/>
              </a:rPr>
              <a:t>：二叉树，树的结点的信息包括集装箱的重量</a:t>
            </a:r>
            <a:r>
              <a:rPr lang="en-US" altLang="zh-CN" sz="3600" b="1" dirty="0">
                <a:solidFill>
                  <a:schemeClr val="tx1">
                    <a:lumMod val="50000"/>
                  </a:schemeClr>
                </a:solidFill>
                <a:latin typeface="Times New Roman" pitchFamily="18" charset="0"/>
                <a:ea typeface="华文楷体" pitchFamily="2" charset="-122"/>
                <a:cs typeface="Times New Roman" pitchFamily="18" charset="0"/>
              </a:rPr>
              <a:t>weight</a:t>
            </a:r>
            <a:r>
              <a:rPr lang="zh-CN" altLang="en-US" sz="3600" b="1" dirty="0">
                <a:solidFill>
                  <a:schemeClr val="tx1">
                    <a:lumMod val="50000"/>
                  </a:schemeClr>
                </a:solidFill>
                <a:latin typeface="Times New Roman" pitchFamily="18" charset="0"/>
                <a:ea typeface="华文楷体" pitchFamily="2" charset="-122"/>
                <a:cs typeface="Times New Roman" pitchFamily="18" charset="0"/>
              </a:rPr>
              <a:t>，父指针（</a:t>
            </a:r>
            <a:r>
              <a:rPr lang="en-US" altLang="zh-CN" sz="3600" b="1" dirty="0">
                <a:solidFill>
                  <a:schemeClr val="tx1">
                    <a:lumMod val="50000"/>
                  </a:schemeClr>
                </a:solidFill>
                <a:latin typeface="Times New Roman" pitchFamily="18" charset="0"/>
                <a:ea typeface="华文楷体" pitchFamily="2" charset="-122"/>
                <a:cs typeface="Times New Roman" pitchFamily="18" charset="0"/>
              </a:rPr>
              <a:t>java</a:t>
            </a:r>
            <a:r>
              <a:rPr lang="zh-CN" altLang="en-US" sz="3600" b="1" dirty="0">
                <a:solidFill>
                  <a:schemeClr val="tx1">
                    <a:lumMod val="50000"/>
                  </a:schemeClr>
                </a:solidFill>
                <a:latin typeface="Times New Roman" pitchFamily="18" charset="0"/>
                <a:ea typeface="华文楷体" pitchFamily="2" charset="-122"/>
                <a:cs typeface="Times New Roman" pitchFamily="18" charset="0"/>
              </a:rPr>
              <a:t>存父结点），</a:t>
            </a:r>
            <a:r>
              <a:rPr lang="en-US" altLang="zh-CN" sz="3600" b="1" dirty="0">
                <a:solidFill>
                  <a:schemeClr val="tx1">
                    <a:lumMod val="50000"/>
                  </a:schemeClr>
                </a:solidFill>
                <a:latin typeface="Times New Roman" pitchFamily="18" charset="0"/>
                <a:ea typeface="华文楷体" pitchFamily="2" charset="-122"/>
                <a:cs typeface="Times New Roman" pitchFamily="18" charset="0"/>
              </a:rPr>
              <a:t>parent</a:t>
            </a:r>
            <a:r>
              <a:rPr lang="zh-CN" altLang="en-US" sz="3600" b="1" dirty="0">
                <a:solidFill>
                  <a:schemeClr val="tx1">
                    <a:lumMod val="50000"/>
                  </a:schemeClr>
                </a:solidFill>
                <a:latin typeface="Times New Roman" pitchFamily="18" charset="0"/>
                <a:ea typeface="华文楷体" pitchFamily="2" charset="-122"/>
                <a:cs typeface="Times New Roman" pitchFamily="18" charset="0"/>
              </a:rPr>
              <a:t>，</a:t>
            </a:r>
            <a:r>
              <a:rPr lang="zh-CN" altLang="en-US" sz="3600" b="1" dirty="0">
                <a:solidFill>
                  <a:srgbClr val="FF0000"/>
                </a:solidFill>
                <a:latin typeface="Times New Roman" pitchFamily="18" charset="0"/>
                <a:ea typeface="华文楷体" pitchFamily="2" charset="-122"/>
                <a:cs typeface="Times New Roman" pitchFamily="18" charset="0"/>
              </a:rPr>
              <a:t>是否左儿子</a:t>
            </a:r>
            <a:r>
              <a:rPr lang="en-US" altLang="zh-CN" sz="3600" b="1" dirty="0" err="1">
                <a:solidFill>
                  <a:srgbClr val="FF0000"/>
                </a:solidFill>
                <a:latin typeface="Times New Roman" pitchFamily="18" charset="0"/>
                <a:ea typeface="华文楷体" pitchFamily="2" charset="-122"/>
                <a:cs typeface="Times New Roman" pitchFamily="18" charset="0"/>
              </a:rPr>
              <a:t>Lchild</a:t>
            </a:r>
            <a:r>
              <a:rPr lang="zh-CN" altLang="en-US" sz="3600" b="1" dirty="0">
                <a:solidFill>
                  <a:schemeClr val="tx1">
                    <a:lumMod val="50000"/>
                  </a:schemeClr>
                </a:solidFill>
                <a:latin typeface="Times New Roman" pitchFamily="18" charset="0"/>
                <a:ea typeface="华文楷体" pitchFamily="2" charset="-122"/>
                <a:cs typeface="Times New Roman" pitchFamily="18" charset="0"/>
              </a:rPr>
              <a:t>；</a:t>
            </a:r>
            <a:endParaRPr lang="en-US" altLang="zh-CN" sz="3600" b="1" dirty="0">
              <a:solidFill>
                <a:schemeClr val="tx1">
                  <a:lumMod val="50000"/>
                </a:schemeClr>
              </a:solidFill>
              <a:latin typeface="Times New Roman" pitchFamily="18" charset="0"/>
              <a:ea typeface="华文楷体" pitchFamily="2" charset="-122"/>
              <a:cs typeface="Times New Roman" pitchFamily="18" charset="0"/>
            </a:endParaRPr>
          </a:p>
          <a:p>
            <a:pPr eaLnBrk="1" hangingPunct="1">
              <a:buClr>
                <a:schemeClr val="accent2"/>
              </a:buClr>
              <a:defRPr/>
            </a:pPr>
            <a:endParaRPr lang="en-US" altLang="zh-CN" sz="3600" b="1" dirty="0">
              <a:solidFill>
                <a:schemeClr val="tx1">
                  <a:lumMod val="50000"/>
                </a:schemeClr>
              </a:solidFill>
              <a:latin typeface="Times New Roman" pitchFamily="18" charset="0"/>
              <a:ea typeface="华文楷体" pitchFamily="2" charset="-122"/>
              <a:cs typeface="Times New Roman" pitchFamily="18" charset="0"/>
            </a:endParaRPr>
          </a:p>
          <a:p>
            <a:pPr eaLnBrk="1" hangingPunct="1">
              <a:buClr>
                <a:schemeClr val="accent2"/>
              </a:buClr>
              <a:defRPr/>
            </a:pPr>
            <a:r>
              <a:rPr kumimoji="1" lang="en-US" altLang="zh-CN" sz="3600" b="1" dirty="0" err="1">
                <a:solidFill>
                  <a:srgbClr val="000066"/>
                </a:solidFill>
                <a:latin typeface="Times New Roman" pitchFamily="18" charset="0"/>
                <a:ea typeface="华文楷体" pitchFamily="2" charset="-122"/>
                <a:cs typeface="Times New Roman" pitchFamily="18" charset="0"/>
              </a:rPr>
              <a:t>Qnode</a:t>
            </a:r>
            <a:r>
              <a:rPr kumimoji="1" lang="en-US" altLang="zh-CN" sz="3600" b="1" dirty="0">
                <a:solidFill>
                  <a:srgbClr val="000066"/>
                </a:solidFill>
                <a:latin typeface="Times New Roman" pitchFamily="18" charset="0"/>
                <a:ea typeface="华文楷体" pitchFamily="2" charset="-122"/>
                <a:cs typeface="Times New Roman" pitchFamily="18" charset="0"/>
              </a:rPr>
              <a:t> </a:t>
            </a:r>
            <a:r>
              <a:rPr kumimoji="1" lang="en-US" altLang="zh-CN" sz="3600" b="1" dirty="0" smtClean="0">
                <a:solidFill>
                  <a:srgbClr val="000066"/>
                </a:solidFill>
                <a:latin typeface="Times New Roman" pitchFamily="18" charset="0"/>
                <a:ea typeface="华文楷体" pitchFamily="2" charset="-122"/>
                <a:cs typeface="Times New Roman" pitchFamily="18" charset="0"/>
              </a:rPr>
              <a:t>{</a:t>
            </a:r>
            <a:endParaRPr kumimoji="1" lang="en-US" altLang="zh-CN" sz="3600" b="1" dirty="0">
              <a:solidFill>
                <a:srgbClr val="000066"/>
              </a:solidFill>
              <a:latin typeface="Times New Roman" pitchFamily="18" charset="0"/>
              <a:ea typeface="华文楷体" pitchFamily="2" charset="-122"/>
              <a:cs typeface="Times New Roman" pitchFamily="18" charset="0"/>
            </a:endParaRPr>
          </a:p>
          <a:p>
            <a:pPr eaLnBrk="1" hangingPunct="1">
              <a:buClr>
                <a:schemeClr val="accent2"/>
              </a:buClr>
              <a:defRPr/>
            </a:pPr>
            <a:r>
              <a:rPr kumimoji="1" lang="en-US" altLang="zh-CN" sz="3600" b="1" dirty="0">
                <a:solidFill>
                  <a:srgbClr val="000066"/>
                </a:solidFill>
                <a:latin typeface="Times New Roman" pitchFamily="18" charset="0"/>
                <a:ea typeface="华文楷体" pitchFamily="2" charset="-122"/>
                <a:cs typeface="Times New Roman" pitchFamily="18" charset="0"/>
              </a:rPr>
              <a:t>				</a:t>
            </a:r>
            <a:r>
              <a:rPr kumimoji="1" lang="en-US" altLang="zh-CN" sz="3600" b="1" dirty="0" err="1" smtClean="0">
                <a:solidFill>
                  <a:srgbClr val="000066"/>
                </a:solidFill>
                <a:latin typeface="Times New Roman" pitchFamily="18" charset="0"/>
                <a:ea typeface="华文楷体" pitchFamily="2" charset="-122"/>
                <a:cs typeface="Times New Roman" pitchFamily="18" charset="0"/>
              </a:rPr>
              <a:t>int</a:t>
            </a:r>
            <a:r>
              <a:rPr kumimoji="1" lang="en-US" altLang="zh-CN" sz="3600" b="1" dirty="0" smtClean="0">
                <a:solidFill>
                  <a:srgbClr val="000066"/>
                </a:solidFill>
                <a:latin typeface="Times New Roman" pitchFamily="18" charset="0"/>
                <a:ea typeface="华文楷体" pitchFamily="2" charset="-122"/>
                <a:cs typeface="Times New Roman" pitchFamily="18" charset="0"/>
              </a:rPr>
              <a:t> </a:t>
            </a:r>
            <a:r>
              <a:rPr kumimoji="1" lang="en-US" altLang="zh-CN" sz="3600" b="1" dirty="0">
                <a:solidFill>
                  <a:srgbClr val="000066"/>
                </a:solidFill>
                <a:latin typeface="Times New Roman" pitchFamily="18" charset="0"/>
                <a:ea typeface="华文楷体" pitchFamily="2" charset="-122"/>
                <a:cs typeface="Times New Roman" pitchFamily="18" charset="0"/>
              </a:rPr>
              <a:t>			weight;</a:t>
            </a:r>
          </a:p>
          <a:p>
            <a:pPr eaLnBrk="1" hangingPunct="1">
              <a:buClr>
                <a:schemeClr val="accent2"/>
              </a:buClr>
              <a:defRPr/>
            </a:pPr>
            <a:r>
              <a:rPr kumimoji="1" lang="en-US" altLang="zh-CN" sz="3600" b="1" dirty="0">
                <a:solidFill>
                  <a:srgbClr val="000066"/>
                </a:solidFill>
                <a:latin typeface="Times New Roman" pitchFamily="18" charset="0"/>
                <a:ea typeface="华文楷体" pitchFamily="2" charset="-122"/>
                <a:cs typeface="Times New Roman" pitchFamily="18" charset="0"/>
              </a:rPr>
              <a:t>				</a:t>
            </a:r>
            <a:r>
              <a:rPr kumimoji="1" lang="en-US" altLang="zh-CN" sz="3600" b="1" dirty="0" err="1">
                <a:solidFill>
                  <a:srgbClr val="000066"/>
                </a:solidFill>
                <a:latin typeface="Times New Roman" pitchFamily="18" charset="0"/>
                <a:ea typeface="华文楷体" pitchFamily="2" charset="-122"/>
                <a:cs typeface="Times New Roman" pitchFamily="18" charset="0"/>
              </a:rPr>
              <a:t>Qnode</a:t>
            </a:r>
            <a:r>
              <a:rPr kumimoji="1" lang="en-US" altLang="zh-CN" sz="3600" b="1" dirty="0">
                <a:solidFill>
                  <a:srgbClr val="000066"/>
                </a:solidFill>
                <a:latin typeface="Times New Roman" pitchFamily="18" charset="0"/>
                <a:ea typeface="华文楷体" pitchFamily="2" charset="-122"/>
                <a:cs typeface="Times New Roman" pitchFamily="18" charset="0"/>
              </a:rPr>
              <a:t> 	parent;</a:t>
            </a:r>
          </a:p>
          <a:p>
            <a:pPr eaLnBrk="1" hangingPunct="1">
              <a:buClr>
                <a:schemeClr val="accent2"/>
              </a:buClr>
              <a:defRPr/>
            </a:pPr>
            <a:r>
              <a:rPr kumimoji="1" lang="en-US" altLang="zh-CN" sz="3600" b="1" dirty="0">
                <a:solidFill>
                  <a:srgbClr val="000066"/>
                </a:solidFill>
                <a:latin typeface="Times New Roman" pitchFamily="18" charset="0"/>
                <a:ea typeface="华文楷体" pitchFamily="2" charset="-122"/>
                <a:cs typeface="Times New Roman" pitchFamily="18" charset="0"/>
              </a:rPr>
              <a:t>				</a:t>
            </a:r>
            <a:r>
              <a:rPr kumimoji="1" lang="en-US" altLang="zh-CN" sz="3600" b="1" dirty="0" err="1" smtClean="0">
                <a:solidFill>
                  <a:srgbClr val="000066"/>
                </a:solidFill>
                <a:latin typeface="Times New Roman" pitchFamily="18" charset="0"/>
                <a:ea typeface="华文楷体" pitchFamily="2" charset="-122"/>
                <a:cs typeface="Times New Roman" pitchFamily="18" charset="0"/>
              </a:rPr>
              <a:t>boolean</a:t>
            </a:r>
            <a:r>
              <a:rPr kumimoji="1" lang="en-US" altLang="zh-CN" sz="3600" b="1" dirty="0" smtClean="0">
                <a:solidFill>
                  <a:srgbClr val="000066"/>
                </a:solidFill>
                <a:latin typeface="Times New Roman" pitchFamily="18" charset="0"/>
                <a:ea typeface="华文楷体" pitchFamily="2" charset="-122"/>
                <a:cs typeface="Times New Roman" pitchFamily="18" charset="0"/>
              </a:rPr>
              <a:t> </a:t>
            </a:r>
            <a:r>
              <a:rPr kumimoji="1" lang="en-US" altLang="zh-CN" sz="3600" b="1" dirty="0">
                <a:solidFill>
                  <a:srgbClr val="000066"/>
                </a:solidFill>
                <a:latin typeface="Times New Roman" pitchFamily="18" charset="0"/>
                <a:ea typeface="华文楷体" pitchFamily="2" charset="-122"/>
                <a:cs typeface="Times New Roman" pitchFamily="18" charset="0"/>
              </a:rPr>
              <a:t>	</a:t>
            </a:r>
            <a:r>
              <a:rPr kumimoji="1" lang="en-US" altLang="zh-CN" sz="3600" b="1" dirty="0" err="1">
                <a:solidFill>
                  <a:srgbClr val="000066"/>
                </a:solidFill>
                <a:latin typeface="Times New Roman" pitchFamily="18" charset="0"/>
                <a:ea typeface="华文楷体" pitchFamily="2" charset="-122"/>
                <a:cs typeface="Times New Roman" pitchFamily="18" charset="0"/>
              </a:rPr>
              <a:t>Lchild</a:t>
            </a:r>
            <a:r>
              <a:rPr kumimoji="1" lang="en-US" altLang="zh-CN" sz="3600" b="1" dirty="0">
                <a:solidFill>
                  <a:srgbClr val="000066"/>
                </a:solidFill>
                <a:latin typeface="Times New Roman" pitchFamily="18" charset="0"/>
                <a:ea typeface="华文楷体" pitchFamily="2" charset="-122"/>
                <a:cs typeface="Times New Roman" pitchFamily="18" charset="0"/>
              </a:rPr>
              <a:t>;</a:t>
            </a:r>
          </a:p>
          <a:p>
            <a:pPr eaLnBrk="1" hangingPunct="1">
              <a:buClr>
                <a:schemeClr val="accent2"/>
              </a:buClr>
              <a:defRPr/>
            </a:pPr>
            <a:r>
              <a:rPr kumimoji="1" lang="en-US" altLang="zh-CN" sz="3600" b="1" dirty="0" smtClean="0">
                <a:solidFill>
                  <a:srgbClr val="000066"/>
                </a:solidFill>
                <a:latin typeface="Times New Roman" pitchFamily="18" charset="0"/>
                <a:ea typeface="华文楷体" pitchFamily="2" charset="-122"/>
                <a:cs typeface="Times New Roman" pitchFamily="18" charset="0"/>
              </a:rPr>
              <a:t>}</a:t>
            </a:r>
            <a:endParaRPr lang="en-US" altLang="zh-CN" sz="3600" b="1" dirty="0">
              <a:solidFill>
                <a:schemeClr val="tx1">
                  <a:lumMod val="50000"/>
                </a:schemeClr>
              </a:solidFill>
              <a:latin typeface="Times New Roman" pitchFamily="18" charset="0"/>
              <a:ea typeface="华文楷体" pitchFamily="2" charset="-122"/>
              <a:cs typeface="Times New Roman"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分支限界法基本思想</a:t>
            </a:r>
          </a:p>
        </p:txBody>
      </p:sp>
      <p:sp>
        <p:nvSpPr>
          <p:cNvPr id="39" name="内容占位符 2"/>
          <p:cNvSpPr>
            <a:spLocks noGrp="1"/>
          </p:cNvSpPr>
          <p:nvPr>
            <p:ph idx="1"/>
          </p:nvPr>
        </p:nvSpPr>
        <p:spPr>
          <a:xfrm>
            <a:off x="503238" y="1320800"/>
            <a:ext cx="8178800" cy="1066800"/>
          </a:xfrm>
          <a:solidFill>
            <a:schemeClr val="bg1"/>
          </a:solidFill>
          <a:ln>
            <a:solidFill>
              <a:srgbClr val="FF0000"/>
            </a:solidFill>
          </a:ln>
        </p:spPr>
        <p:txBody>
          <a:bodyPr/>
          <a:lstStyle/>
          <a:p>
            <a:pPr marL="0" indent="0" defTabSz="914400" eaLnBrk="1" fontAlgn="auto" hangingPunct="1">
              <a:lnSpc>
                <a:spcPct val="100000"/>
              </a:lnSpc>
              <a:spcBef>
                <a:spcPts val="0"/>
              </a:spcBef>
              <a:spcAft>
                <a:spcPts val="0"/>
              </a:spcAft>
              <a:buClrTx/>
              <a:buSzTx/>
              <a:buFontTx/>
              <a:buNone/>
              <a:defRPr/>
            </a:pPr>
            <a:r>
              <a:rPr lang="zh-CN" altLang="en-US" sz="2800" b="1" kern="0" dirty="0" smtClean="0">
                <a:solidFill>
                  <a:sysClr val="windowText" lastClr="000000"/>
                </a:solidFill>
                <a:latin typeface="华文楷体" pitchFamily="2" charset="-122"/>
                <a:ea typeface="华文楷体" pitchFamily="2" charset="-122"/>
              </a:rPr>
              <a:t>分支界限法类似与回溯法，也是在</a:t>
            </a:r>
            <a:r>
              <a:rPr lang="zh-CN" altLang="en-US" sz="2800" b="1" kern="0" dirty="0" smtClean="0">
                <a:solidFill>
                  <a:srgbClr val="FF0000"/>
                </a:solidFill>
                <a:latin typeface="华文楷体" pitchFamily="2" charset="-122"/>
                <a:ea typeface="华文楷体" pitchFamily="2" charset="-122"/>
              </a:rPr>
              <a:t>问题解空间</a:t>
            </a:r>
            <a:r>
              <a:rPr lang="zh-CN" altLang="en-US" sz="2800" b="1" kern="0" dirty="0" smtClean="0">
                <a:solidFill>
                  <a:sysClr val="windowText" lastClr="000000"/>
                </a:solidFill>
                <a:latin typeface="华文楷体" pitchFamily="2" charset="-122"/>
                <a:ea typeface="华文楷体" pitchFamily="2" charset="-122"/>
              </a:rPr>
              <a:t>中搜索问题解的一种算法。</a:t>
            </a:r>
            <a:endParaRPr lang="en-US" altLang="zh-CN" sz="2800" b="1" kern="0" dirty="0" smtClean="0">
              <a:solidFill>
                <a:sysClr val="windowText" lastClr="000000"/>
              </a:solidFill>
              <a:latin typeface="华文楷体" pitchFamily="2" charset="-122"/>
              <a:ea typeface="华文楷体" pitchFamily="2" charset="-122"/>
            </a:endParaRPr>
          </a:p>
          <a:p>
            <a:pPr marL="0" indent="0" defTabSz="914400" eaLnBrk="1" fontAlgn="auto" hangingPunct="1">
              <a:lnSpc>
                <a:spcPct val="100000"/>
              </a:lnSpc>
              <a:spcBef>
                <a:spcPts val="0"/>
              </a:spcBef>
              <a:spcAft>
                <a:spcPts val="0"/>
              </a:spcAft>
              <a:buClrTx/>
              <a:buSzTx/>
              <a:buFontTx/>
              <a:buNone/>
              <a:defRPr/>
            </a:pPr>
            <a:endParaRPr lang="zh-CN" altLang="en-US" sz="2800" b="1" kern="0" dirty="0" smtClean="0">
              <a:solidFill>
                <a:sysClr val="windowText" lastClr="000000"/>
              </a:solidFill>
              <a:latin typeface="华文楷体" pitchFamily="2" charset="-122"/>
              <a:ea typeface="华文楷体" pitchFamily="2" charset="-122"/>
            </a:endParaRPr>
          </a:p>
          <a:p>
            <a:pPr marL="0" indent="0" defTabSz="914400" eaLnBrk="1" fontAlgn="auto" hangingPunct="1">
              <a:lnSpc>
                <a:spcPct val="100000"/>
              </a:lnSpc>
              <a:spcBef>
                <a:spcPts val="0"/>
              </a:spcBef>
              <a:spcAft>
                <a:spcPts val="0"/>
              </a:spcAft>
              <a:buClrTx/>
              <a:buSzTx/>
              <a:buFontTx/>
              <a:buNone/>
              <a:defRPr/>
            </a:pPr>
            <a:endParaRPr lang="zh-CN" altLang="en-US" kern="0" dirty="0" smtClean="0">
              <a:solidFill>
                <a:sysClr val="windowText" lastClr="000000"/>
              </a:solidFill>
            </a:endParaRPr>
          </a:p>
        </p:txBody>
      </p:sp>
      <p:sp>
        <p:nvSpPr>
          <p:cNvPr id="4" name="矩形 3"/>
          <p:cNvSpPr/>
          <p:nvPr/>
        </p:nvSpPr>
        <p:spPr>
          <a:xfrm>
            <a:off x="522288" y="2478088"/>
            <a:ext cx="8158162" cy="22479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defTabSz="914400" eaLnBrk="1" fontAlgn="auto" hangingPunct="1">
              <a:spcBef>
                <a:spcPts val="0"/>
              </a:spcBef>
              <a:spcAft>
                <a:spcPts val="0"/>
              </a:spcAft>
              <a:defRPr/>
            </a:pPr>
            <a:r>
              <a:rPr lang="zh-CN" altLang="en-US" sz="2800" b="1" kern="0" dirty="0">
                <a:solidFill>
                  <a:srgbClr val="00B050"/>
                </a:solidFill>
                <a:latin typeface="华文楷体" pitchFamily="2" charset="-122"/>
                <a:ea typeface="华文楷体" pitchFamily="2" charset="-122"/>
              </a:rPr>
              <a:t>分支界限法与回溯法对比：</a:t>
            </a:r>
          </a:p>
          <a:p>
            <a:pPr marL="0" lvl="1" defTabSz="914400" eaLnBrk="1" fontAlgn="auto" hangingPunct="1">
              <a:spcBef>
                <a:spcPts val="0"/>
              </a:spcBef>
              <a:spcAft>
                <a:spcPts val="0"/>
              </a:spcAft>
              <a:defRPr/>
            </a:pPr>
            <a:r>
              <a:rPr lang="zh-CN" altLang="en-US" sz="2800" b="1" kern="0" dirty="0">
                <a:solidFill>
                  <a:srgbClr val="990000"/>
                </a:solidFill>
                <a:latin typeface="华文楷体" pitchFamily="2" charset="-122"/>
                <a:ea typeface="华文楷体" pitchFamily="2" charset="-122"/>
              </a:rPr>
              <a:t>求解目标不同</a:t>
            </a:r>
            <a:r>
              <a:rPr lang="zh-CN" altLang="en-US" sz="2800" b="1" kern="0" dirty="0">
                <a:solidFill>
                  <a:sysClr val="windowText" lastClr="000000"/>
                </a:solidFill>
                <a:latin typeface="华文楷体" pitchFamily="2" charset="-122"/>
                <a:ea typeface="华文楷体" pitchFamily="2" charset="-122"/>
              </a:rPr>
              <a:t>：回溯法的</a:t>
            </a:r>
            <a:r>
              <a:rPr lang="zh-CN" altLang="en-US" sz="2800" b="1" kern="0" dirty="0">
                <a:solidFill>
                  <a:srgbClr val="FF0000"/>
                </a:solidFill>
                <a:latin typeface="华文楷体" pitchFamily="2" charset="-122"/>
                <a:ea typeface="华文楷体" pitchFamily="2" charset="-122"/>
              </a:rPr>
              <a:t>可以用于</a:t>
            </a:r>
            <a:r>
              <a:rPr lang="zh-CN" altLang="en-US" sz="2800" b="1" kern="0" dirty="0">
                <a:solidFill>
                  <a:sysClr val="windowText" lastClr="000000"/>
                </a:solidFill>
                <a:latin typeface="华文楷体" pitchFamily="2" charset="-122"/>
                <a:ea typeface="华文楷体" pitchFamily="2" charset="-122"/>
              </a:rPr>
              <a:t>求解目标是找出解空间树中满足约束条件的</a:t>
            </a:r>
            <a:r>
              <a:rPr lang="zh-CN" altLang="en-US" sz="2800" b="1" kern="0" dirty="0">
                <a:solidFill>
                  <a:srgbClr val="FF0000"/>
                </a:solidFill>
                <a:latin typeface="华文楷体" pitchFamily="2" charset="-122"/>
                <a:ea typeface="华文楷体" pitchFamily="2" charset="-122"/>
              </a:rPr>
              <a:t>所有解</a:t>
            </a:r>
            <a:r>
              <a:rPr lang="zh-CN" altLang="en-US" sz="2800" b="1" kern="0" dirty="0">
                <a:solidFill>
                  <a:sysClr val="windowText" lastClr="000000"/>
                </a:solidFill>
                <a:latin typeface="华文楷体" pitchFamily="2" charset="-122"/>
                <a:ea typeface="华文楷体" pitchFamily="2" charset="-122"/>
              </a:rPr>
              <a:t>，而分支限界法的求解目标</a:t>
            </a:r>
            <a:r>
              <a:rPr lang="zh-CN" altLang="en-US" sz="2800" b="1" kern="0" dirty="0">
                <a:solidFill>
                  <a:srgbClr val="FF0000"/>
                </a:solidFill>
                <a:latin typeface="华文楷体" pitchFamily="2" charset="-122"/>
                <a:ea typeface="华文楷体" pitchFamily="2" charset="-122"/>
              </a:rPr>
              <a:t>通常是</a:t>
            </a:r>
            <a:r>
              <a:rPr lang="zh-CN" altLang="en-US" sz="2800" b="1" kern="0" dirty="0">
                <a:solidFill>
                  <a:sysClr val="windowText" lastClr="000000"/>
                </a:solidFill>
                <a:latin typeface="华文楷体" pitchFamily="2" charset="-122"/>
                <a:ea typeface="华文楷体" pitchFamily="2" charset="-122"/>
              </a:rPr>
              <a:t>找出满足约束条件的</a:t>
            </a:r>
            <a:r>
              <a:rPr lang="zh-CN" altLang="en-US" sz="2800" b="1" kern="0" dirty="0">
                <a:solidFill>
                  <a:srgbClr val="FF0000"/>
                </a:solidFill>
                <a:latin typeface="华文楷体" pitchFamily="2" charset="-122"/>
                <a:ea typeface="华文楷体" pitchFamily="2" charset="-122"/>
              </a:rPr>
              <a:t>一个解</a:t>
            </a:r>
            <a:r>
              <a:rPr lang="zh-CN" altLang="en-US" sz="2800" b="1" kern="0" dirty="0">
                <a:solidFill>
                  <a:sysClr val="windowText" lastClr="000000"/>
                </a:solidFill>
                <a:latin typeface="华文楷体" pitchFamily="2" charset="-122"/>
                <a:ea typeface="华文楷体" pitchFamily="2" charset="-122"/>
              </a:rPr>
              <a:t>或</a:t>
            </a:r>
            <a:r>
              <a:rPr lang="zh-CN" altLang="en-US" sz="2800" b="1" kern="0" dirty="0">
                <a:solidFill>
                  <a:srgbClr val="FF0000"/>
                </a:solidFill>
                <a:latin typeface="华文楷体" pitchFamily="2" charset="-122"/>
                <a:ea typeface="华文楷体" pitchFamily="2" charset="-122"/>
              </a:rPr>
              <a:t>最优解</a:t>
            </a:r>
            <a:r>
              <a:rPr lang="zh-CN" altLang="en-US" sz="2800" b="1" kern="0" dirty="0">
                <a:solidFill>
                  <a:sysClr val="windowText" lastClr="000000"/>
                </a:solidFill>
                <a:latin typeface="华文楷体" pitchFamily="2" charset="-122"/>
                <a:ea typeface="华文楷体" pitchFamily="2" charset="-122"/>
              </a:rPr>
              <a:t>。</a:t>
            </a:r>
          </a:p>
        </p:txBody>
      </p:sp>
      <p:sp>
        <p:nvSpPr>
          <p:cNvPr id="5" name="矩形 4"/>
          <p:cNvSpPr/>
          <p:nvPr/>
        </p:nvSpPr>
        <p:spPr>
          <a:xfrm>
            <a:off x="511175" y="4872038"/>
            <a:ext cx="8205788" cy="1384300"/>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marL="0" lvl="1" defTabSz="914400" eaLnBrk="1" fontAlgn="auto" hangingPunct="1">
              <a:spcBef>
                <a:spcPts val="0"/>
              </a:spcBef>
              <a:spcAft>
                <a:spcPts val="0"/>
              </a:spcAft>
              <a:defRPr/>
            </a:pPr>
            <a:r>
              <a:rPr lang="zh-CN" altLang="en-US" sz="2800" b="1" kern="0" dirty="0">
                <a:solidFill>
                  <a:srgbClr val="990000"/>
                </a:solidFill>
                <a:latin typeface="华文楷体" pitchFamily="2" charset="-122"/>
                <a:ea typeface="华文楷体" pitchFamily="2" charset="-122"/>
              </a:rPr>
              <a:t>搜索方式不同</a:t>
            </a:r>
            <a:r>
              <a:rPr lang="zh-CN" altLang="en-US" sz="2800" b="1" kern="0" dirty="0">
                <a:solidFill>
                  <a:sysClr val="windowText" lastClr="000000"/>
                </a:solidFill>
                <a:latin typeface="华文楷体" pitchFamily="2" charset="-122"/>
                <a:ea typeface="华文楷体" pitchFamily="2" charset="-122"/>
              </a:rPr>
              <a:t>：回溯法</a:t>
            </a:r>
            <a:r>
              <a:rPr lang="zh-CN" altLang="en-US" sz="2800" b="1" kern="0" dirty="0">
                <a:solidFill>
                  <a:srgbClr val="FF0000"/>
                </a:solidFill>
                <a:latin typeface="华文楷体" pitchFamily="2" charset="-122"/>
                <a:ea typeface="华文楷体" pitchFamily="2" charset="-122"/>
              </a:rPr>
              <a:t>主要</a:t>
            </a:r>
            <a:r>
              <a:rPr lang="zh-CN" altLang="en-US" sz="2800" b="1" kern="0" dirty="0">
                <a:solidFill>
                  <a:sysClr val="windowText" lastClr="000000"/>
                </a:solidFill>
                <a:latin typeface="华文楷体" pitchFamily="2" charset="-122"/>
                <a:ea typeface="华文楷体" pitchFamily="2" charset="-122"/>
              </a:rPr>
              <a:t>以</a:t>
            </a:r>
            <a:r>
              <a:rPr lang="zh-CN" altLang="en-US" sz="2800" b="1" kern="0" dirty="0">
                <a:solidFill>
                  <a:srgbClr val="FF0000"/>
                </a:solidFill>
                <a:latin typeface="华文楷体" pitchFamily="2" charset="-122"/>
                <a:ea typeface="华文楷体" pitchFamily="2" charset="-122"/>
              </a:rPr>
              <a:t>深度优先</a:t>
            </a:r>
            <a:r>
              <a:rPr lang="zh-CN" altLang="en-US" sz="2800" b="1" kern="0" dirty="0">
                <a:solidFill>
                  <a:sysClr val="windowText" lastClr="000000"/>
                </a:solidFill>
                <a:latin typeface="华文楷体" pitchFamily="2" charset="-122"/>
                <a:ea typeface="华文楷体" pitchFamily="2" charset="-122"/>
              </a:rPr>
              <a:t>的方式搜索解空间树，而分支限界法则</a:t>
            </a:r>
            <a:r>
              <a:rPr lang="zh-CN" altLang="en-US" sz="2800" b="1" kern="0" dirty="0">
                <a:solidFill>
                  <a:srgbClr val="FF0000"/>
                </a:solidFill>
                <a:latin typeface="华文楷体" pitchFamily="2" charset="-122"/>
                <a:ea typeface="华文楷体" pitchFamily="2" charset="-122"/>
              </a:rPr>
              <a:t>主要</a:t>
            </a:r>
            <a:r>
              <a:rPr lang="zh-CN" altLang="en-US" sz="2800" b="1" kern="0" dirty="0">
                <a:solidFill>
                  <a:sysClr val="windowText" lastClr="000000"/>
                </a:solidFill>
                <a:latin typeface="华文楷体" pitchFamily="2" charset="-122"/>
                <a:ea typeface="华文楷体" pitchFamily="2" charset="-122"/>
              </a:rPr>
              <a:t>以</a:t>
            </a:r>
            <a:r>
              <a:rPr lang="zh-CN" altLang="en-US" sz="2800" b="1" kern="0" dirty="0">
                <a:solidFill>
                  <a:srgbClr val="FF0000"/>
                </a:solidFill>
                <a:latin typeface="华文楷体" pitchFamily="2" charset="-122"/>
                <a:ea typeface="华文楷体" pitchFamily="2" charset="-122"/>
              </a:rPr>
              <a:t>广度优先或以函数优先</a:t>
            </a:r>
            <a:r>
              <a:rPr lang="zh-CN" altLang="en-US" sz="2800" b="1" kern="0" dirty="0">
                <a:solidFill>
                  <a:sysClr val="windowText" lastClr="000000"/>
                </a:solidFill>
                <a:latin typeface="华文楷体" pitchFamily="2" charset="-122"/>
                <a:ea typeface="华文楷体" pitchFamily="2" charset="-122"/>
              </a:rPr>
              <a:t>的方式搜索解空间树。</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矩形 2"/>
          <p:cNvSpPr>
            <a:spLocks noChangeArrowheads="1"/>
          </p:cNvSpPr>
          <p:nvPr/>
        </p:nvSpPr>
        <p:spPr bwMode="auto">
          <a:xfrm>
            <a:off x="292100" y="376238"/>
            <a:ext cx="6556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dirty="0" smtClean="0">
                <a:solidFill>
                  <a:schemeClr val="bg1"/>
                </a:solidFill>
                <a:latin typeface="楷体" pitchFamily="49" charset="-122"/>
                <a:ea typeface="楷体" pitchFamily="49" charset="-122"/>
              </a:rPr>
              <a:t>装载</a:t>
            </a:r>
            <a:r>
              <a:rPr lang="zh-CN" altLang="en-US" sz="3200" dirty="0">
                <a:solidFill>
                  <a:schemeClr val="bg1"/>
                </a:solidFill>
                <a:latin typeface="楷体" pitchFamily="49" charset="-122"/>
                <a:ea typeface="楷体" pitchFamily="49" charset="-122"/>
              </a:rPr>
              <a:t>问题</a:t>
            </a:r>
            <a:r>
              <a:rPr lang="en-US" altLang="zh-CN" sz="3200" dirty="0">
                <a:solidFill>
                  <a:schemeClr val="bg1"/>
                </a:solidFill>
                <a:latin typeface="Times New Roman" pitchFamily="18" charset="0"/>
                <a:ea typeface="楷体" pitchFamily="49" charset="-122"/>
                <a:cs typeface="Times New Roman" pitchFamily="18" charset="0"/>
              </a:rPr>
              <a:t>(FIFO </a:t>
            </a:r>
            <a:r>
              <a:rPr lang="zh-CN" altLang="en-US" sz="3200" dirty="0">
                <a:solidFill>
                  <a:schemeClr val="bg1"/>
                </a:solidFill>
                <a:latin typeface="Times New Roman" pitchFamily="18" charset="0"/>
                <a:ea typeface="楷体" pitchFamily="49" charset="-122"/>
                <a:cs typeface="Times New Roman" pitchFamily="18" charset="0"/>
              </a:rPr>
              <a:t>改进</a:t>
            </a:r>
            <a:r>
              <a:rPr lang="en-US" altLang="zh-CN" sz="3200" dirty="0">
                <a:solidFill>
                  <a:schemeClr val="bg1"/>
                </a:solidFill>
                <a:latin typeface="Times New Roman" pitchFamily="18" charset="0"/>
                <a:ea typeface="楷体" pitchFamily="49" charset="-122"/>
                <a:cs typeface="Times New Roman" pitchFamily="18" charset="0"/>
              </a:rPr>
              <a:t>)</a:t>
            </a:r>
            <a:endParaRPr lang="zh-CN" altLang="en-US" sz="3200" dirty="0">
              <a:solidFill>
                <a:schemeClr val="bg1"/>
              </a:solidFill>
              <a:latin typeface="楷体" pitchFamily="49" charset="-122"/>
              <a:ea typeface="楷体" pitchFamily="49" charset="-122"/>
            </a:endParaRPr>
          </a:p>
        </p:txBody>
      </p:sp>
      <p:sp>
        <p:nvSpPr>
          <p:cNvPr id="5" name="Text Box 5"/>
          <p:cNvSpPr txBox="1">
            <a:spLocks noChangeArrowheads="1"/>
          </p:cNvSpPr>
          <p:nvPr/>
        </p:nvSpPr>
        <p:spPr bwMode="auto">
          <a:xfrm>
            <a:off x="88901" y="1106488"/>
            <a:ext cx="8966200" cy="57007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r>
              <a:rPr kumimoji="1" lang="en-US" altLang="zh-CN" sz="2400" b="1" dirty="0">
                <a:solidFill>
                  <a:srgbClr val="000066"/>
                </a:solidFill>
                <a:latin typeface="Times New Roman" pitchFamily="18" charset="0"/>
                <a:ea typeface="华文楷体" pitchFamily="2" charset="-122"/>
                <a:cs typeface="Times New Roman" pitchFamily="18" charset="0"/>
              </a:rPr>
              <a:t>Queue&lt;</a:t>
            </a:r>
            <a:r>
              <a:rPr kumimoji="1" lang="en-US" altLang="zh-CN" sz="2400" b="1" dirty="0" err="1">
                <a:solidFill>
                  <a:srgbClr val="000066"/>
                </a:solidFill>
                <a:latin typeface="Times New Roman" pitchFamily="18" charset="0"/>
                <a:ea typeface="华文楷体" pitchFamily="2" charset="-122"/>
                <a:cs typeface="Times New Roman" pitchFamily="18" charset="0"/>
              </a:rPr>
              <a:t>Qnode</a:t>
            </a:r>
            <a:r>
              <a:rPr kumimoji="1" lang="en-US" altLang="zh-CN" sz="2400" b="1" dirty="0">
                <a:solidFill>
                  <a:srgbClr val="000066"/>
                </a:solidFill>
                <a:latin typeface="Times New Roman" pitchFamily="18" charset="0"/>
                <a:ea typeface="华文楷体" pitchFamily="2" charset="-122"/>
                <a:cs typeface="Times New Roman" pitchFamily="18" charset="0"/>
              </a:rPr>
              <a:t>&gt; Q = new </a:t>
            </a:r>
            <a:r>
              <a:rPr kumimoji="1" lang="en-US" altLang="zh-CN" sz="2400" b="1" dirty="0" err="1">
                <a:solidFill>
                  <a:srgbClr val="000066"/>
                </a:solidFill>
                <a:latin typeface="Times New Roman" pitchFamily="18" charset="0"/>
                <a:ea typeface="华文楷体" pitchFamily="2" charset="-122"/>
                <a:cs typeface="Times New Roman" pitchFamily="18" charset="0"/>
              </a:rPr>
              <a:t>LinkedList</a:t>
            </a:r>
            <a:r>
              <a:rPr kumimoji="1" lang="en-US" altLang="zh-CN" sz="2400" b="1" dirty="0">
                <a:solidFill>
                  <a:srgbClr val="000066"/>
                </a:solidFill>
                <a:latin typeface="Times New Roman" pitchFamily="18" charset="0"/>
                <a:ea typeface="华文楷体" pitchFamily="2" charset="-122"/>
                <a:cs typeface="Times New Roman" pitchFamily="18" charset="0"/>
              </a:rPr>
              <a:t>&lt;</a:t>
            </a:r>
            <a:r>
              <a:rPr kumimoji="1" lang="en-US" altLang="zh-CN" sz="2400" b="1" dirty="0" err="1">
                <a:solidFill>
                  <a:srgbClr val="000066"/>
                </a:solidFill>
                <a:latin typeface="Times New Roman" pitchFamily="18" charset="0"/>
                <a:ea typeface="华文楷体" pitchFamily="2" charset="-122"/>
                <a:cs typeface="Times New Roman" pitchFamily="18" charset="0"/>
              </a:rPr>
              <a:t>Qnode</a:t>
            </a:r>
            <a:r>
              <a:rPr kumimoji="1" lang="en-US" altLang="zh-CN" sz="2400" b="1" dirty="0">
                <a:solidFill>
                  <a:srgbClr val="000066"/>
                </a:solidFill>
                <a:latin typeface="Times New Roman" pitchFamily="18" charset="0"/>
                <a:ea typeface="华文楷体" pitchFamily="2" charset="-122"/>
                <a:cs typeface="Times New Roman" pitchFamily="18" charset="0"/>
              </a:rPr>
              <a:t>&gt;();</a:t>
            </a:r>
          </a:p>
          <a:p>
            <a:r>
              <a:rPr kumimoji="1" lang="en-US" altLang="zh-CN" sz="2400" b="1" dirty="0" err="1">
                <a:solidFill>
                  <a:srgbClr val="000066"/>
                </a:solidFill>
                <a:latin typeface="Times New Roman" pitchFamily="18" charset="0"/>
                <a:ea typeface="华文楷体" pitchFamily="2" charset="-122"/>
                <a:cs typeface="Times New Roman" pitchFamily="18" charset="0"/>
              </a:rPr>
              <a:t>Qnode</a:t>
            </a:r>
            <a:r>
              <a:rPr kumimoji="1" lang="en-US" altLang="zh-CN" sz="2400" b="1" dirty="0">
                <a:solidFill>
                  <a:srgbClr val="000066"/>
                </a:solidFill>
                <a:latin typeface="Times New Roman" pitchFamily="18" charset="0"/>
                <a:ea typeface="华文楷体" pitchFamily="2" charset="-122"/>
                <a:cs typeface="Times New Roman" pitchFamily="18" charset="0"/>
              </a:rPr>
              <a:t> </a:t>
            </a:r>
            <a:r>
              <a:rPr kumimoji="1" lang="en-US" altLang="zh-CN" sz="2400" b="1" dirty="0" err="1">
                <a:solidFill>
                  <a:srgbClr val="000066"/>
                </a:solidFill>
                <a:latin typeface="Times New Roman" pitchFamily="18" charset="0"/>
                <a:ea typeface="华文楷体" pitchFamily="2" charset="-122"/>
                <a:cs typeface="Times New Roman" pitchFamily="18" charset="0"/>
              </a:rPr>
              <a:t>bestNode</a:t>
            </a:r>
            <a:r>
              <a:rPr kumimoji="1" lang="en-US" altLang="zh-CN" sz="2400" b="1" dirty="0">
                <a:solidFill>
                  <a:srgbClr val="000066"/>
                </a:solidFill>
                <a:latin typeface="Times New Roman" pitchFamily="18" charset="0"/>
                <a:ea typeface="华文楷体" pitchFamily="2" charset="-122"/>
                <a:cs typeface="Times New Roman" pitchFamily="18" charset="0"/>
              </a:rPr>
              <a:t>;</a:t>
            </a:r>
          </a:p>
          <a:p>
            <a:r>
              <a:rPr kumimoji="1" lang="en-US" altLang="zh-CN" sz="2400" b="1" dirty="0" err="1">
                <a:solidFill>
                  <a:srgbClr val="000066"/>
                </a:solidFill>
                <a:latin typeface="Times New Roman" pitchFamily="18" charset="0"/>
                <a:ea typeface="华文楷体" pitchFamily="2" charset="-122"/>
                <a:cs typeface="Times New Roman" pitchFamily="18" charset="0"/>
              </a:rPr>
              <a:t>int</a:t>
            </a:r>
            <a:r>
              <a:rPr kumimoji="1" lang="en-US" altLang="zh-CN" sz="2400" b="1" dirty="0">
                <a:solidFill>
                  <a:srgbClr val="000066"/>
                </a:solidFill>
                <a:latin typeface="Times New Roman" pitchFamily="18" charset="0"/>
                <a:ea typeface="华文楷体" pitchFamily="2" charset="-122"/>
                <a:cs typeface="Times New Roman" pitchFamily="18" charset="0"/>
              </a:rPr>
              <a:t> </a:t>
            </a:r>
            <a:r>
              <a:rPr kumimoji="1" lang="en-US" altLang="zh-CN" sz="2400" b="1" dirty="0" err="1">
                <a:solidFill>
                  <a:srgbClr val="000066"/>
                </a:solidFill>
                <a:latin typeface="Times New Roman" pitchFamily="18" charset="0"/>
                <a:ea typeface="华文楷体" pitchFamily="2" charset="-122"/>
                <a:cs typeface="Times New Roman" pitchFamily="18" charset="0"/>
              </a:rPr>
              <a:t>bestw</a:t>
            </a:r>
            <a:r>
              <a:rPr kumimoji="1" lang="en-US" altLang="zh-CN" sz="2400" b="1" dirty="0">
                <a:solidFill>
                  <a:srgbClr val="000066"/>
                </a:solidFill>
                <a:latin typeface="Times New Roman" pitchFamily="18" charset="0"/>
                <a:ea typeface="华文楷体" pitchFamily="2" charset="-122"/>
                <a:cs typeface="Times New Roman" pitchFamily="18" charset="0"/>
              </a:rPr>
              <a:t> = 0; //</a:t>
            </a:r>
            <a:r>
              <a:rPr kumimoji="1" lang="zh-CN" altLang="en-US" sz="2400" b="1" dirty="0">
                <a:solidFill>
                  <a:srgbClr val="FF0000"/>
                </a:solidFill>
                <a:latin typeface="Times New Roman" pitchFamily="18" charset="0"/>
                <a:ea typeface="华文楷体" pitchFamily="2" charset="-122"/>
                <a:cs typeface="Times New Roman" pitchFamily="18" charset="0"/>
              </a:rPr>
              <a:t>目前的最优值</a:t>
            </a:r>
            <a:r>
              <a:rPr kumimoji="1" lang="en-US" altLang="zh-CN" sz="2400" b="1" dirty="0">
                <a:solidFill>
                  <a:srgbClr val="FF0000"/>
                </a:solidFill>
                <a:latin typeface="Times New Roman" pitchFamily="18" charset="0"/>
                <a:ea typeface="华文楷体" pitchFamily="2" charset="-122"/>
                <a:cs typeface="Times New Roman" pitchFamily="18" charset="0"/>
              </a:rPr>
              <a:t> </a:t>
            </a:r>
            <a:endParaRPr kumimoji="1" lang="en-US" altLang="zh-CN" sz="2400" b="1" dirty="0" smtClean="0">
              <a:solidFill>
                <a:srgbClr val="000066"/>
              </a:solidFill>
              <a:latin typeface="Times New Roman" pitchFamily="18" charset="0"/>
              <a:ea typeface="华文楷体" pitchFamily="2" charset="-122"/>
              <a:cs typeface="Times New Roman" pitchFamily="18" charset="0"/>
            </a:endParaRPr>
          </a:p>
          <a:p>
            <a:r>
              <a:rPr kumimoji="1" lang="en-US" altLang="zh-CN" sz="2400" b="1" dirty="0" smtClean="0">
                <a:solidFill>
                  <a:srgbClr val="000066"/>
                </a:solidFill>
                <a:latin typeface="Times New Roman" pitchFamily="18" charset="0"/>
                <a:ea typeface="华文楷体" pitchFamily="2" charset="-122"/>
                <a:cs typeface="Times New Roman" pitchFamily="18" charset="0"/>
              </a:rPr>
              <a:t>Vector&lt;Boolean</a:t>
            </a:r>
            <a:r>
              <a:rPr kumimoji="1" lang="en-US" altLang="zh-CN" sz="2400" b="1" dirty="0">
                <a:solidFill>
                  <a:srgbClr val="000066"/>
                </a:solidFill>
                <a:latin typeface="Times New Roman" pitchFamily="18" charset="0"/>
                <a:ea typeface="华文楷体" pitchFamily="2" charset="-122"/>
                <a:cs typeface="Times New Roman" pitchFamily="18" charset="0"/>
              </a:rPr>
              <a:t>&gt; </a:t>
            </a:r>
            <a:r>
              <a:rPr kumimoji="1" lang="en-US" altLang="zh-CN" sz="2400" b="1" dirty="0" err="1">
                <a:solidFill>
                  <a:srgbClr val="000066"/>
                </a:solidFill>
                <a:latin typeface="Times New Roman" pitchFamily="18" charset="0"/>
                <a:ea typeface="华文楷体" pitchFamily="2" charset="-122"/>
                <a:cs typeface="Times New Roman" pitchFamily="18" charset="0"/>
              </a:rPr>
              <a:t>bestH</a:t>
            </a:r>
            <a:r>
              <a:rPr kumimoji="1" lang="en-US" altLang="zh-CN" sz="2400" b="1" dirty="0">
                <a:solidFill>
                  <a:srgbClr val="000066"/>
                </a:solidFill>
                <a:latin typeface="Times New Roman" pitchFamily="18" charset="0"/>
                <a:ea typeface="华文楷体" pitchFamily="2" charset="-122"/>
                <a:cs typeface="Times New Roman" pitchFamily="18" charset="0"/>
              </a:rPr>
              <a:t> = new Vector&lt;Boolean&gt;();</a:t>
            </a:r>
          </a:p>
          <a:p>
            <a:pPr eaLnBrk="1" hangingPunct="1">
              <a:lnSpc>
                <a:spcPts val="3300"/>
              </a:lnSpc>
              <a:defRPr/>
            </a:pPr>
            <a:r>
              <a:rPr kumimoji="1" lang="en-US" altLang="zh-CN" sz="2400" b="1" dirty="0" smtClean="0">
                <a:solidFill>
                  <a:srgbClr val="000066"/>
                </a:solidFill>
                <a:latin typeface="Times New Roman" pitchFamily="18" charset="0"/>
                <a:ea typeface="华文楷体" pitchFamily="2" charset="-122"/>
                <a:cs typeface="Times New Roman" pitchFamily="18" charset="0"/>
              </a:rPr>
              <a:t>void </a:t>
            </a:r>
            <a:r>
              <a:rPr kumimoji="1" lang="en-US" altLang="zh-CN" sz="2400" b="1" dirty="0" err="1">
                <a:solidFill>
                  <a:srgbClr val="000066"/>
                </a:solidFill>
                <a:latin typeface="Times New Roman" pitchFamily="18" charset="0"/>
                <a:ea typeface="华文楷体" pitchFamily="2" charset="-122"/>
                <a:cs typeface="Times New Roman" pitchFamily="18" charset="0"/>
              </a:rPr>
              <a:t>MaxLoadingFIFOImpr</a:t>
            </a:r>
            <a:r>
              <a:rPr kumimoji="1" lang="en-US" altLang="zh-CN" sz="2400" b="1" dirty="0">
                <a:solidFill>
                  <a:srgbClr val="000066"/>
                </a:solidFill>
                <a:latin typeface="Times New Roman" pitchFamily="18" charset="0"/>
                <a:ea typeface="华文楷体" pitchFamily="2" charset="-122"/>
                <a:cs typeface="Times New Roman" pitchFamily="18" charset="0"/>
              </a:rPr>
              <a:t> (</a:t>
            </a:r>
            <a:r>
              <a:rPr kumimoji="1" lang="en-US" altLang="zh-CN" sz="2400" b="1" dirty="0" err="1">
                <a:solidFill>
                  <a:srgbClr val="000066"/>
                </a:solidFill>
                <a:latin typeface="Times New Roman" pitchFamily="18" charset="0"/>
                <a:ea typeface="华文楷体" pitchFamily="2" charset="-122"/>
                <a:cs typeface="Times New Roman" pitchFamily="18" charset="0"/>
              </a:rPr>
              <a:t>int</a:t>
            </a:r>
            <a:r>
              <a:rPr kumimoji="1" lang="en-US" altLang="zh-CN" sz="2400" b="1" dirty="0">
                <a:solidFill>
                  <a:srgbClr val="000066"/>
                </a:solidFill>
                <a:latin typeface="Times New Roman" pitchFamily="18" charset="0"/>
                <a:ea typeface="华文楷体" pitchFamily="2" charset="-122"/>
                <a:cs typeface="Times New Roman" pitchFamily="18" charset="0"/>
              </a:rPr>
              <a:t> w[], </a:t>
            </a:r>
            <a:r>
              <a:rPr kumimoji="1" lang="en-US" altLang="zh-CN" sz="2400" b="1" dirty="0" err="1">
                <a:solidFill>
                  <a:srgbClr val="000066"/>
                </a:solidFill>
                <a:latin typeface="Times New Roman" pitchFamily="18" charset="0"/>
                <a:ea typeface="华文楷体" pitchFamily="2" charset="-122"/>
                <a:cs typeface="Times New Roman" pitchFamily="18" charset="0"/>
              </a:rPr>
              <a:t>int</a:t>
            </a:r>
            <a:r>
              <a:rPr kumimoji="1" lang="en-US" altLang="zh-CN" sz="2400" b="1" dirty="0">
                <a:solidFill>
                  <a:srgbClr val="000066"/>
                </a:solidFill>
                <a:latin typeface="Times New Roman" pitchFamily="18" charset="0"/>
                <a:ea typeface="华文楷体" pitchFamily="2" charset="-122"/>
                <a:cs typeface="Times New Roman" pitchFamily="18" charset="0"/>
              </a:rPr>
              <a:t> c, </a:t>
            </a:r>
            <a:r>
              <a:rPr kumimoji="1" lang="en-US" altLang="zh-CN" sz="2400" b="1" dirty="0" err="1">
                <a:solidFill>
                  <a:srgbClr val="000066"/>
                </a:solidFill>
                <a:latin typeface="Times New Roman" pitchFamily="18" charset="0"/>
                <a:ea typeface="华文楷体" pitchFamily="2" charset="-122"/>
                <a:cs typeface="Times New Roman" pitchFamily="18" charset="0"/>
              </a:rPr>
              <a:t>int</a:t>
            </a:r>
            <a:r>
              <a:rPr kumimoji="1" lang="en-US" altLang="zh-CN" sz="2400" b="1" dirty="0">
                <a:solidFill>
                  <a:srgbClr val="000066"/>
                </a:solidFill>
                <a:latin typeface="Times New Roman" pitchFamily="18" charset="0"/>
                <a:ea typeface="华文楷体" pitchFamily="2" charset="-122"/>
                <a:cs typeface="Times New Roman" pitchFamily="18" charset="0"/>
              </a:rPr>
              <a:t> n) {// </a:t>
            </a:r>
            <a:r>
              <a:rPr kumimoji="1" lang="zh-CN" altLang="en-US" sz="2400" b="1" dirty="0">
                <a:solidFill>
                  <a:srgbClr val="000066"/>
                </a:solidFill>
                <a:latin typeface="Times New Roman" pitchFamily="18" charset="0"/>
                <a:ea typeface="华文楷体" pitchFamily="2" charset="-122"/>
                <a:cs typeface="Times New Roman" pitchFamily="18" charset="0"/>
              </a:rPr>
              <a:t>队列式</a:t>
            </a:r>
          </a:p>
          <a:p>
            <a:pPr eaLnBrk="1" hangingPunct="1">
              <a:lnSpc>
                <a:spcPts val="3300"/>
              </a:lnSpc>
              <a:defRPr/>
            </a:pPr>
            <a:r>
              <a:rPr kumimoji="1" lang="en-US" altLang="zh-CN" sz="2400" b="1" dirty="0">
                <a:solidFill>
                  <a:srgbClr val="000066"/>
                </a:solidFill>
                <a:latin typeface="Times New Roman" pitchFamily="18" charset="0"/>
                <a:ea typeface="华文楷体" pitchFamily="2" charset="-122"/>
                <a:cs typeface="Times New Roman" pitchFamily="18" charset="0"/>
              </a:rPr>
              <a:t>	</a:t>
            </a:r>
            <a:r>
              <a:rPr kumimoji="1" lang="en-US" altLang="zh-CN" sz="2400" b="1" dirty="0" err="1" smtClean="0">
                <a:solidFill>
                  <a:srgbClr val="000066"/>
                </a:solidFill>
                <a:latin typeface="Times New Roman" pitchFamily="18" charset="0"/>
                <a:ea typeface="华文楷体" pitchFamily="2" charset="-122"/>
                <a:cs typeface="Times New Roman" pitchFamily="18" charset="0"/>
              </a:rPr>
              <a:t>Q.add</a:t>
            </a:r>
            <a:r>
              <a:rPr kumimoji="1" lang="en-US" altLang="zh-CN" sz="2400" b="1" dirty="0" smtClean="0">
                <a:solidFill>
                  <a:srgbClr val="000066"/>
                </a:solidFill>
                <a:latin typeface="Times New Roman" pitchFamily="18" charset="0"/>
                <a:ea typeface="华文楷体" pitchFamily="2" charset="-122"/>
                <a:cs typeface="Times New Roman" pitchFamily="18" charset="0"/>
              </a:rPr>
              <a:t>(new </a:t>
            </a:r>
            <a:r>
              <a:rPr kumimoji="1" lang="en-US" altLang="zh-CN" sz="2400" b="1" dirty="0" err="1">
                <a:solidFill>
                  <a:srgbClr val="000066"/>
                </a:solidFill>
                <a:latin typeface="Times New Roman" pitchFamily="18" charset="0"/>
                <a:ea typeface="华文楷体" pitchFamily="2" charset="-122"/>
                <a:cs typeface="Times New Roman" pitchFamily="18" charset="0"/>
              </a:rPr>
              <a:t>Qnode</a:t>
            </a:r>
            <a:r>
              <a:rPr kumimoji="1" lang="en-US" altLang="zh-CN" sz="2400" b="1" dirty="0">
                <a:solidFill>
                  <a:srgbClr val="000066"/>
                </a:solidFill>
                <a:latin typeface="Times New Roman" pitchFamily="18" charset="0"/>
                <a:ea typeface="华文楷体" pitchFamily="2" charset="-122"/>
                <a:cs typeface="Times New Roman" pitchFamily="18" charset="0"/>
              </a:rPr>
              <a:t>(</a:t>
            </a:r>
            <a:r>
              <a:rPr kumimoji="1" lang="en-US" altLang="zh-CN" sz="2400" b="1" dirty="0">
                <a:solidFill>
                  <a:srgbClr val="FF0000"/>
                </a:solidFill>
                <a:latin typeface="Times New Roman" pitchFamily="18" charset="0"/>
                <a:ea typeface="华文楷体" pitchFamily="2" charset="-122"/>
                <a:cs typeface="Times New Roman" pitchFamily="18" charset="0"/>
              </a:rPr>
              <a:t>-1, null</a:t>
            </a:r>
            <a:r>
              <a:rPr kumimoji="1" lang="en-US" altLang="zh-CN" sz="2400" b="1" dirty="0">
                <a:solidFill>
                  <a:srgbClr val="000066"/>
                </a:solidFill>
                <a:latin typeface="Times New Roman" pitchFamily="18" charset="0"/>
                <a:ea typeface="华文楷体" pitchFamily="2" charset="-122"/>
                <a:cs typeface="Times New Roman" pitchFamily="18" charset="0"/>
              </a:rPr>
              <a:t>, </a:t>
            </a:r>
            <a:r>
              <a:rPr kumimoji="1" lang="en-US" altLang="zh-CN" sz="2400" b="1" dirty="0">
                <a:solidFill>
                  <a:srgbClr val="FF0000"/>
                </a:solidFill>
                <a:latin typeface="Times New Roman" pitchFamily="18" charset="0"/>
                <a:ea typeface="华文楷体" pitchFamily="2" charset="-122"/>
                <a:cs typeface="Times New Roman" pitchFamily="18" charset="0"/>
              </a:rPr>
              <a:t>false</a:t>
            </a:r>
            <a:r>
              <a:rPr kumimoji="1" lang="en-US" altLang="zh-CN" sz="2400" b="1" dirty="0">
                <a:solidFill>
                  <a:srgbClr val="000066"/>
                </a:solidFill>
                <a:latin typeface="Times New Roman" pitchFamily="18" charset="0"/>
                <a:ea typeface="华文楷体" pitchFamily="2" charset="-122"/>
                <a:cs typeface="Times New Roman" pitchFamily="18" charset="0"/>
              </a:rPr>
              <a:t>));  </a:t>
            </a:r>
            <a:r>
              <a:rPr kumimoji="1" lang="en-US" altLang="zh-CN" sz="2400" b="1" dirty="0">
                <a:solidFill>
                  <a:srgbClr val="FF0000"/>
                </a:solidFill>
                <a:latin typeface="Times New Roman" pitchFamily="18" charset="0"/>
                <a:ea typeface="华文楷体" pitchFamily="2" charset="-122"/>
                <a:cs typeface="Times New Roman" pitchFamily="18" charset="0"/>
              </a:rPr>
              <a:t>//</a:t>
            </a:r>
            <a:r>
              <a:rPr kumimoji="1" lang="zh-CN" altLang="en-US" sz="2400" b="1" dirty="0">
                <a:solidFill>
                  <a:srgbClr val="FF0000"/>
                </a:solidFill>
                <a:latin typeface="Times New Roman" pitchFamily="18" charset="0"/>
                <a:ea typeface="华文楷体" pitchFamily="2" charset="-122"/>
                <a:cs typeface="Times New Roman" pitchFamily="18" charset="0"/>
              </a:rPr>
              <a:t>初始化节点队列标记分层</a:t>
            </a:r>
            <a:endParaRPr kumimoji="1" lang="en-US" altLang="zh-CN" sz="2400" b="1" dirty="0">
              <a:solidFill>
                <a:srgbClr val="FF0000"/>
              </a:solidFill>
              <a:latin typeface="Times New Roman" pitchFamily="18" charset="0"/>
              <a:ea typeface="华文楷体" pitchFamily="2" charset="-122"/>
              <a:cs typeface="Times New Roman" pitchFamily="18" charset="0"/>
            </a:endParaRPr>
          </a:p>
          <a:p>
            <a:pPr eaLnBrk="1" hangingPunct="1">
              <a:lnSpc>
                <a:spcPts val="3300"/>
              </a:lnSpc>
              <a:defRPr/>
            </a:pPr>
            <a:r>
              <a:rPr kumimoji="1" lang="en-US" altLang="zh-CN" sz="2400" b="1" dirty="0">
                <a:solidFill>
                  <a:srgbClr val="000066"/>
                </a:solidFill>
                <a:latin typeface="Times New Roman" pitchFamily="18" charset="0"/>
                <a:ea typeface="华文楷体" pitchFamily="2" charset="-122"/>
                <a:cs typeface="Times New Roman" pitchFamily="18" charset="0"/>
              </a:rPr>
              <a:t>	</a:t>
            </a:r>
            <a:r>
              <a:rPr kumimoji="1" lang="en-US" altLang="zh-CN" sz="2400" b="1" dirty="0" err="1">
                <a:solidFill>
                  <a:srgbClr val="000066"/>
                </a:solidFill>
                <a:latin typeface="Times New Roman" pitchFamily="18" charset="0"/>
                <a:ea typeface="华文楷体" pitchFamily="2" charset="-122"/>
                <a:cs typeface="Times New Roman" pitchFamily="18" charset="0"/>
              </a:rPr>
              <a:t>int</a:t>
            </a:r>
            <a:r>
              <a:rPr kumimoji="1" lang="en-US" altLang="zh-CN" sz="2400" b="1" dirty="0">
                <a:solidFill>
                  <a:srgbClr val="000066"/>
                </a:solidFill>
                <a:latin typeface="Times New Roman" pitchFamily="18" charset="0"/>
                <a:ea typeface="华文楷体" pitchFamily="2" charset="-122"/>
                <a:cs typeface="Times New Roman" pitchFamily="18" charset="0"/>
              </a:rPr>
              <a:t> </a:t>
            </a:r>
            <a:r>
              <a:rPr kumimoji="1" lang="en-US" altLang="zh-CN" sz="2400" b="1" dirty="0" err="1">
                <a:solidFill>
                  <a:srgbClr val="000066"/>
                </a:solidFill>
                <a:latin typeface="Times New Roman" pitchFamily="18" charset="0"/>
                <a:ea typeface="华文楷体" pitchFamily="2" charset="-122"/>
                <a:cs typeface="Times New Roman" pitchFamily="18" charset="0"/>
              </a:rPr>
              <a:t>i</a:t>
            </a:r>
            <a:r>
              <a:rPr kumimoji="1" lang="en-US" altLang="zh-CN" sz="2400" b="1" dirty="0">
                <a:solidFill>
                  <a:srgbClr val="000066"/>
                </a:solidFill>
                <a:latin typeface="Times New Roman" pitchFamily="18" charset="0"/>
                <a:ea typeface="华文楷体" pitchFamily="2" charset="-122"/>
                <a:cs typeface="Times New Roman" pitchFamily="18" charset="0"/>
              </a:rPr>
              <a:t> = 1; //</a:t>
            </a:r>
            <a:r>
              <a:rPr kumimoji="1" lang="zh-CN" altLang="en-US" sz="2400" b="1" dirty="0">
                <a:solidFill>
                  <a:srgbClr val="FF0000"/>
                </a:solidFill>
                <a:latin typeface="Times New Roman" pitchFamily="18" charset="0"/>
                <a:ea typeface="华文楷体" pitchFamily="2" charset="-122"/>
                <a:cs typeface="Times New Roman" pitchFamily="18" charset="0"/>
              </a:rPr>
              <a:t>扩展节点的层</a:t>
            </a:r>
            <a:r>
              <a:rPr kumimoji="1" lang="en-US" altLang="zh-CN" sz="2400" b="1" dirty="0">
                <a:solidFill>
                  <a:srgbClr val="FF0000"/>
                </a:solidFill>
                <a:latin typeface="Times New Roman" pitchFamily="18" charset="0"/>
                <a:ea typeface="华文楷体" pitchFamily="2" charset="-122"/>
                <a:cs typeface="Times New Roman" pitchFamily="18" charset="0"/>
              </a:rPr>
              <a:t>              </a:t>
            </a:r>
          </a:p>
          <a:p>
            <a:pPr eaLnBrk="1" hangingPunct="1">
              <a:lnSpc>
                <a:spcPts val="3300"/>
              </a:lnSpc>
              <a:defRPr/>
            </a:pPr>
            <a:r>
              <a:rPr kumimoji="1" lang="en-US" altLang="zh-CN" sz="2400" b="1" dirty="0">
                <a:solidFill>
                  <a:schemeClr val="tx2">
                    <a:lumMod val="50000"/>
                  </a:schemeClr>
                </a:solidFill>
                <a:latin typeface="Times New Roman" pitchFamily="18" charset="0"/>
                <a:ea typeface="华文楷体" pitchFamily="2" charset="-122"/>
                <a:cs typeface="Times New Roman" pitchFamily="18" charset="0"/>
              </a:rPr>
              <a:t>      </a:t>
            </a:r>
            <a:r>
              <a:rPr kumimoji="1" lang="en-US" altLang="zh-CN" sz="2400" b="1" dirty="0" err="1">
                <a:solidFill>
                  <a:srgbClr val="000066"/>
                </a:solidFill>
                <a:latin typeface="Times New Roman" pitchFamily="18" charset="0"/>
                <a:ea typeface="华文楷体" pitchFamily="2" charset="-122"/>
                <a:cs typeface="Times New Roman" pitchFamily="18" charset="0"/>
              </a:rPr>
              <a:t>int</a:t>
            </a:r>
            <a:r>
              <a:rPr kumimoji="1" lang="en-US" altLang="zh-CN" sz="2400" b="1" dirty="0">
                <a:solidFill>
                  <a:schemeClr val="tx2">
                    <a:lumMod val="50000"/>
                  </a:schemeClr>
                </a:solidFill>
                <a:latin typeface="Times New Roman" pitchFamily="18" charset="0"/>
                <a:ea typeface="华文楷体" pitchFamily="2" charset="-122"/>
                <a:cs typeface="Times New Roman" pitchFamily="18" charset="0"/>
              </a:rPr>
              <a:t> </a:t>
            </a:r>
            <a:r>
              <a:rPr kumimoji="1" lang="en-US" altLang="zh-CN" sz="2400" b="1" dirty="0" err="1">
                <a:solidFill>
                  <a:srgbClr val="000066"/>
                </a:solidFill>
                <a:latin typeface="Times New Roman" pitchFamily="18" charset="0"/>
                <a:ea typeface="华文楷体" pitchFamily="2" charset="-122"/>
                <a:cs typeface="Times New Roman" pitchFamily="18" charset="0"/>
              </a:rPr>
              <a:t>cw</a:t>
            </a:r>
            <a:r>
              <a:rPr kumimoji="1" lang="en-US" altLang="zh-CN" sz="2400" b="1" dirty="0">
                <a:solidFill>
                  <a:srgbClr val="000066"/>
                </a:solidFill>
                <a:latin typeface="Times New Roman" pitchFamily="18" charset="0"/>
                <a:ea typeface="华文楷体" pitchFamily="2" charset="-122"/>
                <a:cs typeface="Times New Roman" pitchFamily="18" charset="0"/>
              </a:rPr>
              <a:t> = 0</a:t>
            </a:r>
            <a:r>
              <a:rPr kumimoji="1" lang="zh-CN" altLang="en-US" sz="2400" b="1" dirty="0">
                <a:solidFill>
                  <a:srgbClr val="000066"/>
                </a:solidFill>
                <a:latin typeface="Times New Roman" pitchFamily="18" charset="0"/>
                <a:ea typeface="华文楷体" pitchFamily="2" charset="-122"/>
                <a:cs typeface="Times New Roman" pitchFamily="18" charset="0"/>
              </a:rPr>
              <a:t>； </a:t>
            </a:r>
            <a:r>
              <a:rPr kumimoji="1" lang="en-US" altLang="zh-CN" sz="2400" b="1" dirty="0">
                <a:solidFill>
                  <a:srgbClr val="000066"/>
                </a:solidFill>
                <a:latin typeface="Times New Roman" pitchFamily="18" charset="0"/>
                <a:ea typeface="华文楷体" pitchFamily="2" charset="-122"/>
                <a:cs typeface="Times New Roman" pitchFamily="18" charset="0"/>
              </a:rPr>
              <a:t>//</a:t>
            </a:r>
            <a:r>
              <a:rPr kumimoji="1" lang="zh-CN" altLang="en-US" sz="2400" b="1" dirty="0">
                <a:solidFill>
                  <a:srgbClr val="FF0000"/>
                </a:solidFill>
                <a:latin typeface="Times New Roman" pitchFamily="18" charset="0"/>
                <a:ea typeface="华文楷体" pitchFamily="2" charset="-122"/>
                <a:cs typeface="Times New Roman" pitchFamily="18" charset="0"/>
              </a:rPr>
              <a:t>扩展节点当前的载重</a:t>
            </a:r>
            <a:endParaRPr kumimoji="1" lang="en-US" altLang="zh-CN" sz="2400" b="1" dirty="0">
              <a:solidFill>
                <a:srgbClr val="FF0000"/>
              </a:solidFill>
              <a:latin typeface="Times New Roman" pitchFamily="18" charset="0"/>
              <a:ea typeface="华文楷体" pitchFamily="2" charset="-122"/>
              <a:cs typeface="Times New Roman" pitchFamily="18" charset="0"/>
            </a:endParaRPr>
          </a:p>
          <a:p>
            <a:pPr eaLnBrk="1" hangingPunct="1">
              <a:lnSpc>
                <a:spcPts val="3300"/>
              </a:lnSpc>
              <a:defRPr/>
            </a:pPr>
            <a:r>
              <a:rPr kumimoji="1" lang="en-US" altLang="zh-CN" sz="2400" b="1" dirty="0" smtClean="0">
                <a:solidFill>
                  <a:srgbClr val="FF0000"/>
                </a:solidFill>
                <a:latin typeface="Times New Roman" pitchFamily="18" charset="0"/>
                <a:ea typeface="华文楷体" pitchFamily="2" charset="-122"/>
                <a:cs typeface="Times New Roman" pitchFamily="18" charset="0"/>
              </a:rPr>
              <a:t>	</a:t>
            </a:r>
            <a:r>
              <a:rPr kumimoji="1" lang="en-US" altLang="zh-CN" sz="2400" b="1" dirty="0" err="1" smtClean="0">
                <a:solidFill>
                  <a:srgbClr val="FF0000"/>
                </a:solidFill>
                <a:latin typeface="Times New Roman" pitchFamily="18" charset="0"/>
                <a:ea typeface="华文楷体" pitchFamily="2" charset="-122"/>
                <a:cs typeface="Times New Roman" pitchFamily="18" charset="0"/>
              </a:rPr>
              <a:t>int</a:t>
            </a:r>
            <a:r>
              <a:rPr kumimoji="1" lang="en-US" altLang="zh-CN" sz="2400" b="1" dirty="0" smtClean="0">
                <a:solidFill>
                  <a:srgbClr val="FF0000"/>
                </a:solidFill>
                <a:latin typeface="Times New Roman" pitchFamily="18" charset="0"/>
                <a:ea typeface="华文楷体" pitchFamily="2" charset="-122"/>
                <a:cs typeface="Times New Roman" pitchFamily="18" charset="0"/>
              </a:rPr>
              <a:t> </a:t>
            </a:r>
            <a:r>
              <a:rPr kumimoji="1" lang="en-US" altLang="zh-CN" sz="2400" b="1" dirty="0">
                <a:solidFill>
                  <a:srgbClr val="FF0000"/>
                </a:solidFill>
                <a:latin typeface="Times New Roman" pitchFamily="18" charset="0"/>
                <a:ea typeface="华文楷体" pitchFamily="2" charset="-122"/>
                <a:cs typeface="Times New Roman" pitchFamily="18" charset="0"/>
              </a:rPr>
              <a:t>r = 0; //</a:t>
            </a:r>
            <a:r>
              <a:rPr kumimoji="1" lang="zh-CN" altLang="en-US" sz="2400" b="1" dirty="0">
                <a:solidFill>
                  <a:srgbClr val="FF0000"/>
                </a:solidFill>
                <a:latin typeface="Times New Roman" pitchFamily="18" charset="0"/>
                <a:ea typeface="华文楷体" pitchFamily="2" charset="-122"/>
                <a:cs typeface="Times New Roman" pitchFamily="18" charset="0"/>
              </a:rPr>
              <a:t>记录剩余容量</a:t>
            </a:r>
            <a:endParaRPr kumimoji="1" lang="en-US" altLang="zh-CN" sz="2400" b="1" dirty="0">
              <a:solidFill>
                <a:srgbClr val="FF0000"/>
              </a:solidFill>
              <a:latin typeface="Times New Roman" pitchFamily="18" charset="0"/>
              <a:ea typeface="华文楷体" pitchFamily="2" charset="-122"/>
              <a:cs typeface="Times New Roman" pitchFamily="18" charset="0"/>
            </a:endParaRPr>
          </a:p>
          <a:p>
            <a:pPr eaLnBrk="1" hangingPunct="1">
              <a:lnSpc>
                <a:spcPts val="3300"/>
              </a:lnSpc>
              <a:defRPr/>
            </a:pPr>
            <a:r>
              <a:rPr kumimoji="1" lang="en-US" altLang="zh-CN" sz="2400" b="1" dirty="0">
                <a:solidFill>
                  <a:srgbClr val="FF0000"/>
                </a:solidFill>
                <a:latin typeface="Times New Roman" pitchFamily="18" charset="0"/>
                <a:ea typeface="华文楷体" pitchFamily="2" charset="-122"/>
                <a:cs typeface="Times New Roman" pitchFamily="18" charset="0"/>
              </a:rPr>
              <a:t>	for(</a:t>
            </a:r>
            <a:r>
              <a:rPr kumimoji="1" lang="en-US" altLang="zh-CN" sz="2400" b="1" dirty="0" err="1">
                <a:solidFill>
                  <a:srgbClr val="FF0000"/>
                </a:solidFill>
                <a:latin typeface="Times New Roman" pitchFamily="18" charset="0"/>
                <a:ea typeface="华文楷体" pitchFamily="2" charset="-122"/>
                <a:cs typeface="Times New Roman" pitchFamily="18" charset="0"/>
              </a:rPr>
              <a:t>int</a:t>
            </a:r>
            <a:r>
              <a:rPr kumimoji="1" lang="en-US" altLang="zh-CN" sz="2400" b="1" dirty="0">
                <a:solidFill>
                  <a:srgbClr val="FF0000"/>
                </a:solidFill>
                <a:latin typeface="Times New Roman" pitchFamily="18" charset="0"/>
                <a:ea typeface="华文楷体" pitchFamily="2" charset="-122"/>
                <a:cs typeface="Times New Roman" pitchFamily="18" charset="0"/>
              </a:rPr>
              <a:t> j = 2; j &lt;= n; j++)</a:t>
            </a:r>
          </a:p>
          <a:p>
            <a:pPr eaLnBrk="1" hangingPunct="1">
              <a:lnSpc>
                <a:spcPts val="3300"/>
              </a:lnSpc>
              <a:defRPr/>
            </a:pPr>
            <a:r>
              <a:rPr kumimoji="1" lang="en-US" altLang="zh-CN" sz="2400" b="1" dirty="0">
                <a:solidFill>
                  <a:srgbClr val="FF0000"/>
                </a:solidFill>
                <a:latin typeface="Times New Roman" pitchFamily="18" charset="0"/>
                <a:ea typeface="华文楷体" pitchFamily="2" charset="-122"/>
                <a:cs typeface="Times New Roman" pitchFamily="18" charset="0"/>
              </a:rPr>
              <a:t>		r= </a:t>
            </a:r>
            <a:r>
              <a:rPr kumimoji="1" lang="en-US" altLang="zh-CN" sz="2400" b="1" dirty="0" err="1">
                <a:solidFill>
                  <a:srgbClr val="FF0000"/>
                </a:solidFill>
                <a:latin typeface="Times New Roman" pitchFamily="18" charset="0"/>
                <a:ea typeface="华文楷体" pitchFamily="2" charset="-122"/>
                <a:cs typeface="Times New Roman" pitchFamily="18" charset="0"/>
              </a:rPr>
              <a:t>r+w</a:t>
            </a:r>
            <a:r>
              <a:rPr kumimoji="1" lang="en-US" altLang="zh-CN" sz="2400" b="1" dirty="0">
                <a:solidFill>
                  <a:srgbClr val="FF0000"/>
                </a:solidFill>
                <a:latin typeface="Times New Roman" pitchFamily="18" charset="0"/>
                <a:ea typeface="华文楷体" pitchFamily="2" charset="-122"/>
                <a:cs typeface="Times New Roman" pitchFamily="18" charset="0"/>
              </a:rPr>
              <a:t>[j];</a:t>
            </a:r>
          </a:p>
          <a:p>
            <a:pPr eaLnBrk="1" hangingPunct="1">
              <a:lnSpc>
                <a:spcPts val="3300"/>
              </a:lnSpc>
              <a:defRPr/>
            </a:pPr>
            <a:r>
              <a:rPr kumimoji="1" lang="en-US" altLang="zh-CN" sz="2400" b="1" dirty="0">
                <a:solidFill>
                  <a:srgbClr val="000066"/>
                </a:solidFill>
                <a:latin typeface="Times New Roman" pitchFamily="18" charset="0"/>
                <a:ea typeface="华文楷体" pitchFamily="2" charset="-122"/>
                <a:cs typeface="Times New Roman" pitchFamily="18" charset="0"/>
              </a:rPr>
              <a:t>	</a:t>
            </a:r>
            <a:r>
              <a:rPr kumimoji="1" lang="en-US" altLang="zh-CN" sz="2400" b="1" dirty="0" err="1">
                <a:solidFill>
                  <a:srgbClr val="000066"/>
                </a:solidFill>
                <a:latin typeface="Times New Roman" pitchFamily="18" charset="0"/>
                <a:ea typeface="华文楷体" pitchFamily="2" charset="-122"/>
                <a:cs typeface="Times New Roman" pitchFamily="18" charset="0"/>
              </a:rPr>
              <a:t>Qnode</a:t>
            </a:r>
            <a:r>
              <a:rPr kumimoji="1" lang="en-US" altLang="zh-CN" sz="2400" b="1" dirty="0">
                <a:solidFill>
                  <a:srgbClr val="000066"/>
                </a:solidFill>
                <a:latin typeface="Times New Roman" pitchFamily="18" charset="0"/>
                <a:ea typeface="华文楷体" pitchFamily="2" charset="-122"/>
                <a:cs typeface="Times New Roman" pitchFamily="18" charset="0"/>
              </a:rPr>
              <a:t> </a:t>
            </a:r>
            <a:r>
              <a:rPr kumimoji="1" lang="en-US" altLang="zh-CN" sz="2400" b="1" dirty="0" err="1">
                <a:solidFill>
                  <a:srgbClr val="000066"/>
                </a:solidFill>
                <a:latin typeface="Times New Roman" pitchFamily="18" charset="0"/>
                <a:ea typeface="华文楷体" pitchFamily="2" charset="-122"/>
                <a:cs typeface="Times New Roman" pitchFamily="18" charset="0"/>
              </a:rPr>
              <a:t>cQnode</a:t>
            </a:r>
            <a:r>
              <a:rPr kumimoji="1" lang="en-US" altLang="zh-CN" sz="2400" b="1" dirty="0">
                <a:solidFill>
                  <a:srgbClr val="000066"/>
                </a:solidFill>
                <a:latin typeface="Times New Roman" pitchFamily="18" charset="0"/>
                <a:ea typeface="华文楷体" pitchFamily="2" charset="-122"/>
                <a:cs typeface="Times New Roman" pitchFamily="18" charset="0"/>
              </a:rPr>
              <a:t> = </a:t>
            </a:r>
            <a:r>
              <a:rPr kumimoji="1" lang="en-US" altLang="zh-CN" sz="2400" b="1" dirty="0" smtClean="0">
                <a:solidFill>
                  <a:srgbClr val="000066"/>
                </a:solidFill>
                <a:latin typeface="Times New Roman" pitchFamily="18" charset="0"/>
                <a:ea typeface="华文楷体" pitchFamily="2" charset="-122"/>
                <a:cs typeface="Times New Roman" pitchFamily="18" charset="0"/>
              </a:rPr>
              <a:t>null; </a:t>
            </a:r>
            <a:r>
              <a:rPr kumimoji="1" lang="en-US" altLang="zh-CN" sz="2400" b="1" dirty="0">
                <a:solidFill>
                  <a:srgbClr val="FF0000"/>
                </a:solidFill>
                <a:latin typeface="Times New Roman" pitchFamily="18" charset="0"/>
                <a:ea typeface="华文楷体" pitchFamily="2" charset="-122"/>
                <a:cs typeface="Times New Roman" pitchFamily="18" charset="0"/>
              </a:rPr>
              <a:t>//</a:t>
            </a:r>
            <a:r>
              <a:rPr kumimoji="1" lang="zh-CN" altLang="en-US" sz="2400" b="1" dirty="0">
                <a:solidFill>
                  <a:srgbClr val="FF0000"/>
                </a:solidFill>
                <a:latin typeface="Times New Roman" pitchFamily="18" charset="0"/>
                <a:ea typeface="华文楷体" pitchFamily="2" charset="-122"/>
                <a:cs typeface="Times New Roman" pitchFamily="18" charset="0"/>
              </a:rPr>
              <a:t>根节点</a:t>
            </a:r>
            <a:endParaRPr kumimoji="1" lang="en-US" altLang="zh-CN" sz="2400" b="1" dirty="0">
              <a:solidFill>
                <a:srgbClr val="FF0000"/>
              </a:solidFill>
              <a:latin typeface="Times New Roman" pitchFamily="18" charset="0"/>
              <a:ea typeface="华文楷体" pitchFamily="2" charset="-122"/>
              <a:cs typeface="Times New Roman" pitchFamily="18" charset="0"/>
            </a:endParaRPr>
          </a:p>
          <a:p>
            <a:pPr eaLnBrk="1" hangingPunct="1">
              <a:defRPr/>
            </a:pPr>
            <a:r>
              <a:rPr kumimoji="1" lang="en-US" altLang="zh-CN" sz="1600" b="1" dirty="0">
                <a:solidFill>
                  <a:srgbClr val="000066"/>
                </a:solidFill>
                <a:latin typeface="Times New Roman" pitchFamily="18" charset="0"/>
                <a:ea typeface="华文楷体" pitchFamily="2" charset="-122"/>
                <a:cs typeface="Times New Roman" pitchFamily="18" charset="0"/>
              </a:rPr>
              <a:t>	</a:t>
            </a:r>
          </a:p>
        </p:txBody>
      </p:sp>
    </p:spTree>
    <p:custDataLst>
      <p:tags r:id="rId1"/>
    </p:custDataLst>
    <p:extLst>
      <p:ext uri="{BB962C8B-B14F-4D97-AF65-F5344CB8AC3E}">
        <p14:creationId xmlns:p14="http://schemas.microsoft.com/office/powerpoint/2010/main" val="20820040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2"/>
          <p:cNvSpPr>
            <a:spLocks noChangeArrowheads="1"/>
          </p:cNvSpPr>
          <p:nvPr/>
        </p:nvSpPr>
        <p:spPr bwMode="auto">
          <a:xfrm>
            <a:off x="292100" y="376238"/>
            <a:ext cx="6556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dirty="0" smtClean="0">
                <a:solidFill>
                  <a:schemeClr val="bg1"/>
                </a:solidFill>
                <a:latin typeface="楷体" pitchFamily="49" charset="-122"/>
                <a:ea typeface="楷体" pitchFamily="49" charset="-122"/>
              </a:rPr>
              <a:t>装载</a:t>
            </a:r>
            <a:r>
              <a:rPr lang="zh-CN" altLang="en-US" sz="3200" dirty="0">
                <a:solidFill>
                  <a:schemeClr val="bg1"/>
                </a:solidFill>
                <a:latin typeface="楷体" pitchFamily="49" charset="-122"/>
                <a:ea typeface="楷体" pitchFamily="49" charset="-122"/>
              </a:rPr>
              <a:t>问题</a:t>
            </a:r>
            <a:r>
              <a:rPr lang="en-US" altLang="zh-CN" sz="3200" dirty="0">
                <a:solidFill>
                  <a:schemeClr val="bg1"/>
                </a:solidFill>
                <a:latin typeface="Times New Roman" pitchFamily="18" charset="0"/>
                <a:ea typeface="楷体" pitchFamily="49" charset="-122"/>
                <a:cs typeface="Times New Roman" pitchFamily="18" charset="0"/>
              </a:rPr>
              <a:t>(FIFO </a:t>
            </a:r>
            <a:r>
              <a:rPr lang="zh-CN" altLang="en-US" sz="3200" dirty="0">
                <a:solidFill>
                  <a:schemeClr val="bg1"/>
                </a:solidFill>
                <a:latin typeface="Times New Roman" pitchFamily="18" charset="0"/>
                <a:ea typeface="楷体" pitchFamily="49" charset="-122"/>
                <a:cs typeface="Times New Roman" pitchFamily="18" charset="0"/>
              </a:rPr>
              <a:t>改进</a:t>
            </a:r>
            <a:r>
              <a:rPr lang="en-US" altLang="zh-CN" sz="3200" dirty="0">
                <a:solidFill>
                  <a:schemeClr val="bg1"/>
                </a:solidFill>
                <a:latin typeface="Times New Roman" pitchFamily="18" charset="0"/>
                <a:ea typeface="楷体" pitchFamily="49" charset="-122"/>
                <a:cs typeface="Times New Roman" pitchFamily="18" charset="0"/>
              </a:rPr>
              <a:t>)</a:t>
            </a:r>
            <a:endParaRPr lang="zh-CN" altLang="en-US" sz="3200" dirty="0">
              <a:solidFill>
                <a:schemeClr val="bg1"/>
              </a:solidFill>
              <a:latin typeface="楷体" pitchFamily="49" charset="-122"/>
              <a:ea typeface="楷体" pitchFamily="49" charset="-122"/>
            </a:endParaRPr>
          </a:p>
        </p:txBody>
      </p:sp>
      <p:sp>
        <p:nvSpPr>
          <p:cNvPr id="46083" name="Text Box 5"/>
          <p:cNvSpPr txBox="1">
            <a:spLocks noChangeArrowheads="1"/>
          </p:cNvSpPr>
          <p:nvPr/>
        </p:nvSpPr>
        <p:spPr bwMode="auto">
          <a:xfrm>
            <a:off x="271463" y="1057275"/>
            <a:ext cx="8582025" cy="56419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while( !</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Q.isEmpty</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p>
          <a:p>
            <a:pPr eaLnBrk="1" hangingPunct="1">
              <a:defRPr/>
            </a:pP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if (</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cw</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w[</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&lt;= c) </a:t>
            </a:r>
            <a:r>
              <a:rPr kumimoji="1" lang="en-US" altLang="zh-CN"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左子树判断约束</a:t>
            </a:r>
            <a:endParaRPr kumimoji="1" lang="en-US" altLang="zh-CN"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defRPr/>
            </a:pP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if(</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cw</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w[</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&gt; </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bestw</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更新</a:t>
            </a:r>
            <a:r>
              <a:rPr kumimoji="1" lang="en-US" altLang="zh-CN" sz="2000"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bestw</a:t>
            </a:r>
            <a:endParaRPr kumimoji="1" lang="en-US" altLang="zh-CN"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defRPr/>
            </a:pP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bestw</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cw</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w[</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p>
          <a:p>
            <a:pPr eaLnBrk="1" hangingPunct="1">
              <a:defRPr/>
            </a:pP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bestNode</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new </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Qnode</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bestw</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cQnode</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true);}</a:t>
            </a:r>
          </a:p>
          <a:p>
            <a:pPr eaLnBrk="1" hangingPunct="1">
              <a:defRPr/>
            </a:pP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AddLiveNode</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i+1</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n, </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cw+w</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cQnode</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true); </a:t>
            </a:r>
            <a:r>
              <a:rPr kumimoji="1" lang="en-US" altLang="zh-CN"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添加左儿子节点</a:t>
            </a:r>
            <a:endParaRPr kumimoji="1" lang="en-US" altLang="zh-CN"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defRPr/>
            </a:pP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p>
          <a:p>
            <a:pPr eaLnBrk="1" hangingPunct="1">
              <a:defRPr/>
            </a:pP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if(</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cw</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r &gt; </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bestw</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利用上界进行剪枝</a:t>
            </a:r>
            <a:endParaRPr kumimoji="1" lang="en-US" altLang="zh-CN"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defRPr/>
            </a:pP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AddLiveNode</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i+1</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n, </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cw</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cQnode</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false); </a:t>
            </a:r>
            <a:r>
              <a:rPr kumimoji="1" lang="en-US" altLang="zh-CN"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添加右儿子节点</a:t>
            </a:r>
            <a:endParaRPr kumimoji="1" lang="en-US" altLang="zh-CN"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defRPr/>
            </a:pP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cQnode</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Q.poll</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取下一个扩展节点，并赋值给</a:t>
            </a:r>
            <a:r>
              <a:rPr kumimoji="1" lang="en-US" altLang="zh-CN" sz="2000"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cQnode</a:t>
            </a:r>
            <a:endParaRPr kumimoji="1" lang="en-US" altLang="zh-CN"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defRPr/>
            </a:pP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cw</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1" dirty="0" err="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cQnode.weight</a:t>
            </a:r>
            <a:r>
              <a:rPr kumimoji="1" lang="en-US" altLang="zh-CN"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p>
          <a:p>
            <a:pPr eaLnBrk="1" hangingPunct="1">
              <a:defRPr/>
            </a:pP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if (</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cQnode</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.weight = = -1) </a:t>
            </a:r>
            <a:r>
              <a:rPr kumimoji="1" lang="en-US" altLang="zh-CN"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同层尾部结点</a:t>
            </a:r>
            <a:endParaRPr kumimoji="1" lang="en-US" altLang="zh-CN"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defRPr/>
            </a:pP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if(</a:t>
            </a:r>
            <a:r>
              <a:rPr kumimoji="1" lang="en-US" altLang="zh-CN" sz="2000" b="1" dirty="0" err="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Q.isEmpty</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break;</a:t>
            </a:r>
          </a:p>
          <a:p>
            <a:pPr eaLnBrk="1" hangingPunct="1">
              <a:defRPr/>
            </a:pP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Q.add</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(new </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Qnode</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 null, false)); </a:t>
            </a:r>
            <a:r>
              <a:rPr kumimoji="1" lang="en-US" altLang="zh-CN"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同层尾部标识</a:t>
            </a:r>
            <a:endParaRPr kumimoji="1" lang="en-US" altLang="zh-CN"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defRPr/>
            </a:pP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cQnode</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1" dirty="0" err="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Q.poll</a:t>
            </a:r>
            <a:r>
              <a:rPr kumimoji="1" lang="en-US" altLang="zh-CN"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取下一个扩展节点</a:t>
            </a:r>
            <a:endParaRPr kumimoji="1" lang="en-US" altLang="zh-CN"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defRPr/>
            </a:pP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cw</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cQnode.weight</a:t>
            </a:r>
            <a:r>
              <a:rPr kumimoji="1" lang="en-US" altLang="zh-CN"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p>
          <a:p>
            <a:pPr eaLnBrk="1" hangingPunct="1">
              <a:defRPr/>
            </a:pPr>
            <a:r>
              <a:rPr kumimoji="1" lang="en-US" altLang="zh-CN"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进入下一层</a:t>
            </a:r>
            <a:r>
              <a:rPr kumimoji="1" lang="en-US" altLang="zh-CN"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p>
          <a:p>
            <a:pPr eaLnBrk="1" hangingPunct="1">
              <a:defRPr/>
            </a:pPr>
            <a:r>
              <a:rPr kumimoji="1"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r= r – w[</a:t>
            </a:r>
            <a:r>
              <a:rPr kumimoji="1" lang="en-US" altLang="zh-CN" sz="2000"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p>
          <a:p>
            <a:pPr eaLnBrk="1" hangingPunct="1">
              <a:defRPr/>
            </a:pP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p>
        </p:txBody>
      </p:sp>
      <p:sp>
        <p:nvSpPr>
          <p:cNvPr id="6" name="椭圆形标注 5"/>
          <p:cNvSpPr/>
          <p:nvPr/>
        </p:nvSpPr>
        <p:spPr>
          <a:xfrm>
            <a:off x="5673725" y="1841500"/>
            <a:ext cx="2547938" cy="400050"/>
          </a:xfrm>
          <a:prstGeom prst="wedgeEllipseCallout">
            <a:avLst>
              <a:gd name="adj1" fmla="val -60290"/>
              <a:gd name="adj2" fmla="val 56960"/>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zh-CN" altLang="en-US" b="1" dirty="0">
                <a:latin typeface="Times New Roman" pitchFamily="18" charset="0"/>
                <a:ea typeface="华文楷体" pitchFamily="2" charset="-122"/>
                <a:cs typeface="Times New Roman" pitchFamily="18" charset="0"/>
              </a:rPr>
              <a:t>提前更新</a:t>
            </a:r>
            <a:r>
              <a:rPr lang="en-US" altLang="zh-CN" b="1" dirty="0" err="1">
                <a:latin typeface="Times New Roman" pitchFamily="18" charset="0"/>
                <a:ea typeface="华文楷体" pitchFamily="2" charset="-122"/>
                <a:cs typeface="Times New Roman" pitchFamily="18" charset="0"/>
              </a:rPr>
              <a:t>bestW</a:t>
            </a:r>
            <a:endParaRPr lang="zh-CN" altLang="en-US" b="1" dirty="0">
              <a:latin typeface="Times New Roman" pitchFamily="18" charset="0"/>
              <a:ea typeface="华文楷体" pitchFamily="2" charset="-122"/>
              <a:cs typeface="Times New Roman" pitchFamily="18" charset="0"/>
            </a:endParaRPr>
          </a:p>
        </p:txBody>
      </p:sp>
      <p:sp>
        <p:nvSpPr>
          <p:cNvPr id="7" name="椭圆形标注 6"/>
          <p:cNvSpPr/>
          <p:nvPr/>
        </p:nvSpPr>
        <p:spPr>
          <a:xfrm>
            <a:off x="5810250" y="3422650"/>
            <a:ext cx="3094038" cy="401638"/>
          </a:xfrm>
          <a:prstGeom prst="wedgeEllipseCallout">
            <a:avLst>
              <a:gd name="adj1" fmla="val -57463"/>
              <a:gd name="adj2" fmla="val 46221"/>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zh-CN" altLang="en-US" b="1" dirty="0">
                <a:latin typeface="Times New Roman" pitchFamily="18" charset="0"/>
                <a:ea typeface="华文楷体" pitchFamily="2" charset="-122"/>
                <a:cs typeface="Times New Roman" pitchFamily="18" charset="0"/>
              </a:rPr>
              <a:t>利用上界进行剪枝</a:t>
            </a:r>
          </a:p>
        </p:txBody>
      </p:sp>
    </p:spTree>
    <p:custDataLst>
      <p:tags r:id="rId1"/>
    </p:custDataLst>
    <p:extLst>
      <p:ext uri="{BB962C8B-B14F-4D97-AF65-F5344CB8AC3E}">
        <p14:creationId xmlns:p14="http://schemas.microsoft.com/office/powerpoint/2010/main" val="3190800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2"/>
          <p:cNvSpPr>
            <a:spLocks noChangeArrowheads="1"/>
          </p:cNvSpPr>
          <p:nvPr/>
        </p:nvSpPr>
        <p:spPr bwMode="auto">
          <a:xfrm>
            <a:off x="292100" y="376238"/>
            <a:ext cx="6556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dirty="0" smtClean="0">
                <a:solidFill>
                  <a:schemeClr val="bg1"/>
                </a:solidFill>
                <a:latin typeface="楷体" pitchFamily="49" charset="-122"/>
                <a:ea typeface="楷体" pitchFamily="49" charset="-122"/>
              </a:rPr>
              <a:t>装载</a:t>
            </a:r>
            <a:r>
              <a:rPr lang="zh-CN" altLang="en-US" sz="3200" dirty="0">
                <a:solidFill>
                  <a:schemeClr val="bg1"/>
                </a:solidFill>
                <a:latin typeface="楷体" pitchFamily="49" charset="-122"/>
                <a:ea typeface="楷体" pitchFamily="49" charset="-122"/>
              </a:rPr>
              <a:t>问题</a:t>
            </a:r>
            <a:r>
              <a:rPr lang="en-US" altLang="zh-CN" sz="3200" dirty="0">
                <a:solidFill>
                  <a:schemeClr val="bg1"/>
                </a:solidFill>
                <a:latin typeface="Times New Roman" pitchFamily="18" charset="0"/>
                <a:ea typeface="楷体" pitchFamily="49" charset="-122"/>
                <a:cs typeface="Times New Roman" pitchFamily="18" charset="0"/>
              </a:rPr>
              <a:t>(FIFO </a:t>
            </a:r>
            <a:r>
              <a:rPr lang="zh-CN" altLang="en-US" sz="3200" dirty="0">
                <a:solidFill>
                  <a:schemeClr val="bg1"/>
                </a:solidFill>
                <a:latin typeface="Times New Roman" pitchFamily="18" charset="0"/>
                <a:ea typeface="楷体" pitchFamily="49" charset="-122"/>
                <a:cs typeface="Times New Roman" pitchFamily="18" charset="0"/>
              </a:rPr>
              <a:t>改进</a:t>
            </a:r>
            <a:r>
              <a:rPr lang="en-US" altLang="zh-CN" sz="3200" dirty="0">
                <a:solidFill>
                  <a:schemeClr val="bg1"/>
                </a:solidFill>
                <a:latin typeface="Times New Roman" pitchFamily="18" charset="0"/>
                <a:ea typeface="楷体" pitchFamily="49" charset="-122"/>
                <a:cs typeface="Times New Roman" pitchFamily="18" charset="0"/>
              </a:rPr>
              <a:t>)</a:t>
            </a:r>
            <a:endParaRPr lang="zh-CN" altLang="en-US" sz="3200" dirty="0">
              <a:solidFill>
                <a:schemeClr val="bg1"/>
              </a:solidFill>
              <a:latin typeface="楷体" pitchFamily="49" charset="-122"/>
              <a:ea typeface="楷体" pitchFamily="49" charset="-122"/>
            </a:endParaRPr>
          </a:p>
        </p:txBody>
      </p:sp>
      <p:sp>
        <p:nvSpPr>
          <p:cNvPr id="46083" name="Text Box 5"/>
          <p:cNvSpPr txBox="1">
            <a:spLocks noChangeArrowheads="1"/>
          </p:cNvSpPr>
          <p:nvPr/>
        </p:nvSpPr>
        <p:spPr bwMode="auto">
          <a:xfrm>
            <a:off x="114301" y="1057275"/>
            <a:ext cx="8940800" cy="56419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kumimoji="1" lang="en-US" altLang="zh-CN"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p>
          <a:p>
            <a:pPr eaLnBrk="1" hangingPunct="1">
              <a:defRPr/>
            </a:pPr>
            <a:r>
              <a:rPr kumimoji="1" lang="en-US" altLang="zh-CN" sz="28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while </a:t>
            </a:r>
            <a:r>
              <a:rPr kumimoji="1" lang="en-US" altLang="zh-CN" sz="28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bestNode</a:t>
            </a:r>
            <a:r>
              <a:rPr kumimoji="1" lang="en-US" altLang="zh-CN"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8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null) </a:t>
            </a:r>
            <a:r>
              <a:rPr kumimoji="1" lang="en-US" altLang="zh-CN"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查找记录最优解</a:t>
            </a:r>
            <a:endParaRPr kumimoji="1" lang="en-US" altLang="zh-CN" sz="28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r>
              <a:rPr kumimoji="1" lang="en-US" altLang="zh-CN"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8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bestH.add</a:t>
            </a:r>
            <a:r>
              <a:rPr kumimoji="1" lang="en-US" altLang="zh-CN"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bestNode.Lchild</a:t>
            </a:r>
            <a:r>
              <a:rPr kumimoji="1" lang="en-US" altLang="zh-CN" sz="28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p>
          <a:p>
            <a:r>
              <a:rPr kumimoji="1" lang="en-US" altLang="zh-CN"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8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bestNode</a:t>
            </a:r>
            <a:r>
              <a:rPr kumimoji="1" lang="en-US" altLang="zh-CN"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8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800" b="1" dirty="0" err="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bestNode.parent</a:t>
            </a:r>
            <a:r>
              <a:rPr kumimoji="1" lang="en-US" altLang="zh-CN" sz="28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p>
          <a:p>
            <a:r>
              <a:rPr kumimoji="1" lang="en-US" altLang="zh-CN"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endParaRPr kumimoji="1" lang="en-US" altLang="zh-CN" sz="28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r>
              <a:rPr kumimoji="1" lang="en-US" altLang="zh-CN"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p>
          <a:p>
            <a:endParaRPr kumimoji="1" lang="en-US" altLang="zh-CN" sz="28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4254749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矩形 2"/>
          <p:cNvSpPr>
            <a:spLocks noChangeArrowheads="1"/>
          </p:cNvSpPr>
          <p:nvPr/>
        </p:nvSpPr>
        <p:spPr bwMode="auto">
          <a:xfrm>
            <a:off x="292100" y="376238"/>
            <a:ext cx="644525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分支限界法</a:t>
            </a:r>
            <a:r>
              <a:rPr lang="en-US" altLang="zh-CN" sz="3200">
                <a:solidFill>
                  <a:schemeClr val="bg1"/>
                </a:solidFill>
                <a:latin typeface="楷体" pitchFamily="49" charset="-122"/>
                <a:ea typeface="楷体" pitchFamily="49" charset="-122"/>
              </a:rPr>
              <a:t>—</a:t>
            </a:r>
            <a:r>
              <a:rPr lang="zh-CN" altLang="en-US" sz="3200">
                <a:solidFill>
                  <a:schemeClr val="bg1"/>
                </a:solidFill>
                <a:latin typeface="楷体" pitchFamily="49" charset="-122"/>
                <a:ea typeface="楷体" pitchFamily="49" charset="-122"/>
              </a:rPr>
              <a:t>装载问题</a:t>
            </a:r>
            <a:r>
              <a:rPr lang="en-US" altLang="zh-CN" sz="3200">
                <a:solidFill>
                  <a:schemeClr val="bg1"/>
                </a:solidFill>
                <a:latin typeface="Times New Roman" pitchFamily="18" charset="0"/>
                <a:ea typeface="楷体" pitchFamily="49" charset="-122"/>
                <a:cs typeface="Times New Roman" pitchFamily="18" charset="0"/>
              </a:rPr>
              <a:t>(PriorQueue)</a:t>
            </a:r>
            <a:endParaRPr lang="zh-CN" altLang="en-US" sz="3200">
              <a:solidFill>
                <a:schemeClr val="bg1"/>
              </a:solidFill>
              <a:latin typeface="Times New Roman" pitchFamily="18" charset="0"/>
              <a:ea typeface="楷体" pitchFamily="49" charset="-122"/>
              <a:cs typeface="Times New Roman" pitchFamily="18" charset="0"/>
            </a:endParaRPr>
          </a:p>
          <a:p>
            <a:pPr eaLnBrk="1" hangingPunct="1"/>
            <a:endParaRPr lang="zh-CN" altLang="en-US" sz="3200">
              <a:solidFill>
                <a:schemeClr val="bg1"/>
              </a:solidFill>
              <a:latin typeface="楷体" pitchFamily="49" charset="-122"/>
              <a:ea typeface="楷体" pitchFamily="49" charset="-122"/>
            </a:endParaRPr>
          </a:p>
        </p:txBody>
      </p:sp>
      <p:sp>
        <p:nvSpPr>
          <p:cNvPr id="3" name="Text Box 4"/>
          <p:cNvSpPr txBox="1">
            <a:spLocks noChangeArrowheads="1"/>
          </p:cNvSpPr>
          <p:nvPr/>
        </p:nvSpPr>
        <p:spPr bwMode="auto">
          <a:xfrm>
            <a:off x="261938" y="1133475"/>
            <a:ext cx="8605837" cy="2170113"/>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p>
            <a:pPr eaLnBrk="1" hangingPunct="1">
              <a:buClr>
                <a:schemeClr val="accent2"/>
              </a:buClr>
              <a:defRPr/>
            </a:pPr>
            <a:r>
              <a:rPr lang="zh-CN" altLang="en-US" sz="2800" b="1" dirty="0">
                <a:solidFill>
                  <a:srgbClr val="FF0000"/>
                </a:solidFill>
                <a:latin typeface="Times New Roman" pitchFamily="18" charset="0"/>
                <a:ea typeface="华文楷体" pitchFamily="2" charset="-122"/>
                <a:cs typeface="Times New Roman" pitchFamily="18" charset="0"/>
              </a:rPr>
              <a:t>存在问题</a:t>
            </a:r>
            <a:r>
              <a:rPr lang="zh-CN" altLang="en-US" sz="2800" b="1" dirty="0">
                <a:solidFill>
                  <a:schemeClr val="tx1">
                    <a:lumMod val="50000"/>
                  </a:schemeClr>
                </a:solidFill>
                <a:latin typeface="Times New Roman" pitchFamily="18" charset="0"/>
                <a:ea typeface="华文楷体" pitchFamily="2" charset="-122"/>
                <a:cs typeface="Times New Roman" pitchFamily="18" charset="0"/>
              </a:rPr>
              <a:t>：</a:t>
            </a:r>
            <a:endParaRPr lang="en-US" altLang="zh-CN" sz="2800" b="1" dirty="0">
              <a:solidFill>
                <a:schemeClr val="tx1">
                  <a:lumMod val="50000"/>
                </a:schemeClr>
              </a:solidFill>
              <a:latin typeface="Times New Roman" pitchFamily="18" charset="0"/>
              <a:ea typeface="华文楷体" pitchFamily="2" charset="-122"/>
              <a:cs typeface="Times New Roman" pitchFamily="18" charset="0"/>
            </a:endParaRPr>
          </a:p>
          <a:p>
            <a:pPr eaLnBrk="1" hangingPunct="1">
              <a:buClr>
                <a:srgbClr val="00B050"/>
              </a:buClr>
              <a:defRPr/>
            </a:pPr>
            <a:r>
              <a:rPr lang="zh-CN" altLang="en-US" sz="2800" b="1" dirty="0">
                <a:solidFill>
                  <a:schemeClr val="tx1">
                    <a:lumMod val="50000"/>
                  </a:schemeClr>
                </a:solidFill>
                <a:latin typeface="Times New Roman" pitchFamily="18" charset="0"/>
                <a:ea typeface="华文楷体" pitchFamily="2" charset="-122"/>
                <a:cs typeface="Times New Roman" pitchFamily="18" charset="0"/>
              </a:rPr>
              <a:t>加入了界，但是搜索还是属于</a:t>
            </a:r>
            <a:r>
              <a:rPr lang="zh-CN" altLang="en-US" sz="2800" b="1" dirty="0">
                <a:solidFill>
                  <a:srgbClr val="FF0000"/>
                </a:solidFill>
                <a:latin typeface="Times New Roman" pitchFamily="18" charset="0"/>
                <a:ea typeface="华文楷体" pitchFamily="2" charset="-122"/>
                <a:cs typeface="Times New Roman" pitchFamily="18" charset="0"/>
              </a:rPr>
              <a:t>盲目搜索</a:t>
            </a:r>
            <a:r>
              <a:rPr lang="zh-CN" altLang="en-US" sz="2800" b="1" dirty="0">
                <a:solidFill>
                  <a:schemeClr val="tx1">
                    <a:lumMod val="50000"/>
                  </a:schemeClr>
                </a:solidFill>
                <a:latin typeface="Times New Roman" pitchFamily="18" charset="0"/>
                <a:ea typeface="华文楷体" pitchFamily="2" charset="-122"/>
                <a:cs typeface="Times New Roman" pitchFamily="18" charset="0"/>
              </a:rPr>
              <a:t>。先</a:t>
            </a:r>
            <a:r>
              <a:rPr lang="zh-CN" altLang="en-US" sz="2800" b="1" dirty="0">
                <a:solidFill>
                  <a:srgbClr val="FF0000"/>
                </a:solidFill>
                <a:latin typeface="Times New Roman" pitchFamily="18" charset="0"/>
                <a:ea typeface="华文楷体" pitchFamily="2" charset="-122"/>
                <a:cs typeface="Times New Roman" pitchFamily="18" charset="0"/>
              </a:rPr>
              <a:t>搜索优先级高的节点</a:t>
            </a:r>
            <a:r>
              <a:rPr lang="zh-CN" altLang="en-US" sz="2800" b="1" dirty="0">
                <a:solidFill>
                  <a:schemeClr val="tx1">
                    <a:lumMod val="50000"/>
                  </a:schemeClr>
                </a:solidFill>
                <a:latin typeface="Times New Roman" pitchFamily="18" charset="0"/>
                <a:ea typeface="华文楷体" pitchFamily="2" charset="-122"/>
                <a:cs typeface="Times New Roman" pitchFamily="18" charset="0"/>
              </a:rPr>
              <a:t>能够尽快朝较好的方向分支，可以较快得到一个</a:t>
            </a:r>
            <a:r>
              <a:rPr lang="zh-CN" altLang="en-US" sz="2800" b="1" dirty="0">
                <a:solidFill>
                  <a:srgbClr val="FF0000"/>
                </a:solidFill>
                <a:latin typeface="Times New Roman" pitchFamily="18" charset="0"/>
                <a:ea typeface="华文楷体" pitchFamily="2" charset="-122"/>
                <a:cs typeface="Times New Roman" pitchFamily="18" charset="0"/>
              </a:rPr>
              <a:t>较好</a:t>
            </a:r>
            <a:r>
              <a:rPr lang="zh-CN" altLang="en-US" sz="2800" b="1" dirty="0" smtClean="0">
                <a:solidFill>
                  <a:srgbClr val="FF0000"/>
                </a:solidFill>
                <a:latin typeface="Times New Roman" pitchFamily="18" charset="0"/>
                <a:ea typeface="华文楷体" pitchFamily="2" charset="-122"/>
                <a:cs typeface="Times New Roman" pitchFamily="18" charset="0"/>
              </a:rPr>
              <a:t>的解</a:t>
            </a:r>
            <a:r>
              <a:rPr lang="zh-CN" altLang="en-US" sz="2800" b="1" dirty="0" smtClean="0">
                <a:solidFill>
                  <a:schemeClr val="tx1">
                    <a:lumMod val="50000"/>
                  </a:schemeClr>
                </a:solidFill>
                <a:latin typeface="Times New Roman" pitchFamily="18" charset="0"/>
                <a:ea typeface="华文楷体" pitchFamily="2" charset="-122"/>
                <a:cs typeface="Times New Roman" pitchFamily="18" charset="0"/>
              </a:rPr>
              <a:t>，</a:t>
            </a:r>
            <a:r>
              <a:rPr lang="zh-CN" altLang="en-US" sz="2800" b="1" dirty="0">
                <a:solidFill>
                  <a:schemeClr val="tx1">
                    <a:lumMod val="50000"/>
                  </a:schemeClr>
                </a:solidFill>
                <a:latin typeface="Times New Roman" pitchFamily="18" charset="0"/>
                <a:ea typeface="华文楷体" pitchFamily="2" charset="-122"/>
                <a:cs typeface="Times New Roman" pitchFamily="18" charset="0"/>
              </a:rPr>
              <a:t>有利于后面搜索过程的剪枝，从而减少搜索量。</a:t>
            </a:r>
            <a:endParaRPr lang="en-US" altLang="zh-CN" sz="2800" b="1" dirty="0">
              <a:solidFill>
                <a:schemeClr val="tx1">
                  <a:lumMod val="50000"/>
                </a:schemeClr>
              </a:solidFill>
              <a:latin typeface="Times New Roman" pitchFamily="18" charset="0"/>
              <a:ea typeface="华文楷体" pitchFamily="2" charset="-122"/>
              <a:cs typeface="Times New Roman" pitchFamily="18" charset="0"/>
            </a:endParaRPr>
          </a:p>
        </p:txBody>
      </p:sp>
      <p:sp>
        <p:nvSpPr>
          <p:cNvPr id="4" name="Text Box 4"/>
          <p:cNvSpPr txBox="1">
            <a:spLocks noChangeArrowheads="1"/>
          </p:cNvSpPr>
          <p:nvPr/>
        </p:nvSpPr>
        <p:spPr bwMode="auto">
          <a:xfrm>
            <a:off x="261938" y="3519488"/>
            <a:ext cx="8605837" cy="294798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eaLnBrk="1" hangingPunct="1">
              <a:lnSpc>
                <a:spcPct val="150000"/>
              </a:lnSpc>
              <a:buClr>
                <a:schemeClr val="accent2"/>
              </a:buClr>
              <a:defRPr/>
            </a:pPr>
            <a:r>
              <a:rPr lang="zh-CN" altLang="en-US" sz="2800" b="1" dirty="0">
                <a:solidFill>
                  <a:srgbClr val="FF0000"/>
                </a:solidFill>
                <a:latin typeface="Times New Roman" pitchFamily="18" charset="0"/>
                <a:ea typeface="华文楷体" pitchFamily="2" charset="-122"/>
                <a:cs typeface="Times New Roman" pitchFamily="18" charset="0"/>
              </a:rPr>
              <a:t>解决办法</a:t>
            </a:r>
            <a:r>
              <a:rPr lang="zh-CN" altLang="en-US" sz="2800" b="1" dirty="0">
                <a:solidFill>
                  <a:schemeClr val="tx1">
                    <a:lumMod val="50000"/>
                  </a:schemeClr>
                </a:solidFill>
                <a:latin typeface="Times New Roman" pitchFamily="18" charset="0"/>
                <a:ea typeface="华文楷体" pitchFamily="2" charset="-122"/>
                <a:cs typeface="Times New Roman" pitchFamily="18" charset="0"/>
              </a:rPr>
              <a:t>：</a:t>
            </a:r>
            <a:endParaRPr lang="en-US" altLang="zh-CN" sz="2800" b="1" dirty="0">
              <a:solidFill>
                <a:schemeClr val="tx1">
                  <a:lumMod val="50000"/>
                </a:schemeClr>
              </a:solidFill>
              <a:latin typeface="Times New Roman" pitchFamily="18" charset="0"/>
              <a:ea typeface="华文楷体" pitchFamily="2" charset="-122"/>
              <a:cs typeface="Times New Roman" pitchFamily="18" charset="0"/>
            </a:endParaRPr>
          </a:p>
          <a:p>
            <a:pPr eaLnBrk="1" hangingPunct="1">
              <a:lnSpc>
                <a:spcPct val="150000"/>
              </a:lnSpc>
              <a:buClr>
                <a:srgbClr val="00B050"/>
              </a:buClr>
              <a:buFont typeface="Wingdings" pitchFamily="2" charset="2"/>
              <a:buChar char="Ø"/>
              <a:defRPr/>
            </a:pPr>
            <a:r>
              <a:rPr lang="zh-CN" altLang="en-US" sz="2800" b="1" dirty="0">
                <a:solidFill>
                  <a:schemeClr val="tx1">
                    <a:lumMod val="50000"/>
                  </a:schemeClr>
                </a:solidFill>
                <a:latin typeface="Times New Roman" pitchFamily="18" charset="0"/>
                <a:ea typeface="华文楷体" pitchFamily="2" charset="-122"/>
                <a:cs typeface="Times New Roman" pitchFamily="18" charset="0"/>
              </a:rPr>
              <a:t>将活结点组织成一个</a:t>
            </a:r>
            <a:r>
              <a:rPr lang="zh-CN" altLang="en-US" sz="2800" b="1" dirty="0">
                <a:solidFill>
                  <a:srgbClr val="FF0000"/>
                </a:solidFill>
                <a:latin typeface="Times New Roman" pitchFamily="18" charset="0"/>
                <a:ea typeface="华文楷体" pitchFamily="2" charset="-122"/>
                <a:cs typeface="Times New Roman" pitchFamily="18" charset="0"/>
              </a:rPr>
              <a:t>优先队列</a:t>
            </a:r>
            <a:r>
              <a:rPr lang="zh-CN" altLang="en-US" sz="2800" b="1" dirty="0">
                <a:solidFill>
                  <a:schemeClr val="tx1">
                    <a:lumMod val="50000"/>
                  </a:schemeClr>
                </a:solidFill>
                <a:latin typeface="Times New Roman" pitchFamily="18" charset="0"/>
                <a:ea typeface="华文楷体" pitchFamily="2" charset="-122"/>
                <a:cs typeface="Times New Roman" pitchFamily="18" charset="0"/>
              </a:rPr>
              <a:t>，并按优先队列中规定的节点的优先级对节点进行扩展。</a:t>
            </a:r>
            <a:endParaRPr lang="en-US" altLang="zh-CN" sz="2800" b="1" dirty="0">
              <a:solidFill>
                <a:schemeClr val="tx1">
                  <a:lumMod val="50000"/>
                </a:schemeClr>
              </a:solidFill>
              <a:latin typeface="Times New Roman" pitchFamily="18" charset="0"/>
              <a:ea typeface="华文楷体" pitchFamily="2" charset="-122"/>
              <a:cs typeface="Times New Roman" pitchFamily="18" charset="0"/>
            </a:endParaRPr>
          </a:p>
          <a:p>
            <a:pPr eaLnBrk="1" hangingPunct="1">
              <a:lnSpc>
                <a:spcPct val="150000"/>
              </a:lnSpc>
              <a:buClr>
                <a:srgbClr val="00B050"/>
              </a:buClr>
              <a:buFont typeface="Wingdings" pitchFamily="2" charset="2"/>
              <a:buChar char="Ø"/>
              <a:defRPr/>
            </a:pPr>
            <a:r>
              <a:rPr lang="zh-CN" altLang="en-US" sz="2800" b="1" dirty="0">
                <a:solidFill>
                  <a:schemeClr val="tx1">
                    <a:lumMod val="50000"/>
                  </a:schemeClr>
                </a:solidFill>
                <a:latin typeface="Times New Roman" pitchFamily="18" charset="0"/>
                <a:ea typeface="华文楷体" pitchFamily="2" charset="-122"/>
                <a:cs typeface="Times New Roman" pitchFamily="18" charset="0"/>
              </a:rPr>
              <a:t>节点的优先级可以通过节点的</a:t>
            </a:r>
            <a:r>
              <a:rPr lang="zh-CN" altLang="en-US" sz="2800" b="1" dirty="0">
                <a:solidFill>
                  <a:srgbClr val="FF0000"/>
                </a:solidFill>
                <a:latin typeface="Times New Roman" pitchFamily="18" charset="0"/>
                <a:ea typeface="华文楷体" pitchFamily="2" charset="-122"/>
                <a:cs typeface="Times New Roman" pitchFamily="18" charset="0"/>
              </a:rPr>
              <a:t>上界来定</a:t>
            </a:r>
            <a:r>
              <a:rPr lang="zh-CN" altLang="en-US" sz="2800" b="1" dirty="0">
                <a:solidFill>
                  <a:schemeClr val="tx1">
                    <a:lumMod val="50000"/>
                  </a:schemeClr>
                </a:solidFill>
                <a:latin typeface="Times New Roman" pitchFamily="18" charset="0"/>
                <a:ea typeface="华文楷体" pitchFamily="2" charset="-122"/>
                <a:cs typeface="Times New Roman" pitchFamily="18" charset="0"/>
              </a:rPr>
              <a:t>；</a:t>
            </a:r>
            <a:endParaRPr lang="en-US" altLang="zh-CN" sz="2800" b="1" dirty="0">
              <a:solidFill>
                <a:schemeClr val="tx1">
                  <a:lumMod val="50000"/>
                </a:schemeClr>
              </a:solidFill>
              <a:latin typeface="Times New Roman" pitchFamily="18" charset="0"/>
              <a:ea typeface="华文楷体" pitchFamily="2" charset="-122"/>
              <a:cs typeface="Times New Roman"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矩形 2"/>
          <p:cNvSpPr>
            <a:spLocks noChangeArrowheads="1"/>
          </p:cNvSpPr>
          <p:nvPr/>
        </p:nvSpPr>
        <p:spPr bwMode="auto">
          <a:xfrm>
            <a:off x="292100" y="376238"/>
            <a:ext cx="6342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分支限界法</a:t>
            </a:r>
            <a:r>
              <a:rPr lang="en-US" altLang="zh-CN" sz="3200">
                <a:solidFill>
                  <a:schemeClr val="bg1"/>
                </a:solidFill>
                <a:latin typeface="楷体" pitchFamily="49" charset="-122"/>
                <a:ea typeface="楷体" pitchFamily="49" charset="-122"/>
              </a:rPr>
              <a:t>—</a:t>
            </a:r>
            <a:r>
              <a:rPr lang="zh-CN" altLang="en-US" sz="3200">
                <a:solidFill>
                  <a:schemeClr val="bg1"/>
                </a:solidFill>
                <a:latin typeface="楷体" pitchFamily="49" charset="-122"/>
                <a:ea typeface="楷体" pitchFamily="49" charset="-122"/>
              </a:rPr>
              <a:t>装载问题</a:t>
            </a:r>
            <a:r>
              <a:rPr lang="en-US" altLang="zh-CN" sz="3200">
                <a:solidFill>
                  <a:schemeClr val="bg1"/>
                </a:solidFill>
                <a:latin typeface="Times New Roman" pitchFamily="18" charset="0"/>
                <a:ea typeface="楷体" pitchFamily="49" charset="-122"/>
                <a:cs typeface="Times New Roman" pitchFamily="18" charset="0"/>
              </a:rPr>
              <a:t>(PriorQueue)</a:t>
            </a:r>
            <a:endParaRPr lang="zh-CN" altLang="en-US" sz="3200">
              <a:solidFill>
                <a:schemeClr val="bg1"/>
              </a:solidFill>
              <a:latin typeface="楷体" pitchFamily="49" charset="-122"/>
              <a:ea typeface="楷体" pitchFamily="49" charset="-122"/>
            </a:endParaRPr>
          </a:p>
        </p:txBody>
      </p:sp>
      <p:sp>
        <p:nvSpPr>
          <p:cNvPr id="4" name="Text Box 4"/>
          <p:cNvSpPr txBox="1">
            <a:spLocks noChangeArrowheads="1"/>
          </p:cNvSpPr>
          <p:nvPr/>
        </p:nvSpPr>
        <p:spPr bwMode="auto">
          <a:xfrm>
            <a:off x="55563" y="1306513"/>
            <a:ext cx="9032875" cy="458311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eaLnBrk="1" hangingPunct="1">
              <a:buClr>
                <a:schemeClr val="accent2"/>
              </a:buClr>
              <a:defRPr/>
            </a:pPr>
            <a:r>
              <a:rPr lang="zh-CN" altLang="en-US" sz="2800" b="1" dirty="0">
                <a:solidFill>
                  <a:srgbClr val="FF0000"/>
                </a:solidFill>
                <a:latin typeface="Times New Roman" pitchFamily="18" charset="0"/>
                <a:ea typeface="华文楷体" pitchFamily="2" charset="-122"/>
                <a:cs typeface="Times New Roman" pitchFamily="18" charset="0"/>
              </a:rPr>
              <a:t>数据结构设计</a:t>
            </a:r>
            <a:r>
              <a:rPr lang="zh-CN" altLang="en-US" sz="2800" b="1" dirty="0">
                <a:solidFill>
                  <a:schemeClr val="tx1">
                    <a:lumMod val="50000"/>
                  </a:schemeClr>
                </a:solidFill>
                <a:latin typeface="Times New Roman" pitchFamily="18" charset="0"/>
                <a:ea typeface="华文楷体" pitchFamily="2" charset="-122"/>
                <a:cs typeface="Times New Roman" pitchFamily="18" charset="0"/>
              </a:rPr>
              <a:t>：</a:t>
            </a:r>
            <a:endParaRPr lang="en-US" altLang="zh-CN" sz="2800" b="1" dirty="0">
              <a:solidFill>
                <a:schemeClr val="tx1">
                  <a:lumMod val="50000"/>
                </a:schemeClr>
              </a:solidFill>
              <a:latin typeface="Times New Roman" pitchFamily="18" charset="0"/>
              <a:ea typeface="华文楷体" pitchFamily="2" charset="-122"/>
              <a:cs typeface="Times New Roman" pitchFamily="18" charset="0"/>
            </a:endParaRPr>
          </a:p>
          <a:p>
            <a:pPr eaLnBrk="1" hangingPunct="1">
              <a:lnSpc>
                <a:spcPct val="150000"/>
              </a:lnSpc>
              <a:buClr>
                <a:srgbClr val="00B050"/>
              </a:buClr>
              <a:buFont typeface="Wingdings" pitchFamily="2" charset="2"/>
              <a:buChar char="Ø"/>
              <a:defRPr/>
            </a:pPr>
            <a:r>
              <a:rPr lang="zh-CN" altLang="en-US" sz="2800" b="1" dirty="0">
                <a:solidFill>
                  <a:schemeClr val="tx1">
                    <a:lumMod val="50000"/>
                  </a:schemeClr>
                </a:solidFill>
                <a:latin typeface="Times New Roman" pitchFamily="18" charset="0"/>
                <a:ea typeface="华文楷体" pitchFamily="2" charset="-122"/>
                <a:cs typeface="Times New Roman" pitchFamily="18" charset="0"/>
              </a:rPr>
              <a:t>要输出解的方案，搜索过程中仍需要生成解空间树，节点信息包括</a:t>
            </a:r>
            <a:r>
              <a:rPr lang="zh-CN" altLang="en-US" sz="2800" b="1" dirty="0">
                <a:solidFill>
                  <a:srgbClr val="FF0000"/>
                </a:solidFill>
                <a:latin typeface="Times New Roman" pitchFamily="18" charset="0"/>
                <a:ea typeface="华文楷体" pitchFamily="2" charset="-122"/>
                <a:cs typeface="Times New Roman" pitchFamily="18" charset="0"/>
              </a:rPr>
              <a:t>父节点、</a:t>
            </a:r>
            <a:r>
              <a:rPr lang="en-US" altLang="zh-CN" sz="2800" b="1" dirty="0" err="1">
                <a:solidFill>
                  <a:srgbClr val="FF0000"/>
                </a:solidFill>
                <a:latin typeface="Times New Roman" pitchFamily="18" charset="0"/>
                <a:ea typeface="华文楷体" pitchFamily="2" charset="-122"/>
                <a:cs typeface="Times New Roman" pitchFamily="18" charset="0"/>
              </a:rPr>
              <a:t>Lchild</a:t>
            </a:r>
            <a:r>
              <a:rPr lang="zh-CN" altLang="en-US" sz="2800" b="1" dirty="0">
                <a:solidFill>
                  <a:srgbClr val="FF0000"/>
                </a:solidFill>
                <a:latin typeface="Times New Roman" pitchFamily="18" charset="0"/>
                <a:ea typeface="华文楷体" pitchFamily="2" charset="-122"/>
                <a:cs typeface="Times New Roman" pitchFamily="18" charset="0"/>
              </a:rPr>
              <a:t>，</a:t>
            </a:r>
            <a:r>
              <a:rPr lang="en-US" altLang="zh-CN" sz="28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800" b="1" dirty="0" err="1">
                <a:solidFill>
                  <a:srgbClr val="FF0000"/>
                </a:solidFill>
                <a:latin typeface="Times New Roman" pitchFamily="18" charset="0"/>
                <a:ea typeface="华文楷体" pitchFamily="2" charset="-122"/>
                <a:cs typeface="Times New Roman" pitchFamily="18" charset="0"/>
              </a:rPr>
              <a:t>uWeight</a:t>
            </a:r>
            <a:r>
              <a:rPr lang="en-US" altLang="zh-CN" sz="2800" b="1" dirty="0">
                <a:solidFill>
                  <a:schemeClr val="tx1">
                    <a:lumMod val="50000"/>
                  </a:schemeClr>
                </a:solidFill>
                <a:latin typeface="Times New Roman" pitchFamily="18" charset="0"/>
                <a:ea typeface="华文楷体" pitchFamily="2" charset="-122"/>
                <a:cs typeface="Times New Roman" pitchFamily="18" charset="0"/>
              </a:rPr>
              <a:t>(</a:t>
            </a:r>
            <a:r>
              <a:rPr lang="zh-CN" altLang="en-US" sz="2800" b="1" dirty="0">
                <a:solidFill>
                  <a:srgbClr val="FF0000"/>
                </a:solidFill>
                <a:latin typeface="Times New Roman" pitchFamily="18" charset="0"/>
                <a:ea typeface="华文楷体" pitchFamily="2" charset="-122"/>
                <a:cs typeface="Times New Roman" pitchFamily="18" charset="0"/>
              </a:rPr>
              <a:t>优先级信息</a:t>
            </a:r>
            <a:r>
              <a:rPr lang="en-US" altLang="zh-CN" sz="2800" b="1" dirty="0">
                <a:solidFill>
                  <a:schemeClr val="tx1">
                    <a:lumMod val="50000"/>
                  </a:schemeClr>
                </a:solidFill>
                <a:latin typeface="Times New Roman" pitchFamily="18" charset="0"/>
                <a:ea typeface="华文楷体" pitchFamily="2" charset="-122"/>
                <a:cs typeface="Times New Roman" pitchFamily="18" charset="0"/>
              </a:rPr>
              <a:t>)</a:t>
            </a:r>
            <a:r>
              <a:rPr lang="zh-CN" altLang="en-US" sz="2800" b="1" dirty="0">
                <a:solidFill>
                  <a:srgbClr val="FF0000"/>
                </a:solidFill>
                <a:latin typeface="Times New Roman" pitchFamily="18" charset="0"/>
                <a:ea typeface="华文楷体" pitchFamily="2" charset="-122"/>
                <a:cs typeface="Times New Roman" pitchFamily="18" charset="0"/>
              </a:rPr>
              <a:t> </a:t>
            </a:r>
            <a:r>
              <a:rPr lang="zh-CN" altLang="en-US" sz="2800" b="1" dirty="0">
                <a:solidFill>
                  <a:schemeClr val="tx1">
                    <a:lumMod val="50000"/>
                  </a:schemeClr>
                </a:solidFill>
                <a:latin typeface="Times New Roman" pitchFamily="18" charset="0"/>
                <a:ea typeface="华文楷体" pitchFamily="2" charset="-122"/>
                <a:cs typeface="Times New Roman" pitchFamily="18" charset="0"/>
              </a:rPr>
              <a:t>。</a:t>
            </a:r>
            <a:endParaRPr lang="en-US" altLang="zh-CN" sz="2800" b="1" dirty="0">
              <a:solidFill>
                <a:schemeClr val="tx1">
                  <a:lumMod val="50000"/>
                </a:schemeClr>
              </a:solidFill>
              <a:latin typeface="Times New Roman" pitchFamily="18" charset="0"/>
              <a:ea typeface="华文楷体" pitchFamily="2" charset="-122"/>
              <a:cs typeface="Times New Roman" pitchFamily="18" charset="0"/>
            </a:endParaRPr>
          </a:p>
          <a:p>
            <a:pPr eaLnBrk="1" hangingPunct="1">
              <a:lnSpc>
                <a:spcPct val="150000"/>
              </a:lnSpc>
              <a:buClr>
                <a:srgbClr val="00B050"/>
              </a:buClr>
              <a:buFont typeface="Wingdings" pitchFamily="2" charset="2"/>
              <a:buChar char="Ø"/>
              <a:defRPr/>
            </a:pPr>
            <a:r>
              <a:rPr lang="zh-CN" altLang="en-US" sz="2800" b="1" dirty="0">
                <a:solidFill>
                  <a:schemeClr val="tx1">
                    <a:lumMod val="50000"/>
                  </a:schemeClr>
                </a:solidFill>
                <a:latin typeface="Times New Roman" pitchFamily="18" charset="0"/>
                <a:ea typeface="华文楷体" pitchFamily="2" charset="-122"/>
                <a:cs typeface="Times New Roman" pitchFamily="18" charset="0"/>
              </a:rPr>
              <a:t>优先队列无法体现</a:t>
            </a:r>
            <a:r>
              <a:rPr lang="zh-CN" altLang="en-US" sz="2800" b="1" dirty="0">
                <a:solidFill>
                  <a:srgbClr val="FF0000"/>
                </a:solidFill>
                <a:latin typeface="Times New Roman" pitchFamily="18" charset="0"/>
                <a:ea typeface="华文楷体" pitchFamily="2" charset="-122"/>
                <a:cs typeface="Times New Roman" pitchFamily="18" charset="0"/>
              </a:rPr>
              <a:t>层（</a:t>
            </a:r>
            <a:r>
              <a:rPr lang="en-US" altLang="zh-CN" sz="2800" b="1" dirty="0">
                <a:solidFill>
                  <a:srgbClr val="FF0000"/>
                </a:solidFill>
                <a:latin typeface="Times New Roman" pitchFamily="18" charset="0"/>
                <a:ea typeface="华文楷体" pitchFamily="2" charset="-122"/>
                <a:cs typeface="Times New Roman" pitchFamily="18" charset="0"/>
              </a:rPr>
              <a:t>level</a:t>
            </a:r>
            <a:r>
              <a:rPr lang="zh-CN" altLang="en-US" sz="2800" b="1" dirty="0">
                <a:solidFill>
                  <a:srgbClr val="FF0000"/>
                </a:solidFill>
                <a:latin typeface="Times New Roman" pitchFamily="18" charset="0"/>
                <a:ea typeface="华文楷体" pitchFamily="2" charset="-122"/>
                <a:cs typeface="Times New Roman" pitchFamily="18" charset="0"/>
              </a:rPr>
              <a:t>）信息</a:t>
            </a:r>
            <a:r>
              <a:rPr lang="zh-CN" altLang="en-US" sz="2800" b="1" dirty="0">
                <a:solidFill>
                  <a:schemeClr val="tx1">
                    <a:lumMod val="50000"/>
                  </a:schemeClr>
                </a:solidFill>
                <a:latin typeface="Times New Roman" pitchFamily="18" charset="0"/>
                <a:ea typeface="华文楷体" pitchFamily="2" charset="-122"/>
                <a:cs typeface="Times New Roman" pitchFamily="18" charset="0"/>
              </a:rPr>
              <a:t>，只能存储在结点中。</a:t>
            </a:r>
            <a:endParaRPr lang="en-US" altLang="zh-CN" sz="2800" b="1" dirty="0">
              <a:solidFill>
                <a:schemeClr val="tx1">
                  <a:lumMod val="50000"/>
                </a:schemeClr>
              </a:solidFill>
              <a:latin typeface="Times New Roman" pitchFamily="18" charset="0"/>
              <a:ea typeface="华文楷体" pitchFamily="2" charset="-122"/>
              <a:cs typeface="Times New Roman" pitchFamily="18" charset="0"/>
            </a:endParaRPr>
          </a:p>
          <a:p>
            <a:pPr algn="just" eaLnBrk="1" hangingPunct="1">
              <a:lnSpc>
                <a:spcPct val="150000"/>
              </a:lnSpc>
              <a:buClr>
                <a:srgbClr val="00B050"/>
              </a:buClr>
              <a:buFont typeface="Wingdings" pitchFamily="2" charset="2"/>
              <a:buChar char="Ø"/>
              <a:defRPr/>
            </a:pPr>
            <a:r>
              <a:rPr lang="zh-CN" altLang="en-US" sz="2800" b="1" dirty="0">
                <a:solidFill>
                  <a:schemeClr val="tx1">
                    <a:lumMod val="50000"/>
                  </a:schemeClr>
                </a:solidFill>
                <a:latin typeface="Times New Roman" pitchFamily="18" charset="0"/>
                <a:ea typeface="华文楷体" pitchFamily="2" charset="-122"/>
                <a:cs typeface="Times New Roman" pitchFamily="18" charset="0"/>
              </a:rPr>
              <a:t>需要用</a:t>
            </a:r>
            <a:r>
              <a:rPr lang="en-US" altLang="zh-CN" sz="2800" b="1" dirty="0">
                <a:solidFill>
                  <a:schemeClr val="tx1">
                    <a:lumMod val="50000"/>
                  </a:schemeClr>
                </a:solidFill>
                <a:latin typeface="Times New Roman" pitchFamily="18" charset="0"/>
                <a:ea typeface="华文楷体" pitchFamily="2" charset="-122"/>
                <a:cs typeface="Times New Roman" pitchFamily="18" charset="0"/>
              </a:rPr>
              <a:t>r[]</a:t>
            </a:r>
            <a:r>
              <a:rPr lang="zh-CN" altLang="en-US" sz="2800" b="1" dirty="0">
                <a:solidFill>
                  <a:schemeClr val="tx1">
                    <a:lumMod val="50000"/>
                  </a:schemeClr>
                </a:solidFill>
                <a:latin typeface="Times New Roman" pitchFamily="18" charset="0"/>
                <a:ea typeface="华文楷体" pitchFamily="2" charset="-122"/>
                <a:cs typeface="Times New Roman" pitchFamily="18" charset="0"/>
              </a:rPr>
              <a:t>来记录各层的</a:t>
            </a:r>
            <a:r>
              <a:rPr lang="zh-CN" altLang="en-US" sz="2800" b="1" dirty="0">
                <a:solidFill>
                  <a:srgbClr val="FF0000"/>
                </a:solidFill>
                <a:latin typeface="Times New Roman" pitchFamily="18" charset="0"/>
                <a:ea typeface="华文楷体" pitchFamily="2" charset="-122"/>
                <a:cs typeface="Times New Roman" pitchFamily="18" charset="0"/>
              </a:rPr>
              <a:t>最大剩余重量</a:t>
            </a:r>
            <a:r>
              <a:rPr lang="zh-CN" altLang="en-US" sz="2800" b="1" dirty="0">
                <a:solidFill>
                  <a:schemeClr val="tx1">
                    <a:lumMod val="50000"/>
                  </a:schemeClr>
                </a:solidFill>
                <a:latin typeface="Times New Roman" pitchFamily="18" charset="0"/>
                <a:ea typeface="华文楷体" pitchFamily="2" charset="-122"/>
                <a:cs typeface="Times New Roman" pitchFamily="18" charset="0"/>
              </a:rPr>
              <a:t>，例如</a:t>
            </a:r>
            <a:r>
              <a:rPr lang="en-US" altLang="zh-CN" sz="2800" b="1" dirty="0">
                <a:solidFill>
                  <a:schemeClr val="tx1">
                    <a:lumMod val="50000"/>
                  </a:schemeClr>
                </a:solidFill>
                <a:latin typeface="Times New Roman" pitchFamily="18" charset="0"/>
                <a:ea typeface="华文楷体" pitchFamily="2" charset="-122"/>
                <a:cs typeface="Times New Roman" pitchFamily="18" charset="0"/>
              </a:rPr>
              <a:t>r[1] = w[1]+w[2]+w[3]+…+w[n]</a:t>
            </a:r>
          </a:p>
          <a:p>
            <a:pPr eaLnBrk="1" hangingPunct="1">
              <a:lnSpc>
                <a:spcPct val="150000"/>
              </a:lnSpc>
              <a:buClr>
                <a:srgbClr val="00B050"/>
              </a:buClr>
              <a:buFont typeface="Wingdings" pitchFamily="2" charset="2"/>
              <a:buChar char="Ø"/>
              <a:defRPr/>
            </a:pPr>
            <a:r>
              <a:rPr lang="zh-CN" altLang="en-US" sz="2800" b="1" dirty="0">
                <a:solidFill>
                  <a:schemeClr val="tx1">
                    <a:lumMod val="50000"/>
                  </a:schemeClr>
                </a:solidFill>
                <a:latin typeface="Times New Roman" pitchFamily="18" charset="0"/>
                <a:ea typeface="华文楷体" pitchFamily="2" charset="-122"/>
                <a:cs typeface="Times New Roman" pitchFamily="18" charset="0"/>
              </a:rPr>
              <a:t>节点的</a:t>
            </a:r>
            <a:r>
              <a:rPr lang="zh-CN" altLang="en-US" sz="2800" b="1" dirty="0">
                <a:solidFill>
                  <a:srgbClr val="FF0000"/>
                </a:solidFill>
                <a:latin typeface="Times New Roman" pitchFamily="18" charset="0"/>
                <a:ea typeface="华文楷体" pitchFamily="2" charset="-122"/>
                <a:cs typeface="Times New Roman" pitchFamily="18" charset="0"/>
              </a:rPr>
              <a:t>优先级</a:t>
            </a:r>
            <a:r>
              <a:rPr lang="zh-CN" altLang="en-US" sz="2800" b="1" dirty="0">
                <a:solidFill>
                  <a:schemeClr val="tx1">
                    <a:lumMod val="50000"/>
                  </a:schemeClr>
                </a:solidFill>
                <a:latin typeface="Times New Roman" pitchFamily="18" charset="0"/>
                <a:ea typeface="华文楷体" pitchFamily="2" charset="-122"/>
                <a:cs typeface="Times New Roman" pitchFamily="18" charset="0"/>
              </a:rPr>
              <a:t>信息用</a:t>
            </a:r>
            <a:r>
              <a:rPr lang="en-US" altLang="zh-CN" sz="2800" b="1" dirty="0" err="1">
                <a:solidFill>
                  <a:schemeClr val="tx1">
                    <a:lumMod val="50000"/>
                  </a:schemeClr>
                </a:solidFill>
                <a:latin typeface="Times New Roman" pitchFamily="18" charset="0"/>
                <a:ea typeface="华文楷体" pitchFamily="2" charset="-122"/>
                <a:cs typeface="Times New Roman" pitchFamily="18" charset="0"/>
              </a:rPr>
              <a:t>uWeight</a:t>
            </a:r>
            <a:r>
              <a:rPr lang="en-US" altLang="zh-CN" sz="2800" b="1" dirty="0">
                <a:solidFill>
                  <a:schemeClr val="tx1">
                    <a:lumMod val="50000"/>
                  </a:schemeClr>
                </a:solidFill>
                <a:latin typeface="Times New Roman" pitchFamily="18" charset="0"/>
                <a:ea typeface="华文楷体" pitchFamily="2" charset="-122"/>
                <a:cs typeface="Times New Roman" pitchFamily="18" charset="0"/>
              </a:rPr>
              <a:t> = UB(v)</a:t>
            </a:r>
            <a:r>
              <a:rPr lang="zh-CN" altLang="en-US" sz="28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8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800" b="1" dirty="0" err="1">
                <a:solidFill>
                  <a:schemeClr val="tx1">
                    <a:lumMod val="50000"/>
                  </a:schemeClr>
                </a:solidFill>
                <a:latin typeface="Times New Roman" pitchFamily="18" charset="0"/>
                <a:ea typeface="华文楷体" pitchFamily="2" charset="-122"/>
                <a:cs typeface="Times New Roman" pitchFamily="18" charset="0"/>
              </a:rPr>
              <a:t>cw</a:t>
            </a:r>
            <a:r>
              <a:rPr lang="en-US" altLang="zh-CN" sz="2800" b="1" dirty="0">
                <a:solidFill>
                  <a:schemeClr val="tx1">
                    <a:lumMod val="50000"/>
                  </a:schemeClr>
                </a:solidFill>
                <a:latin typeface="Times New Roman" pitchFamily="18" charset="0"/>
                <a:ea typeface="华文楷体" pitchFamily="2" charset="-122"/>
                <a:cs typeface="Times New Roman" pitchFamily="18" charset="0"/>
              </a:rPr>
              <a:t> + r[level]</a:t>
            </a:r>
            <a:r>
              <a:rPr lang="zh-CN" altLang="en-US" sz="2800" b="1" dirty="0">
                <a:solidFill>
                  <a:schemeClr val="tx1">
                    <a:lumMod val="50000"/>
                  </a:schemeClr>
                </a:solidFill>
                <a:latin typeface="Times New Roman" pitchFamily="18" charset="0"/>
                <a:ea typeface="华文楷体" pitchFamily="2" charset="-122"/>
                <a:cs typeface="Times New Roman" pitchFamily="18" charset="0"/>
              </a:rPr>
              <a:t>；</a:t>
            </a:r>
            <a:endParaRPr lang="en-US" altLang="zh-CN" sz="2800" b="1" dirty="0">
              <a:solidFill>
                <a:schemeClr val="tx1">
                  <a:lumMod val="50000"/>
                </a:schemeClr>
              </a:solidFill>
              <a:latin typeface="Times New Roman" pitchFamily="18" charset="0"/>
              <a:ea typeface="华文楷体" pitchFamily="2" charset="-122"/>
              <a:cs typeface="Times New Roman" pitchFamily="18" charset="0"/>
            </a:endParaRPr>
          </a:p>
          <a:p>
            <a:pPr eaLnBrk="1" hangingPunct="1">
              <a:lnSpc>
                <a:spcPct val="150000"/>
              </a:lnSpc>
              <a:buClr>
                <a:srgbClr val="00B050"/>
              </a:buClr>
              <a:defRPr/>
            </a:pPr>
            <a:endParaRPr lang="en-US" altLang="zh-CN" sz="2800" b="1" dirty="0">
              <a:solidFill>
                <a:schemeClr val="tx1">
                  <a:lumMod val="50000"/>
                </a:schemeClr>
              </a:solidFill>
              <a:latin typeface="Times New Roman" pitchFamily="18" charset="0"/>
              <a:ea typeface="华文楷体" pitchFamily="2" charset="-122"/>
              <a:cs typeface="Times New Roman" pitchFamily="18" charset="0"/>
            </a:endParaRPr>
          </a:p>
        </p:txBody>
      </p:sp>
      <p:sp>
        <p:nvSpPr>
          <p:cNvPr id="5" name="动作按钮: 前进或下一项 4">
            <a:hlinkClick r:id="rId4" action="ppaction://hlinksldjump" highlightClick="1"/>
          </p:cNvPr>
          <p:cNvSpPr/>
          <p:nvPr/>
        </p:nvSpPr>
        <p:spPr>
          <a:xfrm>
            <a:off x="3752850" y="5973763"/>
            <a:ext cx="1590675" cy="682625"/>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矩形 2"/>
          <p:cNvSpPr>
            <a:spLocks noChangeArrowheads="1"/>
          </p:cNvSpPr>
          <p:nvPr/>
        </p:nvSpPr>
        <p:spPr bwMode="auto">
          <a:xfrm>
            <a:off x="292100" y="376238"/>
            <a:ext cx="6342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分支限界法</a:t>
            </a:r>
            <a:r>
              <a:rPr lang="en-US" altLang="zh-CN" sz="3200">
                <a:solidFill>
                  <a:schemeClr val="bg1"/>
                </a:solidFill>
                <a:latin typeface="楷体" pitchFamily="49" charset="-122"/>
                <a:ea typeface="楷体" pitchFamily="49" charset="-122"/>
              </a:rPr>
              <a:t>—</a:t>
            </a:r>
            <a:r>
              <a:rPr lang="zh-CN" altLang="en-US" sz="3200">
                <a:solidFill>
                  <a:schemeClr val="bg1"/>
                </a:solidFill>
                <a:latin typeface="楷体" pitchFamily="49" charset="-122"/>
                <a:ea typeface="楷体" pitchFamily="49" charset="-122"/>
              </a:rPr>
              <a:t>装载问题</a:t>
            </a:r>
            <a:r>
              <a:rPr lang="en-US" altLang="zh-CN" sz="3200">
                <a:solidFill>
                  <a:schemeClr val="bg1"/>
                </a:solidFill>
                <a:latin typeface="Times New Roman" pitchFamily="18" charset="0"/>
                <a:ea typeface="楷体" pitchFamily="49" charset="-122"/>
                <a:cs typeface="Times New Roman" pitchFamily="18" charset="0"/>
              </a:rPr>
              <a:t>(PriorQueue)</a:t>
            </a:r>
            <a:endParaRPr lang="zh-CN" altLang="en-US" sz="3200">
              <a:solidFill>
                <a:schemeClr val="bg1"/>
              </a:solidFill>
              <a:latin typeface="楷体" pitchFamily="49" charset="-122"/>
              <a:ea typeface="楷体" pitchFamily="49" charset="-122"/>
            </a:endParaRPr>
          </a:p>
        </p:txBody>
      </p:sp>
      <p:sp>
        <p:nvSpPr>
          <p:cNvPr id="7" name="椭圆 6"/>
          <p:cNvSpPr/>
          <p:nvPr/>
        </p:nvSpPr>
        <p:spPr>
          <a:xfrm>
            <a:off x="784225" y="290988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椭圆 7"/>
          <p:cNvSpPr/>
          <p:nvPr/>
        </p:nvSpPr>
        <p:spPr>
          <a:xfrm>
            <a:off x="1685925" y="1401763"/>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 name="椭圆 8"/>
          <p:cNvSpPr/>
          <p:nvPr/>
        </p:nvSpPr>
        <p:spPr>
          <a:xfrm>
            <a:off x="2589213" y="289718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11" name="直接连接符 10"/>
          <p:cNvCxnSpPr>
            <a:stCxn id="8" idx="4"/>
            <a:endCxn id="7" idx="0"/>
          </p:cNvCxnSpPr>
          <p:nvPr/>
        </p:nvCxnSpPr>
        <p:spPr>
          <a:xfrm rot="5400000">
            <a:off x="1395412" y="2162176"/>
            <a:ext cx="593725" cy="901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8" idx="4"/>
            <a:endCxn id="9" idx="0"/>
          </p:cNvCxnSpPr>
          <p:nvPr/>
        </p:nvCxnSpPr>
        <p:spPr>
          <a:xfrm rot="16200000" flipH="1">
            <a:off x="2304256" y="2155032"/>
            <a:ext cx="581025" cy="903288"/>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4"/>
          <p:cNvSpPr txBox="1">
            <a:spLocks noChangeArrowheads="1"/>
          </p:cNvSpPr>
          <p:nvPr/>
        </p:nvSpPr>
        <p:spPr bwMode="auto">
          <a:xfrm>
            <a:off x="3195638" y="1239838"/>
            <a:ext cx="3086100" cy="86201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eaLnBrk="1" hangingPunct="1">
              <a:lnSpc>
                <a:spcPct val="150000"/>
              </a:lnSpc>
              <a:buClr>
                <a:schemeClr val="accent2"/>
              </a:buClr>
              <a:defRPr/>
            </a:pPr>
            <a:r>
              <a:rPr lang="en-US" altLang="zh-CN" sz="2800" b="1" dirty="0">
                <a:solidFill>
                  <a:srgbClr val="FF0000"/>
                </a:solidFill>
                <a:latin typeface="Times New Roman" pitchFamily="18" charset="0"/>
                <a:ea typeface="华文楷体" pitchFamily="2" charset="-122"/>
                <a:cs typeface="Times New Roman" pitchFamily="18" charset="0"/>
              </a:rPr>
              <a:t>root</a:t>
            </a:r>
            <a:r>
              <a:rPr lang="zh-CN" altLang="en-US" sz="2800" b="1" dirty="0">
                <a:solidFill>
                  <a:srgbClr val="FF0000"/>
                </a:solidFill>
                <a:latin typeface="Times New Roman" pitchFamily="18" charset="0"/>
                <a:ea typeface="华文楷体" pitchFamily="2" charset="-122"/>
                <a:cs typeface="Times New Roman" pitchFamily="18" charset="0"/>
              </a:rPr>
              <a:t>节点 </a:t>
            </a:r>
            <a:r>
              <a:rPr lang="en-US" altLang="zh-CN" sz="2800" b="1" dirty="0">
                <a:solidFill>
                  <a:srgbClr val="FF0000"/>
                </a:solidFill>
                <a:latin typeface="Times New Roman" pitchFamily="18" charset="0"/>
                <a:ea typeface="华文楷体" pitchFamily="2" charset="-122"/>
                <a:cs typeface="Times New Roman" pitchFamily="18" charset="0"/>
              </a:rPr>
              <a:t>level = 1</a:t>
            </a:r>
            <a:endParaRPr lang="en-US" altLang="zh-CN" sz="2800" b="1" dirty="0">
              <a:solidFill>
                <a:schemeClr val="tx1">
                  <a:lumMod val="50000"/>
                </a:schemeClr>
              </a:solidFill>
              <a:latin typeface="Times New Roman" pitchFamily="18" charset="0"/>
              <a:ea typeface="华文楷体" pitchFamily="2" charset="-122"/>
              <a:cs typeface="Times New Roman" pitchFamily="18" charset="0"/>
            </a:endParaRPr>
          </a:p>
        </p:txBody>
      </p:sp>
      <p:sp>
        <p:nvSpPr>
          <p:cNvPr id="16" name="Text Box 4"/>
          <p:cNvSpPr txBox="1">
            <a:spLocks noChangeArrowheads="1"/>
          </p:cNvSpPr>
          <p:nvPr/>
        </p:nvSpPr>
        <p:spPr bwMode="auto">
          <a:xfrm>
            <a:off x="3621088" y="2638425"/>
            <a:ext cx="2435225" cy="12573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eaLnBrk="1" hangingPunct="1">
              <a:lnSpc>
                <a:spcPct val="150000"/>
              </a:lnSpc>
              <a:buClr>
                <a:schemeClr val="accent2"/>
              </a:buClr>
              <a:defRPr/>
            </a:pPr>
            <a:r>
              <a:rPr lang="en-US" altLang="zh-CN" sz="2800" b="1" dirty="0">
                <a:solidFill>
                  <a:srgbClr val="FF0000"/>
                </a:solidFill>
                <a:latin typeface="Times New Roman" pitchFamily="18" charset="0"/>
                <a:ea typeface="华文楷体" pitchFamily="2" charset="-122"/>
                <a:cs typeface="Times New Roman" pitchFamily="18" charset="0"/>
              </a:rPr>
              <a:t>root</a:t>
            </a:r>
            <a:r>
              <a:rPr lang="zh-CN" altLang="en-US" sz="2800" b="1" dirty="0">
                <a:solidFill>
                  <a:srgbClr val="FF0000"/>
                </a:solidFill>
                <a:latin typeface="Times New Roman" pitchFamily="18" charset="0"/>
                <a:ea typeface="华文楷体" pitchFamily="2" charset="-122"/>
                <a:cs typeface="Times New Roman" pitchFamily="18" charset="0"/>
              </a:rPr>
              <a:t>儿子点 </a:t>
            </a:r>
            <a:r>
              <a:rPr lang="en-US" altLang="zh-CN" sz="2800" b="1" dirty="0">
                <a:solidFill>
                  <a:srgbClr val="FF0000"/>
                </a:solidFill>
                <a:latin typeface="Times New Roman" pitchFamily="18" charset="0"/>
                <a:ea typeface="华文楷体" pitchFamily="2" charset="-122"/>
                <a:cs typeface="Times New Roman" pitchFamily="18" charset="0"/>
              </a:rPr>
              <a:t>level = 2</a:t>
            </a:r>
            <a:endParaRPr lang="en-US" altLang="zh-CN" sz="2800" b="1" dirty="0">
              <a:solidFill>
                <a:schemeClr val="tx1">
                  <a:lumMod val="50000"/>
                </a:schemeClr>
              </a:solidFill>
              <a:latin typeface="Times New Roman" pitchFamily="18" charset="0"/>
              <a:ea typeface="华文楷体" pitchFamily="2" charset="-122"/>
              <a:cs typeface="Times New Roman" pitchFamily="18" charset="0"/>
            </a:endParaRPr>
          </a:p>
        </p:txBody>
      </p:sp>
      <p:sp>
        <p:nvSpPr>
          <p:cNvPr id="17" name="圆角矩形标注 16"/>
          <p:cNvSpPr/>
          <p:nvPr/>
        </p:nvSpPr>
        <p:spPr>
          <a:xfrm>
            <a:off x="6686550" y="1139825"/>
            <a:ext cx="2279650" cy="2220913"/>
          </a:xfrm>
          <a:prstGeom prst="wedgeRoundRectCallout">
            <a:avLst>
              <a:gd name="adj1" fmla="val -70599"/>
              <a:gd name="adj2" fmla="val 11749"/>
              <a:gd name="adj3" fmla="val 16667"/>
            </a:avLst>
          </a:prstGeom>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zh-CN" altLang="en-US" sz="2400" b="1" dirty="0">
                <a:solidFill>
                  <a:schemeClr val="tx1">
                    <a:lumMod val="50000"/>
                  </a:schemeClr>
                </a:solidFill>
                <a:latin typeface="Times New Roman" pitchFamily="18" charset="0"/>
                <a:cs typeface="Times New Roman" pitchFamily="18" charset="0"/>
              </a:rPr>
              <a:t>优点：</a:t>
            </a:r>
            <a:r>
              <a:rPr lang="en-US" altLang="zh-CN" sz="2400" b="1" dirty="0">
                <a:solidFill>
                  <a:srgbClr val="FF0000"/>
                </a:solidFill>
                <a:latin typeface="Times New Roman" pitchFamily="18" charset="0"/>
                <a:cs typeface="Times New Roman" pitchFamily="18" charset="0"/>
              </a:rPr>
              <a:t>level</a:t>
            </a:r>
            <a:r>
              <a:rPr lang="en-US" altLang="zh-CN" sz="2400" b="1" dirty="0">
                <a:solidFill>
                  <a:schemeClr val="tx1">
                    <a:lumMod val="50000"/>
                  </a:schemeClr>
                </a:solidFill>
                <a:latin typeface="Times New Roman" pitchFamily="18" charset="0"/>
                <a:cs typeface="Times New Roman" pitchFamily="18" charset="0"/>
              </a:rPr>
              <a:t>=1</a:t>
            </a:r>
            <a:r>
              <a:rPr lang="zh-CN" altLang="en-US" sz="2400" b="1" dirty="0">
                <a:solidFill>
                  <a:schemeClr val="tx1">
                    <a:lumMod val="50000"/>
                  </a:schemeClr>
                </a:solidFill>
                <a:latin typeface="Times New Roman" pitchFamily="18" charset="0"/>
                <a:cs typeface="Times New Roman" pitchFamily="18" charset="0"/>
              </a:rPr>
              <a:t>的时候，确定</a:t>
            </a:r>
            <a:r>
              <a:rPr lang="en-US" altLang="zh-CN" sz="2400" b="1" dirty="0">
                <a:solidFill>
                  <a:schemeClr val="tx1">
                    <a:lumMod val="50000"/>
                  </a:schemeClr>
                </a:solidFill>
                <a:latin typeface="Times New Roman" pitchFamily="18" charset="0"/>
                <a:cs typeface="Times New Roman" pitchFamily="18" charset="0"/>
              </a:rPr>
              <a:t>x[</a:t>
            </a:r>
            <a:r>
              <a:rPr lang="en-US" altLang="zh-CN" sz="2400" b="1" dirty="0">
                <a:solidFill>
                  <a:srgbClr val="FF0000"/>
                </a:solidFill>
                <a:latin typeface="Times New Roman" pitchFamily="18" charset="0"/>
                <a:cs typeface="Times New Roman" pitchFamily="18" charset="0"/>
              </a:rPr>
              <a:t>level</a:t>
            </a:r>
            <a:r>
              <a:rPr lang="en-US" altLang="zh-CN" sz="2400" b="1" dirty="0">
                <a:solidFill>
                  <a:schemeClr val="tx1">
                    <a:lumMod val="50000"/>
                  </a:schemeClr>
                </a:solidFill>
                <a:latin typeface="Times New Roman" pitchFamily="18" charset="0"/>
                <a:cs typeface="Times New Roman" pitchFamily="18" charset="0"/>
              </a:rPr>
              <a:t>]</a:t>
            </a:r>
            <a:r>
              <a:rPr lang="zh-CN" altLang="en-US" sz="2400" b="1" dirty="0">
                <a:solidFill>
                  <a:schemeClr val="tx1">
                    <a:lumMod val="50000"/>
                  </a:schemeClr>
                </a:solidFill>
                <a:latin typeface="Times New Roman" pitchFamily="18" charset="0"/>
                <a:cs typeface="Times New Roman" pitchFamily="18" charset="0"/>
              </a:rPr>
              <a:t>的值，只有知道</a:t>
            </a:r>
            <a:r>
              <a:rPr lang="en-US" altLang="zh-CN" sz="2400" b="1" dirty="0">
                <a:solidFill>
                  <a:srgbClr val="FF0000"/>
                </a:solidFill>
                <a:latin typeface="Times New Roman" pitchFamily="18" charset="0"/>
                <a:cs typeface="Times New Roman" pitchFamily="18" charset="0"/>
              </a:rPr>
              <a:t>level</a:t>
            </a:r>
            <a:r>
              <a:rPr lang="zh-CN" altLang="en-US" sz="2400" b="1" dirty="0">
                <a:solidFill>
                  <a:schemeClr val="tx1">
                    <a:lumMod val="50000"/>
                  </a:schemeClr>
                </a:solidFill>
                <a:latin typeface="Times New Roman" pitchFamily="18" charset="0"/>
                <a:cs typeface="Times New Roman" pitchFamily="18" charset="0"/>
              </a:rPr>
              <a:t>，才知道确定哪个物品</a:t>
            </a:r>
          </a:p>
        </p:txBody>
      </p:sp>
      <p:sp>
        <p:nvSpPr>
          <p:cNvPr id="18" name="Text Box 4"/>
          <p:cNvSpPr txBox="1">
            <a:spLocks noChangeArrowheads="1"/>
          </p:cNvSpPr>
          <p:nvPr/>
        </p:nvSpPr>
        <p:spPr bwMode="auto">
          <a:xfrm>
            <a:off x="460375" y="4192588"/>
            <a:ext cx="4360863" cy="2630487"/>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p>
            <a:pPr eaLnBrk="1" hangingPunct="1">
              <a:lnSpc>
                <a:spcPct val="150000"/>
              </a:lnSpc>
              <a:buClr>
                <a:schemeClr val="accent2"/>
              </a:buClr>
              <a:defRPr/>
            </a:pPr>
            <a:r>
              <a:rPr lang="en-US" altLang="zh-CN" sz="2800" b="1" dirty="0">
                <a:solidFill>
                  <a:schemeClr val="tx1">
                    <a:lumMod val="50000"/>
                  </a:schemeClr>
                </a:solidFill>
                <a:latin typeface="Times New Roman" pitchFamily="18" charset="0"/>
                <a:cs typeface="Times New Roman" pitchFamily="18" charset="0"/>
              </a:rPr>
              <a:t>r[1] =</a:t>
            </a:r>
            <a:r>
              <a:rPr lang="zh-CN" altLang="en-US" sz="2800" b="1" dirty="0">
                <a:solidFill>
                  <a:schemeClr val="tx1">
                    <a:lumMod val="50000"/>
                  </a:schemeClr>
                </a:solidFill>
                <a:latin typeface="Times New Roman" pitchFamily="18" charset="0"/>
                <a:cs typeface="Times New Roman" pitchFamily="18" charset="0"/>
              </a:rPr>
              <a:t> </a:t>
            </a:r>
            <a:r>
              <a:rPr lang="en-US" altLang="zh-CN" sz="2800" b="1" dirty="0">
                <a:solidFill>
                  <a:schemeClr val="tx1">
                    <a:lumMod val="50000"/>
                  </a:schemeClr>
                </a:solidFill>
                <a:latin typeface="Times New Roman" pitchFamily="18" charset="0"/>
                <a:cs typeface="Times New Roman" pitchFamily="18" charset="0"/>
              </a:rPr>
              <a:t>w[1]+w[2]+…+w[n]</a:t>
            </a:r>
          </a:p>
          <a:p>
            <a:pPr eaLnBrk="1" hangingPunct="1">
              <a:lnSpc>
                <a:spcPct val="150000"/>
              </a:lnSpc>
              <a:buClr>
                <a:schemeClr val="accent2"/>
              </a:buClr>
              <a:defRPr/>
            </a:pPr>
            <a:r>
              <a:rPr lang="en-US" altLang="zh-CN" sz="2800" b="1" dirty="0">
                <a:solidFill>
                  <a:schemeClr val="tx1">
                    <a:lumMod val="50000"/>
                  </a:schemeClr>
                </a:solidFill>
                <a:latin typeface="Times New Roman" pitchFamily="18" charset="0"/>
                <a:cs typeface="Times New Roman" pitchFamily="18" charset="0"/>
              </a:rPr>
              <a:t>r[2] =</a:t>
            </a:r>
            <a:r>
              <a:rPr lang="zh-CN" altLang="en-US" sz="2800" b="1" dirty="0">
                <a:solidFill>
                  <a:schemeClr val="tx1">
                    <a:lumMod val="50000"/>
                  </a:schemeClr>
                </a:solidFill>
                <a:latin typeface="Times New Roman" pitchFamily="18" charset="0"/>
                <a:cs typeface="Times New Roman" pitchFamily="18" charset="0"/>
              </a:rPr>
              <a:t> </a:t>
            </a:r>
            <a:r>
              <a:rPr lang="en-US" altLang="zh-CN" sz="2800" b="1" dirty="0">
                <a:solidFill>
                  <a:schemeClr val="tx1">
                    <a:lumMod val="50000"/>
                  </a:schemeClr>
                </a:solidFill>
                <a:latin typeface="Times New Roman" pitchFamily="18" charset="0"/>
                <a:cs typeface="Times New Roman" pitchFamily="18" charset="0"/>
              </a:rPr>
              <a:t>w[2]+…+w[n]</a:t>
            </a:r>
          </a:p>
          <a:p>
            <a:pPr eaLnBrk="1" hangingPunct="1">
              <a:lnSpc>
                <a:spcPct val="150000"/>
              </a:lnSpc>
              <a:buClr>
                <a:schemeClr val="accent2"/>
              </a:buClr>
              <a:defRPr/>
            </a:pPr>
            <a:r>
              <a:rPr lang="en-US" altLang="zh-CN" sz="2800" b="1" dirty="0">
                <a:solidFill>
                  <a:schemeClr val="tx1">
                    <a:lumMod val="50000"/>
                  </a:schemeClr>
                </a:solidFill>
                <a:latin typeface="Times New Roman" pitchFamily="18" charset="0"/>
                <a:cs typeface="Times New Roman" pitchFamily="18" charset="0"/>
              </a:rPr>
              <a:t>r[n-1] =</a:t>
            </a:r>
            <a:r>
              <a:rPr lang="zh-CN" altLang="en-US" sz="2800" b="1" dirty="0">
                <a:solidFill>
                  <a:schemeClr val="tx1">
                    <a:lumMod val="50000"/>
                  </a:schemeClr>
                </a:solidFill>
                <a:latin typeface="Times New Roman" pitchFamily="18" charset="0"/>
                <a:cs typeface="Times New Roman" pitchFamily="18" charset="0"/>
              </a:rPr>
              <a:t> </a:t>
            </a:r>
            <a:r>
              <a:rPr lang="en-US" altLang="zh-CN" sz="2800" b="1" dirty="0">
                <a:solidFill>
                  <a:schemeClr val="tx1">
                    <a:lumMod val="50000"/>
                  </a:schemeClr>
                </a:solidFill>
                <a:latin typeface="Times New Roman" pitchFamily="18" charset="0"/>
                <a:cs typeface="Times New Roman" pitchFamily="18" charset="0"/>
              </a:rPr>
              <a:t>w[n-1]+w[n]</a:t>
            </a:r>
          </a:p>
          <a:p>
            <a:pPr eaLnBrk="1" hangingPunct="1">
              <a:lnSpc>
                <a:spcPct val="150000"/>
              </a:lnSpc>
              <a:buClr>
                <a:schemeClr val="accent2"/>
              </a:buClr>
              <a:defRPr/>
            </a:pPr>
            <a:r>
              <a:rPr lang="en-US" altLang="zh-CN" sz="2800" b="1" dirty="0">
                <a:solidFill>
                  <a:schemeClr val="tx1">
                    <a:lumMod val="50000"/>
                  </a:schemeClr>
                </a:solidFill>
                <a:latin typeface="Times New Roman" pitchFamily="18" charset="0"/>
                <a:cs typeface="Times New Roman" pitchFamily="18" charset="0"/>
              </a:rPr>
              <a:t>r[n] =</a:t>
            </a:r>
            <a:r>
              <a:rPr lang="zh-CN" altLang="en-US" sz="2800" b="1" dirty="0">
                <a:solidFill>
                  <a:schemeClr val="tx1">
                    <a:lumMod val="50000"/>
                  </a:schemeClr>
                </a:solidFill>
                <a:latin typeface="Times New Roman" pitchFamily="18" charset="0"/>
                <a:cs typeface="Times New Roman" pitchFamily="18" charset="0"/>
              </a:rPr>
              <a:t> </a:t>
            </a:r>
            <a:r>
              <a:rPr lang="en-US" altLang="zh-CN" sz="2800" b="1" dirty="0">
                <a:solidFill>
                  <a:schemeClr val="tx1">
                    <a:lumMod val="50000"/>
                  </a:schemeClr>
                </a:solidFill>
                <a:latin typeface="Times New Roman" pitchFamily="18" charset="0"/>
                <a:cs typeface="Times New Roman" pitchFamily="18" charset="0"/>
              </a:rPr>
              <a:t>w[n]</a:t>
            </a:r>
          </a:p>
          <a:p>
            <a:pPr eaLnBrk="1" hangingPunct="1">
              <a:lnSpc>
                <a:spcPct val="150000"/>
              </a:lnSpc>
              <a:buClr>
                <a:schemeClr val="accent2"/>
              </a:buClr>
              <a:defRPr/>
            </a:pPr>
            <a:endParaRPr lang="en-US" altLang="zh-CN" sz="2800" b="1" dirty="0">
              <a:latin typeface="Times New Roman" pitchFamily="18" charset="0"/>
              <a:cs typeface="Times New Roman" pitchFamily="18" charset="0"/>
            </a:endParaRPr>
          </a:p>
        </p:txBody>
      </p:sp>
      <p:sp>
        <p:nvSpPr>
          <p:cNvPr id="19" name="圆角矩形标注 18"/>
          <p:cNvSpPr/>
          <p:nvPr/>
        </p:nvSpPr>
        <p:spPr>
          <a:xfrm>
            <a:off x="5365750" y="4462463"/>
            <a:ext cx="3611563" cy="1865312"/>
          </a:xfrm>
          <a:prstGeom prst="wedgeRoundRectCallout">
            <a:avLst>
              <a:gd name="adj1" fmla="val -66513"/>
              <a:gd name="adj2" fmla="val 11749"/>
              <a:gd name="adj3" fmla="val 16667"/>
            </a:avLst>
          </a:prstGeom>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r>
              <a:rPr lang="zh-CN" altLang="en-US" sz="2400" b="1" dirty="0">
                <a:solidFill>
                  <a:schemeClr val="tx1">
                    <a:lumMod val="50000"/>
                  </a:schemeClr>
                </a:solidFill>
                <a:latin typeface="Times New Roman" pitchFamily="18" charset="0"/>
                <a:cs typeface="Times New Roman" pitchFamily="18" charset="0"/>
              </a:rPr>
              <a:t>优点：</a:t>
            </a:r>
            <a:r>
              <a:rPr lang="en-US" altLang="zh-CN" sz="2400" b="1" dirty="0">
                <a:solidFill>
                  <a:srgbClr val="FF0000"/>
                </a:solidFill>
                <a:latin typeface="Times New Roman" pitchFamily="18" charset="0"/>
                <a:cs typeface="Times New Roman" pitchFamily="18" charset="0"/>
              </a:rPr>
              <a:t>level</a:t>
            </a:r>
            <a:r>
              <a:rPr lang="en-US" altLang="zh-CN" sz="2400" b="1" dirty="0">
                <a:solidFill>
                  <a:schemeClr val="tx1">
                    <a:lumMod val="50000"/>
                  </a:schemeClr>
                </a:solidFill>
                <a:latin typeface="Times New Roman" pitchFamily="18" charset="0"/>
                <a:cs typeface="Times New Roman" pitchFamily="18" charset="0"/>
              </a:rPr>
              <a:t>=2</a:t>
            </a:r>
            <a:r>
              <a:rPr lang="zh-CN" altLang="en-US" sz="2400" b="1" dirty="0">
                <a:solidFill>
                  <a:schemeClr val="tx1">
                    <a:lumMod val="50000"/>
                  </a:schemeClr>
                </a:solidFill>
                <a:latin typeface="Times New Roman" pitchFamily="18" charset="0"/>
                <a:cs typeface="Times New Roman" pitchFamily="18" charset="0"/>
              </a:rPr>
              <a:t>时，计算剩余可选物品重量和即为</a:t>
            </a:r>
            <a:r>
              <a:rPr lang="en-US" altLang="zh-CN" sz="2400" b="1" dirty="0">
                <a:solidFill>
                  <a:schemeClr val="tx1">
                    <a:lumMod val="50000"/>
                  </a:schemeClr>
                </a:solidFill>
                <a:latin typeface="Times New Roman" pitchFamily="18" charset="0"/>
                <a:cs typeface="Times New Roman" pitchFamily="18" charset="0"/>
              </a:rPr>
              <a:t>w[2]+w[3]+…+w[n] = r[2] = r[</a:t>
            </a:r>
            <a:r>
              <a:rPr lang="en-US" altLang="zh-CN" sz="2400" b="1" dirty="0">
                <a:solidFill>
                  <a:srgbClr val="FF0000"/>
                </a:solidFill>
                <a:latin typeface="Times New Roman" pitchFamily="18" charset="0"/>
                <a:cs typeface="Times New Roman" pitchFamily="18" charset="0"/>
              </a:rPr>
              <a:t>level</a:t>
            </a:r>
            <a:r>
              <a:rPr lang="en-US" altLang="zh-CN" sz="2400" b="1" dirty="0">
                <a:solidFill>
                  <a:schemeClr val="tx1">
                    <a:lumMod val="50000"/>
                  </a:schemeClr>
                </a:solidFill>
                <a:latin typeface="Times New Roman" pitchFamily="18" charset="0"/>
                <a:cs typeface="Times New Roman" pitchFamily="18" charset="0"/>
              </a:rPr>
              <a:t>] </a:t>
            </a:r>
            <a:endParaRPr lang="zh-CN" altLang="en-US" sz="2400" b="1" dirty="0">
              <a:solidFill>
                <a:schemeClr val="tx1">
                  <a:lumMod val="50000"/>
                </a:schemeClr>
              </a:solidFill>
              <a:latin typeface="Times New Roman" pitchFamily="18" charset="0"/>
              <a:cs typeface="Times New Roman"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矩形 2"/>
          <p:cNvSpPr>
            <a:spLocks noChangeArrowheads="1"/>
          </p:cNvSpPr>
          <p:nvPr/>
        </p:nvSpPr>
        <p:spPr bwMode="auto">
          <a:xfrm>
            <a:off x="292100" y="376238"/>
            <a:ext cx="6342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分支限界法</a:t>
            </a:r>
            <a:r>
              <a:rPr lang="en-US" altLang="zh-CN" sz="3200">
                <a:solidFill>
                  <a:schemeClr val="bg1"/>
                </a:solidFill>
                <a:latin typeface="楷体" pitchFamily="49" charset="-122"/>
                <a:ea typeface="楷体" pitchFamily="49" charset="-122"/>
              </a:rPr>
              <a:t>—</a:t>
            </a:r>
            <a:r>
              <a:rPr lang="zh-CN" altLang="en-US" sz="3200">
                <a:solidFill>
                  <a:schemeClr val="bg1"/>
                </a:solidFill>
                <a:latin typeface="楷体" pitchFamily="49" charset="-122"/>
                <a:ea typeface="楷体" pitchFamily="49" charset="-122"/>
              </a:rPr>
              <a:t>装载问题</a:t>
            </a:r>
            <a:r>
              <a:rPr lang="en-US" altLang="zh-CN" sz="3200">
                <a:solidFill>
                  <a:schemeClr val="bg1"/>
                </a:solidFill>
                <a:latin typeface="Times New Roman" pitchFamily="18" charset="0"/>
                <a:ea typeface="楷体" pitchFamily="49" charset="-122"/>
                <a:cs typeface="Times New Roman" pitchFamily="18" charset="0"/>
              </a:rPr>
              <a:t>(PriorQueue)</a:t>
            </a:r>
            <a:endParaRPr lang="zh-CN" altLang="en-US" sz="3200">
              <a:solidFill>
                <a:schemeClr val="bg1"/>
              </a:solidFill>
              <a:latin typeface="楷体" pitchFamily="49" charset="-122"/>
              <a:ea typeface="楷体" pitchFamily="49" charset="-122"/>
            </a:endParaRPr>
          </a:p>
        </p:txBody>
      </p:sp>
      <p:sp>
        <p:nvSpPr>
          <p:cNvPr id="6" name="圆角矩形 5"/>
          <p:cNvSpPr/>
          <p:nvPr/>
        </p:nvSpPr>
        <p:spPr>
          <a:xfrm>
            <a:off x="285750" y="1057275"/>
            <a:ext cx="8585200" cy="510540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eaLnBrk="1" hangingPunct="1">
              <a:lnSpc>
                <a:spcPct val="150000"/>
              </a:lnSpc>
              <a:defRPr/>
            </a:pPr>
            <a:r>
              <a:rPr lang="zh-CN" altLang="en-US" sz="2800" b="1" dirty="0">
                <a:solidFill>
                  <a:srgbClr val="FF0000"/>
                </a:solidFill>
                <a:latin typeface="Times New Roman" pitchFamily="18" charset="0"/>
                <a:ea typeface="华文楷体" pitchFamily="2" charset="-122"/>
                <a:cs typeface="Times New Roman" pitchFamily="18" charset="0"/>
              </a:rPr>
              <a:t>数据结构：</a:t>
            </a:r>
            <a:endParaRPr lang="en-US" altLang="zh-CN" sz="2800" b="1" dirty="0">
              <a:solidFill>
                <a:srgbClr val="FF0000"/>
              </a:solidFill>
              <a:latin typeface="Times New Roman" pitchFamily="18" charset="0"/>
              <a:ea typeface="华文楷体" pitchFamily="2" charset="-122"/>
              <a:cs typeface="Times New Roman" pitchFamily="18" charset="0"/>
            </a:endParaRPr>
          </a:p>
          <a:p>
            <a:pPr eaLnBrk="1" hangingPunct="1">
              <a:lnSpc>
                <a:spcPct val="150000"/>
              </a:lnSpc>
              <a:defRPr/>
            </a:pPr>
            <a:r>
              <a:rPr lang="en-US" altLang="zh-CN" sz="2800" b="1" dirty="0">
                <a:solidFill>
                  <a:schemeClr val="tx2">
                    <a:lumMod val="50000"/>
                  </a:schemeClr>
                </a:solidFill>
                <a:latin typeface="Times New Roman" pitchFamily="18" charset="0"/>
                <a:ea typeface="华文楷体" pitchFamily="2" charset="-122"/>
                <a:cs typeface="Times New Roman" pitchFamily="18" charset="0"/>
              </a:rPr>
              <a:t>Node {</a:t>
            </a:r>
          </a:p>
          <a:p>
            <a:pPr eaLnBrk="1" hangingPunct="1">
              <a:lnSpc>
                <a:spcPct val="150000"/>
              </a:lnSpc>
              <a:defRPr/>
            </a:pPr>
            <a:r>
              <a:rPr lang="en-US" altLang="zh-CN" sz="2800" b="1" dirty="0">
                <a:solidFill>
                  <a:schemeClr val="tx2">
                    <a:lumMod val="50000"/>
                  </a:schemeClr>
                </a:solidFill>
                <a:latin typeface="Times New Roman" pitchFamily="18" charset="0"/>
                <a:ea typeface="华文楷体" pitchFamily="2" charset="-122"/>
                <a:cs typeface="Times New Roman" pitchFamily="18" charset="0"/>
              </a:rPr>
              <a:t>	</a:t>
            </a:r>
            <a:r>
              <a:rPr lang="en-US" altLang="zh-CN" sz="2800" b="1" dirty="0" err="1" smtClean="0">
                <a:solidFill>
                  <a:schemeClr val="tx2">
                    <a:lumMod val="50000"/>
                  </a:schemeClr>
                </a:solidFill>
                <a:latin typeface="Times New Roman" pitchFamily="18" charset="0"/>
                <a:ea typeface="华文楷体" pitchFamily="2" charset="-122"/>
                <a:cs typeface="Times New Roman" pitchFamily="18" charset="0"/>
              </a:rPr>
              <a:t>int</a:t>
            </a:r>
            <a:r>
              <a:rPr lang="en-US" altLang="zh-CN" sz="2800" b="1" dirty="0" smtClean="0">
                <a:solidFill>
                  <a:schemeClr val="tx2">
                    <a:lumMod val="50000"/>
                  </a:schemeClr>
                </a:solidFill>
                <a:latin typeface="Times New Roman" pitchFamily="18" charset="0"/>
                <a:ea typeface="华文楷体" pitchFamily="2" charset="-122"/>
                <a:cs typeface="Times New Roman" pitchFamily="18" charset="0"/>
              </a:rPr>
              <a:t>  </a:t>
            </a:r>
            <a:r>
              <a:rPr lang="en-US" altLang="zh-CN" sz="2800" b="1" dirty="0" err="1">
                <a:solidFill>
                  <a:schemeClr val="tx2">
                    <a:lumMod val="50000"/>
                  </a:schemeClr>
                </a:solidFill>
                <a:latin typeface="Times New Roman" pitchFamily="18" charset="0"/>
                <a:ea typeface="华文楷体" pitchFamily="2" charset="-122"/>
                <a:cs typeface="Times New Roman" pitchFamily="18" charset="0"/>
              </a:rPr>
              <a:t>uweight</a:t>
            </a:r>
            <a:r>
              <a:rPr lang="en-US" altLang="zh-CN" sz="2800" b="1" dirty="0">
                <a:solidFill>
                  <a:schemeClr val="tx2">
                    <a:lumMod val="50000"/>
                  </a:schemeClr>
                </a:solidFill>
                <a:latin typeface="Times New Roman" pitchFamily="18" charset="0"/>
                <a:ea typeface="华文楷体" pitchFamily="2" charset="-122"/>
                <a:cs typeface="Times New Roman" pitchFamily="18" charset="0"/>
              </a:rPr>
              <a:t>; </a:t>
            </a:r>
            <a:r>
              <a:rPr lang="en-US" altLang="zh-CN" sz="2800" b="1" dirty="0">
                <a:solidFill>
                  <a:srgbClr val="FF0000"/>
                </a:solidFill>
                <a:latin typeface="Times New Roman" pitchFamily="18" charset="0"/>
                <a:ea typeface="华文楷体" pitchFamily="2" charset="-122"/>
                <a:cs typeface="Times New Roman" pitchFamily="18" charset="0"/>
              </a:rPr>
              <a:t>//</a:t>
            </a:r>
            <a:r>
              <a:rPr lang="zh-CN" altLang="en-US" sz="2800" b="1" dirty="0">
                <a:solidFill>
                  <a:srgbClr val="FF0000"/>
                </a:solidFill>
                <a:latin typeface="Times New Roman" pitchFamily="18" charset="0"/>
                <a:ea typeface="华文楷体" pitchFamily="2" charset="-122"/>
                <a:cs typeface="Times New Roman" pitchFamily="18" charset="0"/>
              </a:rPr>
              <a:t>载重</a:t>
            </a:r>
            <a:r>
              <a:rPr lang="zh-CN" altLang="en-US" sz="2800" b="1" dirty="0" smtClean="0">
                <a:solidFill>
                  <a:srgbClr val="FF0000"/>
                </a:solidFill>
                <a:latin typeface="Times New Roman" pitchFamily="18" charset="0"/>
                <a:ea typeface="华文楷体" pitchFamily="2" charset="-122"/>
                <a:cs typeface="Times New Roman" pitchFamily="18" charset="0"/>
              </a:rPr>
              <a:t>上界（包含了载重信息）</a:t>
            </a:r>
            <a:endParaRPr lang="en-US" altLang="zh-CN" sz="2800" b="1" dirty="0">
              <a:solidFill>
                <a:srgbClr val="FF0000"/>
              </a:solidFill>
              <a:latin typeface="Times New Roman" pitchFamily="18" charset="0"/>
              <a:ea typeface="华文楷体" pitchFamily="2" charset="-122"/>
              <a:cs typeface="Times New Roman" pitchFamily="18" charset="0"/>
            </a:endParaRPr>
          </a:p>
          <a:p>
            <a:pPr eaLnBrk="1" hangingPunct="1">
              <a:lnSpc>
                <a:spcPct val="150000"/>
              </a:lnSpc>
              <a:defRPr/>
            </a:pPr>
            <a:r>
              <a:rPr lang="en-US" altLang="zh-CN" sz="2800" b="1" dirty="0">
                <a:solidFill>
                  <a:schemeClr val="tx2">
                    <a:lumMod val="50000"/>
                  </a:schemeClr>
                </a:solidFill>
                <a:latin typeface="Times New Roman" pitchFamily="18" charset="0"/>
                <a:ea typeface="华文楷体" pitchFamily="2" charset="-122"/>
                <a:cs typeface="Times New Roman" pitchFamily="18" charset="0"/>
              </a:rPr>
              <a:t>	</a:t>
            </a:r>
            <a:r>
              <a:rPr lang="en-US" altLang="zh-CN" sz="2800" b="1" dirty="0" err="1" smtClean="0">
                <a:solidFill>
                  <a:schemeClr val="tx2">
                    <a:lumMod val="50000"/>
                  </a:schemeClr>
                </a:solidFill>
                <a:latin typeface="Times New Roman" pitchFamily="18" charset="0"/>
                <a:ea typeface="华文楷体" pitchFamily="2" charset="-122"/>
                <a:cs typeface="Times New Roman" pitchFamily="18" charset="0"/>
              </a:rPr>
              <a:t>int</a:t>
            </a:r>
            <a:r>
              <a:rPr lang="en-US" altLang="zh-CN" sz="2800" b="1" dirty="0" smtClean="0">
                <a:solidFill>
                  <a:schemeClr val="tx2">
                    <a:lumMod val="50000"/>
                  </a:schemeClr>
                </a:solidFill>
                <a:latin typeface="Times New Roman" pitchFamily="18" charset="0"/>
                <a:ea typeface="华文楷体" pitchFamily="2" charset="-122"/>
                <a:cs typeface="Times New Roman" pitchFamily="18" charset="0"/>
              </a:rPr>
              <a:t>  </a:t>
            </a:r>
            <a:r>
              <a:rPr lang="en-US" altLang="zh-CN" sz="2800" b="1" dirty="0">
                <a:solidFill>
                  <a:schemeClr val="tx2">
                    <a:lumMod val="50000"/>
                  </a:schemeClr>
                </a:solidFill>
                <a:latin typeface="Times New Roman" pitchFamily="18" charset="0"/>
                <a:ea typeface="华文楷体" pitchFamily="2" charset="-122"/>
                <a:cs typeface="Times New Roman" pitchFamily="18" charset="0"/>
              </a:rPr>
              <a:t>level; </a:t>
            </a:r>
            <a:r>
              <a:rPr lang="en-US" altLang="zh-CN" sz="2800" b="1" dirty="0">
                <a:solidFill>
                  <a:srgbClr val="FF0000"/>
                </a:solidFill>
                <a:latin typeface="Times New Roman" pitchFamily="18" charset="0"/>
                <a:ea typeface="华文楷体" pitchFamily="2" charset="-122"/>
                <a:cs typeface="Times New Roman" pitchFamily="18" charset="0"/>
              </a:rPr>
              <a:t>//</a:t>
            </a:r>
            <a:r>
              <a:rPr lang="zh-CN" altLang="en-US" sz="2800" b="1" dirty="0">
                <a:solidFill>
                  <a:srgbClr val="FF0000"/>
                </a:solidFill>
                <a:latin typeface="Times New Roman" pitchFamily="18" charset="0"/>
                <a:ea typeface="华文楷体" pitchFamily="2" charset="-122"/>
                <a:cs typeface="Times New Roman" pitchFamily="18" charset="0"/>
              </a:rPr>
              <a:t>所在层</a:t>
            </a:r>
            <a:endParaRPr lang="en-US" altLang="zh-CN" sz="2800" b="1" dirty="0">
              <a:solidFill>
                <a:srgbClr val="FF0000"/>
              </a:solidFill>
              <a:latin typeface="Times New Roman" pitchFamily="18" charset="0"/>
              <a:ea typeface="华文楷体" pitchFamily="2" charset="-122"/>
              <a:cs typeface="Times New Roman" pitchFamily="18" charset="0"/>
            </a:endParaRPr>
          </a:p>
          <a:p>
            <a:pPr eaLnBrk="1" hangingPunct="1">
              <a:lnSpc>
                <a:spcPct val="150000"/>
              </a:lnSpc>
              <a:defRPr/>
            </a:pPr>
            <a:r>
              <a:rPr lang="en-US" altLang="zh-CN" sz="2800" b="1" dirty="0">
                <a:solidFill>
                  <a:schemeClr val="tx2">
                    <a:lumMod val="50000"/>
                  </a:schemeClr>
                </a:solidFill>
                <a:latin typeface="Times New Roman" pitchFamily="18" charset="0"/>
                <a:ea typeface="华文楷体" pitchFamily="2" charset="-122"/>
                <a:cs typeface="Times New Roman" pitchFamily="18" charset="0"/>
              </a:rPr>
              <a:t>	Node  parent;</a:t>
            </a:r>
            <a:r>
              <a:rPr lang="en-US" altLang="zh-CN" sz="2800" b="1" dirty="0">
                <a:solidFill>
                  <a:srgbClr val="FF0000"/>
                </a:solidFill>
                <a:latin typeface="Times New Roman" pitchFamily="18" charset="0"/>
                <a:ea typeface="华文楷体" pitchFamily="2" charset="-122"/>
                <a:cs typeface="Times New Roman" pitchFamily="18" charset="0"/>
              </a:rPr>
              <a:t>//</a:t>
            </a:r>
            <a:r>
              <a:rPr lang="zh-CN" altLang="en-US" sz="2800" b="1" dirty="0">
                <a:solidFill>
                  <a:srgbClr val="FF0000"/>
                </a:solidFill>
                <a:latin typeface="Times New Roman" pitchFamily="18" charset="0"/>
                <a:ea typeface="华文楷体" pitchFamily="2" charset="-122"/>
                <a:cs typeface="Times New Roman" pitchFamily="18" charset="0"/>
              </a:rPr>
              <a:t>父</a:t>
            </a:r>
            <a:r>
              <a:rPr lang="zh-CN" altLang="en-US" sz="2800" b="1" dirty="0" smtClean="0">
                <a:solidFill>
                  <a:srgbClr val="FF0000"/>
                </a:solidFill>
                <a:latin typeface="Times New Roman" pitchFamily="18" charset="0"/>
                <a:ea typeface="华文楷体" pitchFamily="2" charset="-122"/>
                <a:cs typeface="Times New Roman" pitchFamily="18" charset="0"/>
              </a:rPr>
              <a:t>节点</a:t>
            </a:r>
            <a:endParaRPr lang="en-US" altLang="zh-CN" sz="2800" b="1" dirty="0" smtClean="0">
              <a:solidFill>
                <a:srgbClr val="FF0000"/>
              </a:solidFill>
              <a:latin typeface="Times New Roman" pitchFamily="18" charset="0"/>
              <a:ea typeface="华文楷体" pitchFamily="2" charset="-122"/>
              <a:cs typeface="Times New Roman" pitchFamily="18" charset="0"/>
            </a:endParaRPr>
          </a:p>
          <a:p>
            <a:pPr eaLnBrk="1" hangingPunct="1">
              <a:lnSpc>
                <a:spcPct val="150000"/>
              </a:lnSpc>
              <a:defRPr/>
            </a:pPr>
            <a:r>
              <a:rPr lang="en-US" altLang="zh-CN" sz="2800" b="1" dirty="0" smtClean="0">
                <a:solidFill>
                  <a:schemeClr val="tx2">
                    <a:lumMod val="50000"/>
                  </a:schemeClr>
                </a:solidFill>
                <a:latin typeface="Times New Roman" pitchFamily="18" charset="0"/>
                <a:ea typeface="华文楷体" pitchFamily="2" charset="-122"/>
                <a:cs typeface="Times New Roman" pitchFamily="18" charset="0"/>
              </a:rPr>
              <a:t>	</a:t>
            </a:r>
            <a:r>
              <a:rPr lang="en-US" altLang="zh-CN" sz="2800" b="1" dirty="0" err="1" smtClean="0">
                <a:solidFill>
                  <a:schemeClr val="tx2">
                    <a:lumMod val="50000"/>
                  </a:schemeClr>
                </a:solidFill>
                <a:latin typeface="Times New Roman" pitchFamily="18" charset="0"/>
                <a:ea typeface="华文楷体" pitchFamily="2" charset="-122"/>
                <a:cs typeface="Times New Roman" pitchFamily="18" charset="0"/>
              </a:rPr>
              <a:t>boolean</a:t>
            </a:r>
            <a:r>
              <a:rPr lang="en-US" altLang="zh-CN" sz="2800" b="1" dirty="0" smtClean="0">
                <a:solidFill>
                  <a:schemeClr val="tx2">
                    <a:lumMod val="50000"/>
                  </a:schemeClr>
                </a:solidFill>
                <a:latin typeface="Times New Roman" pitchFamily="18" charset="0"/>
                <a:ea typeface="华文楷体" pitchFamily="2" charset="-122"/>
                <a:cs typeface="Times New Roman" pitchFamily="18" charset="0"/>
              </a:rPr>
              <a:t>  </a:t>
            </a:r>
            <a:r>
              <a:rPr lang="en-US" altLang="zh-CN" sz="2800" b="1" dirty="0" err="1">
                <a:solidFill>
                  <a:schemeClr val="tx2">
                    <a:lumMod val="50000"/>
                  </a:schemeClr>
                </a:solidFill>
                <a:latin typeface="Times New Roman" pitchFamily="18" charset="0"/>
                <a:ea typeface="华文楷体" pitchFamily="2" charset="-122"/>
                <a:cs typeface="Times New Roman" pitchFamily="18" charset="0"/>
              </a:rPr>
              <a:t>leftCh</a:t>
            </a:r>
            <a:r>
              <a:rPr lang="en-US" altLang="zh-CN" sz="2800" b="1" dirty="0">
                <a:solidFill>
                  <a:srgbClr val="FF0000"/>
                </a:solidFill>
                <a:latin typeface="Times New Roman" pitchFamily="18" charset="0"/>
                <a:ea typeface="华文楷体" pitchFamily="2" charset="-122"/>
                <a:cs typeface="Times New Roman" pitchFamily="18" charset="0"/>
              </a:rPr>
              <a:t>;//</a:t>
            </a:r>
            <a:r>
              <a:rPr lang="zh-CN" altLang="en-US" sz="2800" b="1" dirty="0">
                <a:solidFill>
                  <a:srgbClr val="FF0000"/>
                </a:solidFill>
                <a:latin typeface="Times New Roman" pitchFamily="18" charset="0"/>
                <a:ea typeface="华文楷体" pitchFamily="2" charset="-122"/>
                <a:cs typeface="Times New Roman" pitchFamily="18" charset="0"/>
              </a:rPr>
              <a:t>是否为</a:t>
            </a:r>
            <a:r>
              <a:rPr lang="zh-CN" altLang="en-US" sz="2800" b="1" dirty="0" smtClean="0">
                <a:solidFill>
                  <a:srgbClr val="FF0000"/>
                </a:solidFill>
                <a:latin typeface="Times New Roman" pitchFamily="18" charset="0"/>
                <a:ea typeface="华文楷体" pitchFamily="2" charset="-122"/>
                <a:cs typeface="Times New Roman" pitchFamily="18" charset="0"/>
              </a:rPr>
              <a:t>左</a:t>
            </a:r>
            <a:endParaRPr lang="en-US" altLang="zh-CN" sz="2800" b="1" dirty="0">
              <a:solidFill>
                <a:srgbClr val="FF0000"/>
              </a:solidFill>
              <a:latin typeface="Times New Roman" pitchFamily="18" charset="0"/>
              <a:ea typeface="华文楷体" pitchFamily="2" charset="-122"/>
              <a:cs typeface="Times New Roman" pitchFamily="18" charset="0"/>
            </a:endParaRPr>
          </a:p>
          <a:p>
            <a:pPr eaLnBrk="1" hangingPunct="1">
              <a:lnSpc>
                <a:spcPct val="150000"/>
              </a:lnSpc>
              <a:defRPr/>
            </a:pPr>
            <a:r>
              <a:rPr lang="en-US" altLang="zh-CN" sz="2800" b="1" dirty="0">
                <a:solidFill>
                  <a:schemeClr val="tx2">
                    <a:lumMod val="50000"/>
                  </a:schemeClr>
                </a:solidFill>
                <a:latin typeface="Times New Roman" pitchFamily="18" charset="0"/>
                <a:ea typeface="华文楷体" pitchFamily="2" charset="-122"/>
                <a:cs typeface="Times New Roman" pitchFamily="18" charset="0"/>
              </a:rPr>
              <a:t>}</a:t>
            </a:r>
          </a:p>
        </p:txBody>
      </p:sp>
    </p:spTree>
    <p:custDataLst>
      <p:tags r:id="rId1"/>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矩形 2"/>
          <p:cNvSpPr>
            <a:spLocks noChangeArrowheads="1"/>
          </p:cNvSpPr>
          <p:nvPr/>
        </p:nvSpPr>
        <p:spPr bwMode="auto">
          <a:xfrm>
            <a:off x="292100" y="376238"/>
            <a:ext cx="6342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分支限界法</a:t>
            </a:r>
            <a:r>
              <a:rPr lang="en-US" altLang="zh-CN" sz="3200">
                <a:solidFill>
                  <a:schemeClr val="bg1"/>
                </a:solidFill>
                <a:latin typeface="楷体" pitchFamily="49" charset="-122"/>
                <a:ea typeface="楷体" pitchFamily="49" charset="-122"/>
              </a:rPr>
              <a:t>—</a:t>
            </a:r>
            <a:r>
              <a:rPr lang="zh-CN" altLang="en-US" sz="3200">
                <a:solidFill>
                  <a:schemeClr val="bg1"/>
                </a:solidFill>
                <a:latin typeface="楷体" pitchFamily="49" charset="-122"/>
                <a:ea typeface="楷体" pitchFamily="49" charset="-122"/>
              </a:rPr>
              <a:t>装载问题</a:t>
            </a:r>
            <a:r>
              <a:rPr lang="en-US" altLang="zh-CN" sz="3200">
                <a:solidFill>
                  <a:schemeClr val="bg1"/>
                </a:solidFill>
                <a:latin typeface="Times New Roman" pitchFamily="18" charset="0"/>
                <a:ea typeface="楷体" pitchFamily="49" charset="-122"/>
                <a:cs typeface="Times New Roman" pitchFamily="18" charset="0"/>
              </a:rPr>
              <a:t>(PriorQueue)</a:t>
            </a:r>
            <a:endParaRPr lang="zh-CN" altLang="en-US" sz="3200">
              <a:solidFill>
                <a:schemeClr val="bg1"/>
              </a:solidFill>
              <a:latin typeface="楷体" pitchFamily="49" charset="-122"/>
              <a:ea typeface="楷体" pitchFamily="49" charset="-122"/>
            </a:endParaRPr>
          </a:p>
        </p:txBody>
      </p:sp>
      <p:sp>
        <p:nvSpPr>
          <p:cNvPr id="6" name="圆角矩形 5"/>
          <p:cNvSpPr/>
          <p:nvPr/>
        </p:nvSpPr>
        <p:spPr>
          <a:xfrm>
            <a:off x="153988" y="1306513"/>
            <a:ext cx="8859837" cy="521335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eaLnBrk="1" hangingPunct="1">
              <a:defRPr/>
            </a:pPr>
            <a:r>
              <a:rPr lang="zh-CN" altLang="en-US" sz="2800" b="1" dirty="0">
                <a:solidFill>
                  <a:srgbClr val="FF0000"/>
                </a:solidFill>
                <a:latin typeface="Times New Roman" pitchFamily="18" charset="0"/>
                <a:ea typeface="华文楷体" pitchFamily="2" charset="-122"/>
                <a:cs typeface="Times New Roman" pitchFamily="18" charset="0"/>
              </a:rPr>
              <a:t>数据结构：</a:t>
            </a:r>
            <a:endParaRPr lang="en-US" altLang="zh-CN" sz="2800" b="1" dirty="0">
              <a:solidFill>
                <a:srgbClr val="FF0000"/>
              </a:solidFill>
              <a:latin typeface="Times New Roman" pitchFamily="18" charset="0"/>
              <a:ea typeface="华文楷体" pitchFamily="2" charset="-122"/>
              <a:cs typeface="Times New Roman" pitchFamily="18" charset="0"/>
            </a:endParaRPr>
          </a:p>
          <a:p>
            <a:pPr eaLnBrk="1" hangingPunct="1">
              <a:defRPr/>
            </a:pPr>
            <a:r>
              <a:rPr lang="en-US" altLang="zh-CN" sz="2800" b="1" dirty="0">
                <a:solidFill>
                  <a:schemeClr val="tx2">
                    <a:lumMod val="50000"/>
                  </a:schemeClr>
                </a:solidFill>
                <a:latin typeface="Times New Roman" pitchFamily="18" charset="0"/>
                <a:ea typeface="华文楷体" pitchFamily="2" charset="-122"/>
                <a:cs typeface="Times New Roman" pitchFamily="18" charset="0"/>
              </a:rPr>
              <a:t>Comparator&lt;Node&gt; </a:t>
            </a:r>
            <a:r>
              <a:rPr lang="en-US" altLang="zh-CN" sz="2800" b="1" dirty="0" err="1">
                <a:solidFill>
                  <a:srgbClr val="FF0000"/>
                </a:solidFill>
                <a:latin typeface="Times New Roman" pitchFamily="18" charset="0"/>
                <a:ea typeface="华文楷体" pitchFamily="2" charset="-122"/>
                <a:cs typeface="Times New Roman" pitchFamily="18" charset="0"/>
              </a:rPr>
              <a:t>cmp</a:t>
            </a:r>
            <a:r>
              <a:rPr lang="en-US" altLang="zh-CN" sz="2800" b="1" dirty="0">
                <a:solidFill>
                  <a:schemeClr val="tx2">
                    <a:lumMod val="50000"/>
                  </a:schemeClr>
                </a:solidFill>
                <a:latin typeface="Times New Roman" pitchFamily="18" charset="0"/>
                <a:ea typeface="华文楷体" pitchFamily="2" charset="-122"/>
                <a:cs typeface="Times New Roman" pitchFamily="18" charset="0"/>
              </a:rPr>
              <a:t> = new Comparator&lt;Node&gt;() {</a:t>
            </a:r>
          </a:p>
          <a:p>
            <a:pPr eaLnBrk="1" hangingPunct="1">
              <a:defRPr/>
            </a:pPr>
            <a:r>
              <a:rPr lang="en-US" altLang="zh-CN" sz="2800" b="1" dirty="0">
                <a:solidFill>
                  <a:schemeClr val="tx2">
                    <a:lumMod val="50000"/>
                  </a:schemeClr>
                </a:solidFill>
                <a:latin typeface="Times New Roman" pitchFamily="18" charset="0"/>
                <a:ea typeface="华文楷体" pitchFamily="2" charset="-122"/>
                <a:cs typeface="Times New Roman" pitchFamily="18" charset="0"/>
              </a:rPr>
              <a:t>      public </a:t>
            </a:r>
            <a:r>
              <a:rPr lang="en-US" altLang="zh-CN" sz="2800" b="1" dirty="0" err="1">
                <a:solidFill>
                  <a:schemeClr val="tx2">
                    <a:lumMod val="50000"/>
                  </a:schemeClr>
                </a:solidFill>
                <a:latin typeface="Times New Roman" pitchFamily="18" charset="0"/>
                <a:ea typeface="华文楷体" pitchFamily="2" charset="-122"/>
                <a:cs typeface="Times New Roman" pitchFamily="18" charset="0"/>
              </a:rPr>
              <a:t>int</a:t>
            </a:r>
            <a:r>
              <a:rPr lang="en-US" altLang="zh-CN" sz="2800" b="1" dirty="0">
                <a:solidFill>
                  <a:schemeClr val="tx2">
                    <a:lumMod val="50000"/>
                  </a:schemeClr>
                </a:solidFill>
                <a:latin typeface="Times New Roman" pitchFamily="18" charset="0"/>
                <a:ea typeface="华文楷体" pitchFamily="2" charset="-122"/>
                <a:cs typeface="Times New Roman" pitchFamily="18" charset="0"/>
              </a:rPr>
              <a:t> compare(Node e1, Node e2) {</a:t>
            </a:r>
            <a:r>
              <a:rPr lang="en-US" altLang="zh-CN" sz="2800" b="1" dirty="0">
                <a:solidFill>
                  <a:srgbClr val="FF0000"/>
                </a:solidFill>
                <a:latin typeface="Times New Roman" pitchFamily="18" charset="0"/>
                <a:ea typeface="华文楷体" pitchFamily="2" charset="-122"/>
                <a:cs typeface="Times New Roman" pitchFamily="18" charset="0"/>
              </a:rPr>
              <a:t>//</a:t>
            </a:r>
            <a:r>
              <a:rPr lang="zh-CN" altLang="en-US" sz="2800" b="1" dirty="0">
                <a:solidFill>
                  <a:srgbClr val="FF0000"/>
                </a:solidFill>
                <a:latin typeface="Times New Roman" pitchFamily="18" charset="0"/>
                <a:ea typeface="华文楷体" pitchFamily="2" charset="-122"/>
                <a:cs typeface="Times New Roman" pitchFamily="18" charset="0"/>
              </a:rPr>
              <a:t>从大到小</a:t>
            </a:r>
          </a:p>
          <a:p>
            <a:pPr eaLnBrk="1" hangingPunct="1">
              <a:defRPr/>
            </a:pPr>
            <a:r>
              <a:rPr lang="en-US" altLang="zh-CN" sz="2800" b="1" dirty="0">
                <a:solidFill>
                  <a:schemeClr val="tx2">
                    <a:lumMod val="50000"/>
                  </a:schemeClr>
                </a:solidFill>
                <a:latin typeface="Times New Roman" pitchFamily="18" charset="0"/>
                <a:ea typeface="华文楷体" pitchFamily="2" charset="-122"/>
                <a:cs typeface="Times New Roman" pitchFamily="18" charset="0"/>
              </a:rPr>
              <a:t>        		return e2.uweight - e1.uweight;</a:t>
            </a:r>
          </a:p>
          <a:p>
            <a:pPr eaLnBrk="1" hangingPunct="1">
              <a:defRPr/>
            </a:pPr>
            <a:r>
              <a:rPr lang="zh-CN" altLang="en-US" sz="2800" b="1" dirty="0">
                <a:solidFill>
                  <a:schemeClr val="tx2">
                    <a:lumMod val="50000"/>
                  </a:schemeClr>
                </a:solidFill>
                <a:latin typeface="Times New Roman" pitchFamily="18" charset="0"/>
                <a:ea typeface="华文楷体" pitchFamily="2" charset="-122"/>
                <a:cs typeface="Times New Roman" pitchFamily="18" charset="0"/>
              </a:rPr>
              <a:t>      </a:t>
            </a:r>
            <a:r>
              <a:rPr lang="en-US" altLang="zh-CN" sz="2800" b="1" dirty="0">
                <a:solidFill>
                  <a:schemeClr val="tx2">
                    <a:lumMod val="50000"/>
                  </a:schemeClr>
                </a:solidFill>
                <a:latin typeface="Times New Roman" pitchFamily="18" charset="0"/>
                <a:ea typeface="华文楷体" pitchFamily="2" charset="-122"/>
                <a:cs typeface="Times New Roman" pitchFamily="18" charset="0"/>
              </a:rPr>
              <a:t>}</a:t>
            </a:r>
          </a:p>
          <a:p>
            <a:pPr eaLnBrk="1" hangingPunct="1">
              <a:defRPr/>
            </a:pPr>
            <a:r>
              <a:rPr lang="zh-CN" altLang="en-US" sz="2800" b="1" dirty="0">
                <a:solidFill>
                  <a:schemeClr val="tx2">
                    <a:lumMod val="50000"/>
                  </a:schemeClr>
                </a:solidFill>
                <a:latin typeface="Times New Roman" pitchFamily="18" charset="0"/>
                <a:ea typeface="华文楷体" pitchFamily="2" charset="-122"/>
                <a:cs typeface="Times New Roman" pitchFamily="18" charset="0"/>
              </a:rPr>
              <a:t> </a:t>
            </a:r>
            <a:r>
              <a:rPr lang="en-US" altLang="zh-CN" sz="2800" b="1" dirty="0">
                <a:solidFill>
                  <a:schemeClr val="tx2">
                    <a:lumMod val="50000"/>
                  </a:schemeClr>
                </a:solidFill>
                <a:latin typeface="Times New Roman" pitchFamily="18" charset="0"/>
                <a:ea typeface="华文楷体" pitchFamily="2" charset="-122"/>
                <a:cs typeface="Times New Roman" pitchFamily="18" charset="0"/>
              </a:rPr>
              <a:t>};</a:t>
            </a:r>
          </a:p>
          <a:p>
            <a:pPr eaLnBrk="1" hangingPunct="1">
              <a:lnSpc>
                <a:spcPct val="150000"/>
              </a:lnSpc>
              <a:defRPr/>
            </a:pPr>
            <a:r>
              <a:rPr lang="en-US" altLang="zh-CN" sz="2800" b="1" dirty="0" err="1">
                <a:solidFill>
                  <a:schemeClr val="tx2">
                    <a:lumMod val="50000"/>
                  </a:schemeClr>
                </a:solidFill>
                <a:latin typeface="Times New Roman" pitchFamily="18" charset="0"/>
                <a:ea typeface="华文楷体" pitchFamily="2" charset="-122"/>
                <a:cs typeface="Times New Roman" pitchFamily="18" charset="0"/>
              </a:rPr>
              <a:t>PriorityQueue</a:t>
            </a:r>
            <a:r>
              <a:rPr lang="en-US" altLang="zh-CN" sz="2800" b="1" dirty="0">
                <a:solidFill>
                  <a:schemeClr val="tx2">
                    <a:lumMod val="50000"/>
                  </a:schemeClr>
                </a:solidFill>
                <a:latin typeface="Times New Roman" pitchFamily="18" charset="0"/>
                <a:ea typeface="华文楷体" pitchFamily="2" charset="-122"/>
                <a:cs typeface="Times New Roman" pitchFamily="18" charset="0"/>
              </a:rPr>
              <a:t>&lt;Node&gt; </a:t>
            </a:r>
            <a:r>
              <a:rPr lang="en-US" altLang="zh-CN" sz="2800" b="1" dirty="0">
                <a:solidFill>
                  <a:srgbClr val="FF0000"/>
                </a:solidFill>
                <a:latin typeface="Times New Roman" pitchFamily="18" charset="0"/>
                <a:ea typeface="华文楷体" pitchFamily="2" charset="-122"/>
                <a:cs typeface="Times New Roman" pitchFamily="18" charset="0"/>
              </a:rPr>
              <a:t>heap</a:t>
            </a:r>
            <a:r>
              <a:rPr lang="en-US" altLang="zh-CN" sz="2800" b="1" dirty="0">
                <a:solidFill>
                  <a:schemeClr val="tx2">
                    <a:lumMod val="50000"/>
                  </a:schemeClr>
                </a:solidFill>
                <a:latin typeface="Times New Roman" pitchFamily="18" charset="0"/>
                <a:ea typeface="华文楷体" pitchFamily="2" charset="-122"/>
                <a:cs typeface="Times New Roman" pitchFamily="18" charset="0"/>
              </a:rPr>
              <a:t> = new </a:t>
            </a:r>
            <a:r>
              <a:rPr lang="en-US" altLang="zh-CN" sz="2800" b="1" dirty="0" err="1">
                <a:solidFill>
                  <a:schemeClr val="tx2">
                    <a:lumMod val="50000"/>
                  </a:schemeClr>
                </a:solidFill>
                <a:latin typeface="Times New Roman" pitchFamily="18" charset="0"/>
                <a:ea typeface="华文楷体" pitchFamily="2" charset="-122"/>
                <a:cs typeface="Times New Roman" pitchFamily="18" charset="0"/>
              </a:rPr>
              <a:t>PriorityQueue</a:t>
            </a:r>
            <a:r>
              <a:rPr lang="en-US" altLang="zh-CN" sz="2800" b="1" dirty="0">
                <a:solidFill>
                  <a:schemeClr val="tx2">
                    <a:lumMod val="50000"/>
                  </a:schemeClr>
                </a:solidFill>
                <a:latin typeface="Times New Roman" pitchFamily="18" charset="0"/>
                <a:ea typeface="华文楷体" pitchFamily="2" charset="-122"/>
                <a:cs typeface="Times New Roman" pitchFamily="18" charset="0"/>
              </a:rPr>
              <a:t> &lt;Node&gt; (100, </a:t>
            </a:r>
            <a:r>
              <a:rPr lang="en-US" altLang="zh-CN" sz="2800" b="1" dirty="0" err="1">
                <a:solidFill>
                  <a:srgbClr val="FF0000"/>
                </a:solidFill>
                <a:latin typeface="Times New Roman" pitchFamily="18" charset="0"/>
                <a:ea typeface="华文楷体" pitchFamily="2" charset="-122"/>
                <a:cs typeface="Times New Roman" pitchFamily="18" charset="0"/>
              </a:rPr>
              <a:t>cmp</a:t>
            </a:r>
            <a:r>
              <a:rPr lang="en-US" altLang="zh-CN" sz="2800" b="1" dirty="0">
                <a:solidFill>
                  <a:schemeClr val="tx2">
                    <a:lumMod val="50000"/>
                  </a:schemeClr>
                </a:solidFill>
                <a:latin typeface="Times New Roman" pitchFamily="18" charset="0"/>
                <a:ea typeface="华文楷体" pitchFamily="2" charset="-122"/>
                <a:cs typeface="Times New Roman" pitchFamily="18" charset="0"/>
              </a:rPr>
              <a:t>)</a:t>
            </a:r>
            <a:endParaRPr lang="zh-CN" altLang="en-US" sz="2800" b="1" dirty="0">
              <a:solidFill>
                <a:schemeClr val="tx2">
                  <a:lumMod val="50000"/>
                </a:schemeClr>
              </a:solidFill>
              <a:latin typeface="Times New Roman" pitchFamily="18" charset="0"/>
              <a:ea typeface="华文楷体" pitchFamily="2" charset="-122"/>
              <a:cs typeface="Times New Roman" pitchFamily="18" charset="0"/>
            </a:endParaRPr>
          </a:p>
        </p:txBody>
      </p:sp>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2"/>
          <p:cNvSpPr>
            <a:spLocks noChangeArrowheads="1"/>
          </p:cNvSpPr>
          <p:nvPr/>
        </p:nvSpPr>
        <p:spPr bwMode="auto">
          <a:xfrm>
            <a:off x="292100" y="376238"/>
            <a:ext cx="64627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分支限界法</a:t>
            </a:r>
            <a:r>
              <a:rPr lang="en-US" altLang="zh-CN" sz="3200">
                <a:solidFill>
                  <a:schemeClr val="bg1"/>
                </a:solidFill>
                <a:latin typeface="楷体" pitchFamily="49" charset="-122"/>
                <a:ea typeface="楷体" pitchFamily="49" charset="-122"/>
              </a:rPr>
              <a:t>—</a:t>
            </a:r>
            <a:r>
              <a:rPr lang="zh-CN" altLang="en-US" sz="3200">
                <a:solidFill>
                  <a:schemeClr val="bg1"/>
                </a:solidFill>
                <a:latin typeface="楷体" pitchFamily="49" charset="-122"/>
                <a:ea typeface="楷体" pitchFamily="49" charset="-122"/>
              </a:rPr>
              <a:t>装载问题</a:t>
            </a:r>
            <a:r>
              <a:rPr lang="en-US" altLang="zh-CN" sz="3200">
                <a:solidFill>
                  <a:schemeClr val="bg1"/>
                </a:solidFill>
                <a:latin typeface="Times New Roman" pitchFamily="18" charset="0"/>
                <a:ea typeface="楷体" pitchFamily="49" charset="-122"/>
                <a:cs typeface="Times New Roman" pitchFamily="18" charset="0"/>
              </a:rPr>
              <a:t>(PriorQueue)</a:t>
            </a:r>
            <a:endParaRPr lang="zh-CN" altLang="en-US" sz="3200">
              <a:solidFill>
                <a:schemeClr val="bg1"/>
              </a:solidFill>
              <a:latin typeface="楷体" pitchFamily="49" charset="-122"/>
              <a:ea typeface="楷体" pitchFamily="49" charset="-122"/>
            </a:endParaRPr>
          </a:p>
        </p:txBody>
      </p:sp>
      <p:sp>
        <p:nvSpPr>
          <p:cNvPr id="5" name="Text Box 5"/>
          <p:cNvSpPr txBox="1">
            <a:spLocks noChangeArrowheads="1"/>
          </p:cNvSpPr>
          <p:nvPr/>
        </p:nvSpPr>
        <p:spPr bwMode="auto">
          <a:xfrm>
            <a:off x="177800" y="1168400"/>
            <a:ext cx="8920163" cy="553561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r>
              <a:rPr lang="en-US" altLang="zh-CN" sz="2400" b="1" dirty="0" err="1">
                <a:solidFill>
                  <a:schemeClr val="tx1">
                    <a:lumMod val="50000"/>
                  </a:schemeClr>
                </a:solidFill>
                <a:latin typeface="Times New Roman" pitchFamily="18" charset="0"/>
                <a:ea typeface="华文楷体" pitchFamily="2" charset="-122"/>
                <a:cs typeface="Times New Roman" pitchFamily="18" charset="0"/>
              </a:rPr>
              <a:t>int</a:t>
            </a:r>
            <a:r>
              <a:rPr lang="en-US" altLang="zh-CN" sz="24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400" b="1" dirty="0" err="1">
                <a:solidFill>
                  <a:schemeClr val="tx1">
                    <a:lumMod val="50000"/>
                  </a:schemeClr>
                </a:solidFill>
                <a:latin typeface="Times New Roman" pitchFamily="18" charset="0"/>
                <a:ea typeface="华文楷体" pitchFamily="2" charset="-122"/>
                <a:cs typeface="Times New Roman" pitchFamily="18" charset="0"/>
              </a:rPr>
              <a:t>bestw</a:t>
            </a:r>
            <a:r>
              <a:rPr lang="en-US" altLang="zh-CN" sz="2400" b="1" dirty="0">
                <a:solidFill>
                  <a:schemeClr val="tx1">
                    <a:lumMod val="50000"/>
                  </a:schemeClr>
                </a:solidFill>
                <a:latin typeface="Times New Roman" pitchFamily="18" charset="0"/>
                <a:ea typeface="华文楷体" pitchFamily="2" charset="-122"/>
                <a:cs typeface="Times New Roman" pitchFamily="18" charset="0"/>
              </a:rPr>
              <a:t> = 0;</a:t>
            </a:r>
          </a:p>
          <a:p>
            <a:r>
              <a:rPr lang="en-US" altLang="zh-CN" sz="2400" b="1" dirty="0">
                <a:solidFill>
                  <a:schemeClr val="tx1">
                    <a:lumMod val="50000"/>
                  </a:schemeClr>
                </a:solidFill>
                <a:latin typeface="Times New Roman" pitchFamily="18" charset="0"/>
                <a:ea typeface="华文楷体" pitchFamily="2" charset="-122"/>
                <a:cs typeface="Times New Roman" pitchFamily="18" charset="0"/>
              </a:rPr>
              <a:t>Vector&lt;Boolean&gt; </a:t>
            </a:r>
            <a:r>
              <a:rPr lang="en-US" altLang="zh-CN" sz="2400" b="1" dirty="0" err="1">
                <a:solidFill>
                  <a:schemeClr val="tx1">
                    <a:lumMod val="50000"/>
                  </a:schemeClr>
                </a:solidFill>
                <a:latin typeface="Times New Roman" pitchFamily="18" charset="0"/>
                <a:ea typeface="华文楷体" pitchFamily="2" charset="-122"/>
                <a:cs typeface="Times New Roman" pitchFamily="18" charset="0"/>
              </a:rPr>
              <a:t>bestH</a:t>
            </a:r>
            <a:r>
              <a:rPr lang="en-US" altLang="zh-CN" sz="2400" b="1" dirty="0">
                <a:solidFill>
                  <a:schemeClr val="tx1">
                    <a:lumMod val="50000"/>
                  </a:schemeClr>
                </a:solidFill>
                <a:latin typeface="Times New Roman" pitchFamily="18" charset="0"/>
                <a:ea typeface="华文楷体" pitchFamily="2" charset="-122"/>
                <a:cs typeface="Times New Roman" pitchFamily="18" charset="0"/>
              </a:rPr>
              <a:t> = new Vector&lt;Boolean&gt;(); // </a:t>
            </a:r>
            <a:r>
              <a:rPr lang="zh-CN" altLang="en-US" sz="2400" b="1" dirty="0">
                <a:solidFill>
                  <a:schemeClr val="tx1">
                    <a:lumMod val="50000"/>
                  </a:schemeClr>
                </a:solidFill>
                <a:latin typeface="Times New Roman" pitchFamily="18" charset="0"/>
                <a:ea typeface="华文楷体" pitchFamily="2" charset="-122"/>
                <a:cs typeface="Times New Roman" pitchFamily="18" charset="0"/>
              </a:rPr>
              <a:t>记录最优解</a:t>
            </a:r>
          </a:p>
          <a:p>
            <a:r>
              <a:rPr lang="en-US" altLang="zh-CN" sz="2400" b="1" dirty="0">
                <a:solidFill>
                  <a:schemeClr val="tx1">
                    <a:lumMod val="50000"/>
                  </a:schemeClr>
                </a:solidFill>
                <a:latin typeface="Times New Roman" pitchFamily="18" charset="0"/>
                <a:ea typeface="华文楷体" pitchFamily="2" charset="-122"/>
                <a:cs typeface="Times New Roman" pitchFamily="18" charset="0"/>
              </a:rPr>
              <a:t>Node </a:t>
            </a:r>
            <a:r>
              <a:rPr lang="en-US" altLang="zh-CN" sz="2400" b="1" dirty="0" err="1">
                <a:solidFill>
                  <a:schemeClr val="tx1">
                    <a:lumMod val="50000"/>
                  </a:schemeClr>
                </a:solidFill>
                <a:latin typeface="Times New Roman" pitchFamily="18" charset="0"/>
                <a:ea typeface="华文楷体" pitchFamily="2" charset="-122"/>
                <a:cs typeface="Times New Roman" pitchFamily="18" charset="0"/>
              </a:rPr>
              <a:t>bestNode</a:t>
            </a:r>
            <a:r>
              <a:rPr lang="en-US" altLang="zh-CN" sz="2400" b="1" dirty="0" smtClean="0">
                <a:solidFill>
                  <a:schemeClr val="tx1">
                    <a:lumMod val="50000"/>
                  </a:schemeClr>
                </a:solidFill>
                <a:latin typeface="Times New Roman" pitchFamily="18" charset="0"/>
                <a:ea typeface="华文楷体" pitchFamily="2" charset="-122"/>
                <a:cs typeface="Times New Roman" pitchFamily="18" charset="0"/>
              </a:rPr>
              <a:t>;</a:t>
            </a:r>
          </a:p>
          <a:p>
            <a:pPr eaLnBrk="1" hangingPunct="1">
              <a:lnSpc>
                <a:spcPct val="150000"/>
              </a:lnSpc>
              <a:defRPr/>
            </a:pPr>
            <a:r>
              <a:rPr lang="en-US" altLang="zh-CN" sz="2400" b="1" dirty="0" smtClean="0">
                <a:solidFill>
                  <a:schemeClr val="tx1">
                    <a:lumMod val="50000"/>
                  </a:schemeClr>
                </a:solidFill>
                <a:latin typeface="Times New Roman" pitchFamily="18" charset="0"/>
                <a:ea typeface="华文楷体" pitchFamily="2" charset="-122"/>
                <a:cs typeface="Times New Roman" pitchFamily="18" charset="0"/>
              </a:rPr>
              <a:t>public </a:t>
            </a:r>
            <a:r>
              <a:rPr lang="en-US" altLang="zh-CN" sz="2400" b="1" dirty="0">
                <a:solidFill>
                  <a:schemeClr val="tx1">
                    <a:lumMod val="50000"/>
                  </a:schemeClr>
                </a:solidFill>
                <a:latin typeface="Times New Roman" pitchFamily="18" charset="0"/>
                <a:ea typeface="华文楷体" pitchFamily="2" charset="-122"/>
                <a:cs typeface="Times New Roman" pitchFamily="18" charset="0"/>
              </a:rPr>
              <a:t>void </a:t>
            </a:r>
            <a:r>
              <a:rPr lang="en-US" altLang="zh-CN" sz="2400" b="1" dirty="0" err="1">
                <a:solidFill>
                  <a:schemeClr val="tx1">
                    <a:lumMod val="50000"/>
                  </a:schemeClr>
                </a:solidFill>
                <a:latin typeface="Times New Roman" pitchFamily="18" charset="0"/>
                <a:ea typeface="华文楷体" pitchFamily="2" charset="-122"/>
                <a:cs typeface="Times New Roman" pitchFamily="18" charset="0"/>
              </a:rPr>
              <a:t>MaxLoadingPrior</a:t>
            </a:r>
            <a:r>
              <a:rPr lang="en-US" altLang="zh-CN" sz="2400" b="1" dirty="0">
                <a:solidFill>
                  <a:schemeClr val="tx1">
                    <a:lumMod val="50000"/>
                  </a:schemeClr>
                </a:solidFill>
                <a:latin typeface="Times New Roman" pitchFamily="18" charset="0"/>
                <a:ea typeface="华文楷体" pitchFamily="2" charset="-122"/>
                <a:cs typeface="Times New Roman" pitchFamily="18" charset="0"/>
              </a:rPr>
              <a:t>(</a:t>
            </a:r>
            <a:r>
              <a:rPr lang="en-US" altLang="zh-CN" sz="2400" b="1" dirty="0" err="1">
                <a:solidFill>
                  <a:schemeClr val="tx1">
                    <a:lumMod val="50000"/>
                  </a:schemeClr>
                </a:solidFill>
                <a:latin typeface="Times New Roman" pitchFamily="18" charset="0"/>
                <a:ea typeface="华文楷体" pitchFamily="2" charset="-122"/>
                <a:cs typeface="Times New Roman" pitchFamily="18" charset="0"/>
              </a:rPr>
              <a:t>int</a:t>
            </a:r>
            <a:r>
              <a:rPr lang="en-US" altLang="zh-CN" sz="2400" b="1" dirty="0">
                <a:solidFill>
                  <a:schemeClr val="tx1">
                    <a:lumMod val="50000"/>
                  </a:schemeClr>
                </a:solidFill>
                <a:latin typeface="Times New Roman" pitchFamily="18" charset="0"/>
                <a:ea typeface="华文楷体" pitchFamily="2" charset="-122"/>
                <a:cs typeface="Times New Roman" pitchFamily="18" charset="0"/>
              </a:rPr>
              <a:t>[] w, </a:t>
            </a:r>
            <a:r>
              <a:rPr lang="en-US" altLang="zh-CN" sz="2400" b="1" dirty="0" err="1">
                <a:solidFill>
                  <a:schemeClr val="tx1">
                    <a:lumMod val="50000"/>
                  </a:schemeClr>
                </a:solidFill>
                <a:latin typeface="Times New Roman" pitchFamily="18" charset="0"/>
                <a:ea typeface="华文楷体" pitchFamily="2" charset="-122"/>
                <a:cs typeface="Times New Roman" pitchFamily="18" charset="0"/>
              </a:rPr>
              <a:t>int</a:t>
            </a:r>
            <a:r>
              <a:rPr lang="en-US" altLang="zh-CN" sz="2400" b="1" dirty="0">
                <a:solidFill>
                  <a:schemeClr val="tx1">
                    <a:lumMod val="50000"/>
                  </a:schemeClr>
                </a:solidFill>
                <a:latin typeface="Times New Roman" pitchFamily="18" charset="0"/>
                <a:ea typeface="华文楷体" pitchFamily="2" charset="-122"/>
                <a:cs typeface="Times New Roman" pitchFamily="18" charset="0"/>
              </a:rPr>
              <a:t> c, </a:t>
            </a:r>
            <a:r>
              <a:rPr lang="en-US" altLang="zh-CN" sz="2400" b="1" dirty="0" err="1">
                <a:solidFill>
                  <a:schemeClr val="tx1">
                    <a:lumMod val="50000"/>
                  </a:schemeClr>
                </a:solidFill>
                <a:latin typeface="Times New Roman" pitchFamily="18" charset="0"/>
                <a:ea typeface="华文楷体" pitchFamily="2" charset="-122"/>
                <a:cs typeface="Times New Roman" pitchFamily="18" charset="0"/>
              </a:rPr>
              <a:t>int</a:t>
            </a:r>
            <a:r>
              <a:rPr lang="en-US" altLang="zh-CN" sz="2400" b="1" dirty="0">
                <a:solidFill>
                  <a:schemeClr val="tx1">
                    <a:lumMod val="50000"/>
                  </a:schemeClr>
                </a:solidFill>
                <a:latin typeface="Times New Roman" pitchFamily="18" charset="0"/>
                <a:ea typeface="华文楷体" pitchFamily="2" charset="-122"/>
                <a:cs typeface="Times New Roman" pitchFamily="18" charset="0"/>
              </a:rPr>
              <a:t> n) {</a:t>
            </a:r>
          </a:p>
          <a:p>
            <a:pPr eaLnBrk="1" hangingPunct="1">
              <a:lnSpc>
                <a:spcPct val="150000"/>
              </a:lnSpc>
              <a:defRPr/>
            </a:pPr>
            <a:r>
              <a:rPr lang="en-US" altLang="zh-CN" sz="2400" b="1" dirty="0">
                <a:solidFill>
                  <a:schemeClr val="tx1">
                    <a:lumMod val="50000"/>
                  </a:schemeClr>
                </a:solidFill>
                <a:latin typeface="Times New Roman" pitchFamily="18" charset="0"/>
                <a:ea typeface="华文楷体" pitchFamily="2" charset="-122"/>
                <a:cs typeface="Times New Roman" pitchFamily="18" charset="0"/>
              </a:rPr>
              <a:t>	Node </a:t>
            </a:r>
            <a:r>
              <a:rPr lang="en-US" altLang="zh-CN" sz="2400" b="1" dirty="0" err="1">
                <a:solidFill>
                  <a:schemeClr val="tx1">
                    <a:lumMod val="50000"/>
                  </a:schemeClr>
                </a:solidFill>
                <a:latin typeface="Times New Roman" pitchFamily="18" charset="0"/>
                <a:ea typeface="华文楷体" pitchFamily="2" charset="-122"/>
                <a:cs typeface="Times New Roman" pitchFamily="18" charset="0"/>
              </a:rPr>
              <a:t>cNode</a:t>
            </a:r>
            <a:r>
              <a:rPr lang="en-US" altLang="zh-CN" sz="2400" b="1" dirty="0">
                <a:solidFill>
                  <a:schemeClr val="tx1">
                    <a:lumMod val="50000"/>
                  </a:schemeClr>
                </a:solidFill>
                <a:latin typeface="Times New Roman" pitchFamily="18" charset="0"/>
                <a:ea typeface="华文楷体" pitchFamily="2" charset="-122"/>
                <a:cs typeface="Times New Roman" pitchFamily="18" charset="0"/>
              </a:rPr>
              <a:t> = null; </a:t>
            </a:r>
            <a:r>
              <a:rPr lang="en-US" altLang="zh-CN" sz="2400" b="1" dirty="0">
                <a:solidFill>
                  <a:srgbClr val="FF0000"/>
                </a:solidFill>
                <a:latin typeface="Times New Roman" pitchFamily="18" charset="0"/>
                <a:ea typeface="华文楷体" pitchFamily="2" charset="-122"/>
                <a:cs typeface="Times New Roman" pitchFamily="18" charset="0"/>
              </a:rPr>
              <a:t>//</a:t>
            </a:r>
            <a:r>
              <a:rPr lang="zh-CN" altLang="en-US" sz="2400" b="1" dirty="0">
                <a:solidFill>
                  <a:srgbClr val="FF0000"/>
                </a:solidFill>
                <a:latin typeface="Times New Roman" pitchFamily="18" charset="0"/>
                <a:ea typeface="华文楷体" pitchFamily="2" charset="-122"/>
                <a:cs typeface="Times New Roman" pitchFamily="18" charset="0"/>
              </a:rPr>
              <a:t>当前扩展结点</a:t>
            </a:r>
          </a:p>
          <a:p>
            <a:pPr eaLnBrk="1" hangingPunct="1">
              <a:lnSpc>
                <a:spcPct val="150000"/>
              </a:lnSpc>
              <a:defRPr/>
            </a:pPr>
            <a:r>
              <a:rPr lang="en-US" altLang="zh-CN" sz="24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400" b="1" dirty="0" err="1">
                <a:solidFill>
                  <a:schemeClr val="tx1">
                    <a:lumMod val="50000"/>
                  </a:schemeClr>
                </a:solidFill>
                <a:latin typeface="Times New Roman" pitchFamily="18" charset="0"/>
                <a:ea typeface="华文楷体" pitchFamily="2" charset="-122"/>
                <a:cs typeface="Times New Roman" pitchFamily="18" charset="0"/>
              </a:rPr>
              <a:t>int</a:t>
            </a:r>
            <a:r>
              <a:rPr lang="en-US" altLang="zh-CN" sz="24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400" b="1" dirty="0" err="1">
                <a:solidFill>
                  <a:schemeClr val="tx1">
                    <a:lumMod val="50000"/>
                  </a:schemeClr>
                </a:solidFill>
                <a:latin typeface="Times New Roman" pitchFamily="18" charset="0"/>
                <a:ea typeface="华文楷体" pitchFamily="2" charset="-122"/>
                <a:cs typeface="Times New Roman" pitchFamily="18" charset="0"/>
              </a:rPr>
              <a:t>i</a:t>
            </a:r>
            <a:r>
              <a:rPr lang="en-US" altLang="zh-CN" sz="2400" b="1" dirty="0">
                <a:solidFill>
                  <a:schemeClr val="tx1">
                    <a:lumMod val="50000"/>
                  </a:schemeClr>
                </a:solidFill>
                <a:latin typeface="Times New Roman" pitchFamily="18" charset="0"/>
                <a:ea typeface="华文楷体" pitchFamily="2" charset="-122"/>
                <a:cs typeface="Times New Roman" pitchFamily="18" charset="0"/>
              </a:rPr>
              <a:t> = 1; </a:t>
            </a:r>
            <a:r>
              <a:rPr lang="en-US" altLang="zh-CN" sz="2400" b="1" dirty="0">
                <a:solidFill>
                  <a:srgbClr val="FF0000"/>
                </a:solidFill>
                <a:latin typeface="Times New Roman" pitchFamily="18" charset="0"/>
                <a:ea typeface="华文楷体" pitchFamily="2" charset="-122"/>
                <a:cs typeface="Times New Roman" pitchFamily="18" charset="0"/>
              </a:rPr>
              <a:t>//</a:t>
            </a:r>
            <a:r>
              <a:rPr lang="zh-CN" altLang="en-US" sz="2400" b="1" dirty="0">
                <a:solidFill>
                  <a:srgbClr val="FF0000"/>
                </a:solidFill>
                <a:latin typeface="Times New Roman" pitchFamily="18" charset="0"/>
                <a:ea typeface="华文楷体" pitchFamily="2" charset="-122"/>
                <a:cs typeface="Times New Roman" pitchFamily="18" charset="0"/>
              </a:rPr>
              <a:t>扩展结点的层         </a:t>
            </a:r>
            <a:endParaRPr lang="en-US" altLang="zh-CN" sz="2400" b="1" dirty="0">
              <a:solidFill>
                <a:srgbClr val="FF0000"/>
              </a:solidFill>
              <a:latin typeface="Times New Roman" pitchFamily="18" charset="0"/>
              <a:ea typeface="华文楷体" pitchFamily="2" charset="-122"/>
              <a:cs typeface="Times New Roman" pitchFamily="18" charset="0"/>
            </a:endParaRPr>
          </a:p>
          <a:p>
            <a:pPr eaLnBrk="1" hangingPunct="1">
              <a:lnSpc>
                <a:spcPct val="150000"/>
              </a:lnSpc>
              <a:defRPr/>
            </a:pPr>
            <a:r>
              <a:rPr lang="en-US" altLang="zh-CN" sz="24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400" b="1" dirty="0" err="1">
                <a:solidFill>
                  <a:schemeClr val="tx1">
                    <a:lumMod val="50000"/>
                  </a:schemeClr>
                </a:solidFill>
                <a:latin typeface="Times New Roman" pitchFamily="18" charset="0"/>
                <a:ea typeface="华文楷体" pitchFamily="2" charset="-122"/>
                <a:cs typeface="Times New Roman" pitchFamily="18" charset="0"/>
              </a:rPr>
              <a:t>int</a:t>
            </a:r>
            <a:r>
              <a:rPr lang="zh-CN" altLang="en-US" sz="24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400" b="1" dirty="0" err="1">
                <a:solidFill>
                  <a:schemeClr val="tx1">
                    <a:lumMod val="50000"/>
                  </a:schemeClr>
                </a:solidFill>
                <a:latin typeface="Times New Roman" pitchFamily="18" charset="0"/>
                <a:ea typeface="华文楷体" pitchFamily="2" charset="-122"/>
                <a:cs typeface="Times New Roman" pitchFamily="18" charset="0"/>
              </a:rPr>
              <a:t>cw</a:t>
            </a:r>
            <a:r>
              <a:rPr lang="zh-CN" altLang="en-US" sz="24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400" b="1" dirty="0">
                <a:solidFill>
                  <a:schemeClr val="tx1">
                    <a:lumMod val="50000"/>
                  </a:schemeClr>
                </a:solidFill>
                <a:latin typeface="Times New Roman" pitchFamily="18" charset="0"/>
                <a:ea typeface="华文楷体" pitchFamily="2" charset="-122"/>
                <a:cs typeface="Times New Roman" pitchFamily="18" charset="0"/>
              </a:rPr>
              <a:t>= 0; </a:t>
            </a:r>
            <a:r>
              <a:rPr lang="en-US" altLang="zh-CN" sz="2400" b="1" dirty="0">
                <a:solidFill>
                  <a:srgbClr val="FF0000"/>
                </a:solidFill>
                <a:latin typeface="Times New Roman" pitchFamily="18" charset="0"/>
                <a:ea typeface="华文楷体" pitchFamily="2" charset="-122"/>
                <a:cs typeface="Times New Roman" pitchFamily="18" charset="0"/>
              </a:rPr>
              <a:t>//</a:t>
            </a:r>
            <a:r>
              <a:rPr lang="zh-CN" altLang="en-US" sz="2400" b="1" dirty="0">
                <a:solidFill>
                  <a:srgbClr val="FF0000"/>
                </a:solidFill>
                <a:latin typeface="Times New Roman" pitchFamily="18" charset="0"/>
                <a:ea typeface="华文楷体" pitchFamily="2" charset="-122"/>
                <a:cs typeface="Times New Roman" pitchFamily="18" charset="0"/>
              </a:rPr>
              <a:t>扩展结点当前的载重  </a:t>
            </a:r>
            <a:endParaRPr lang="en-US" altLang="zh-CN" sz="2400" b="1" dirty="0">
              <a:solidFill>
                <a:srgbClr val="FF0000"/>
              </a:solidFill>
              <a:latin typeface="Times New Roman" pitchFamily="18" charset="0"/>
              <a:ea typeface="华文楷体" pitchFamily="2" charset="-122"/>
              <a:cs typeface="Times New Roman" pitchFamily="18" charset="0"/>
            </a:endParaRPr>
          </a:p>
          <a:p>
            <a:pPr eaLnBrk="1" hangingPunct="1">
              <a:lnSpc>
                <a:spcPct val="150000"/>
              </a:lnSpc>
              <a:defRPr/>
            </a:pPr>
            <a:r>
              <a:rPr lang="en-US" altLang="zh-CN" sz="24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400" b="1" dirty="0" err="1">
                <a:solidFill>
                  <a:schemeClr val="tx1">
                    <a:lumMod val="50000"/>
                  </a:schemeClr>
                </a:solidFill>
                <a:latin typeface="Times New Roman" pitchFamily="18" charset="0"/>
                <a:ea typeface="华文楷体" pitchFamily="2" charset="-122"/>
                <a:cs typeface="Times New Roman" pitchFamily="18" charset="0"/>
              </a:rPr>
              <a:t>int</a:t>
            </a:r>
            <a:r>
              <a:rPr lang="en-US" altLang="zh-CN" sz="2400" b="1" dirty="0">
                <a:solidFill>
                  <a:schemeClr val="tx1">
                    <a:lumMod val="50000"/>
                  </a:schemeClr>
                </a:solidFill>
                <a:latin typeface="Times New Roman" pitchFamily="18" charset="0"/>
                <a:ea typeface="华文楷体" pitchFamily="2" charset="-122"/>
                <a:cs typeface="Times New Roman" pitchFamily="18" charset="0"/>
              </a:rPr>
              <a:t>[] r = new </a:t>
            </a:r>
            <a:r>
              <a:rPr lang="en-US" altLang="zh-CN" sz="2400" b="1" dirty="0" err="1" smtClean="0">
                <a:solidFill>
                  <a:schemeClr val="tx1">
                    <a:lumMod val="50000"/>
                  </a:schemeClr>
                </a:solidFill>
                <a:latin typeface="Times New Roman" pitchFamily="18" charset="0"/>
                <a:ea typeface="华文楷体" pitchFamily="2" charset="-122"/>
                <a:cs typeface="Times New Roman" pitchFamily="18" charset="0"/>
              </a:rPr>
              <a:t>int</a:t>
            </a:r>
            <a:r>
              <a:rPr lang="en-US" altLang="zh-CN" sz="2400" b="1" dirty="0" smtClean="0">
                <a:solidFill>
                  <a:schemeClr val="tx1">
                    <a:lumMod val="50000"/>
                  </a:schemeClr>
                </a:solidFill>
                <a:latin typeface="Times New Roman" pitchFamily="18" charset="0"/>
                <a:ea typeface="华文楷体" pitchFamily="2" charset="-122"/>
                <a:cs typeface="Times New Roman" pitchFamily="18" charset="0"/>
              </a:rPr>
              <a:t>[</a:t>
            </a:r>
            <a:r>
              <a:rPr lang="en-US" altLang="zh-CN" sz="2400" b="1" dirty="0" err="1" smtClean="0">
                <a:solidFill>
                  <a:schemeClr val="tx1">
                    <a:lumMod val="50000"/>
                  </a:schemeClr>
                </a:solidFill>
                <a:latin typeface="Times New Roman" pitchFamily="18" charset="0"/>
                <a:ea typeface="华文楷体" pitchFamily="2" charset="-122"/>
                <a:cs typeface="Times New Roman" pitchFamily="18" charset="0"/>
              </a:rPr>
              <a:t>n+2</a:t>
            </a:r>
            <a:r>
              <a:rPr lang="en-US" altLang="zh-CN" sz="2400" b="1" dirty="0" smtClean="0">
                <a:solidFill>
                  <a:schemeClr val="tx1">
                    <a:lumMod val="50000"/>
                  </a:schemeClr>
                </a:solidFill>
                <a:latin typeface="Times New Roman" pitchFamily="18" charset="0"/>
                <a:ea typeface="华文楷体" pitchFamily="2" charset="-122"/>
                <a:cs typeface="Times New Roman" pitchFamily="18" charset="0"/>
              </a:rPr>
              <a:t>]; </a:t>
            </a:r>
            <a:r>
              <a:rPr lang="en-US" altLang="zh-CN" sz="2400" b="1" dirty="0">
                <a:solidFill>
                  <a:srgbClr val="FF0000"/>
                </a:solidFill>
                <a:latin typeface="Times New Roman" pitchFamily="18" charset="0"/>
                <a:ea typeface="华文楷体" pitchFamily="2" charset="-122"/>
                <a:cs typeface="Times New Roman" pitchFamily="18" charset="0"/>
              </a:rPr>
              <a:t>//</a:t>
            </a:r>
            <a:r>
              <a:rPr lang="zh-CN" altLang="en-US" sz="2400" b="1" dirty="0">
                <a:solidFill>
                  <a:srgbClr val="FF0000"/>
                </a:solidFill>
                <a:latin typeface="Times New Roman" pitchFamily="18" charset="0"/>
                <a:ea typeface="华文楷体" pitchFamily="2" charset="-122"/>
                <a:cs typeface="Times New Roman" pitchFamily="18" charset="0"/>
              </a:rPr>
              <a:t>定义剩余重量数组</a:t>
            </a:r>
            <a:endParaRPr lang="en-US" altLang="zh-CN" sz="2400" b="1" dirty="0">
              <a:solidFill>
                <a:srgbClr val="FF0000"/>
              </a:solidFill>
              <a:latin typeface="Times New Roman" pitchFamily="18" charset="0"/>
              <a:ea typeface="华文楷体" pitchFamily="2" charset="-122"/>
              <a:cs typeface="Times New Roman" pitchFamily="18" charset="0"/>
            </a:endParaRPr>
          </a:p>
          <a:p>
            <a:pPr eaLnBrk="1" hangingPunct="1">
              <a:lnSpc>
                <a:spcPct val="150000"/>
              </a:lnSpc>
              <a:defRPr/>
            </a:pPr>
            <a:r>
              <a:rPr lang="en-US" altLang="zh-CN" sz="2400" b="1" dirty="0">
                <a:solidFill>
                  <a:srgbClr val="FF0000"/>
                </a:solidFill>
                <a:latin typeface="Times New Roman" pitchFamily="18" charset="0"/>
                <a:ea typeface="华文楷体" pitchFamily="2" charset="-122"/>
                <a:cs typeface="Times New Roman" pitchFamily="18" charset="0"/>
              </a:rPr>
              <a:t>	</a:t>
            </a:r>
            <a:r>
              <a:rPr lang="en-US" altLang="zh-CN" sz="2400" b="1" dirty="0" smtClean="0">
                <a:solidFill>
                  <a:srgbClr val="FF0000"/>
                </a:solidFill>
                <a:latin typeface="Times New Roman" pitchFamily="18" charset="0"/>
                <a:ea typeface="华文楷体" pitchFamily="2" charset="-122"/>
                <a:cs typeface="Times New Roman" pitchFamily="18" charset="0"/>
              </a:rPr>
              <a:t>r[</a:t>
            </a:r>
            <a:r>
              <a:rPr lang="en-US" altLang="zh-CN" sz="2400" b="1" dirty="0" err="1" smtClean="0">
                <a:solidFill>
                  <a:srgbClr val="FF0000"/>
                </a:solidFill>
                <a:latin typeface="Times New Roman" pitchFamily="18" charset="0"/>
                <a:ea typeface="华文楷体" pitchFamily="2" charset="-122"/>
                <a:cs typeface="Times New Roman" pitchFamily="18" charset="0"/>
              </a:rPr>
              <a:t>n+1</a:t>
            </a:r>
            <a:r>
              <a:rPr lang="en-US" altLang="zh-CN" sz="2400" b="1" dirty="0" smtClean="0">
                <a:solidFill>
                  <a:srgbClr val="FF0000"/>
                </a:solidFill>
                <a:latin typeface="Times New Roman" pitchFamily="18" charset="0"/>
                <a:ea typeface="华文楷体" pitchFamily="2" charset="-122"/>
                <a:cs typeface="Times New Roman" pitchFamily="18" charset="0"/>
              </a:rPr>
              <a:t>] </a:t>
            </a:r>
            <a:r>
              <a:rPr lang="en-US" altLang="zh-CN" sz="2400" b="1" dirty="0">
                <a:solidFill>
                  <a:srgbClr val="FF0000"/>
                </a:solidFill>
                <a:latin typeface="Times New Roman" pitchFamily="18" charset="0"/>
                <a:ea typeface="华文楷体" pitchFamily="2" charset="-122"/>
                <a:cs typeface="Times New Roman" pitchFamily="18" charset="0"/>
              </a:rPr>
              <a:t>= </a:t>
            </a:r>
            <a:r>
              <a:rPr lang="en-US" altLang="zh-CN" sz="2400" b="1" dirty="0" smtClean="0">
                <a:solidFill>
                  <a:srgbClr val="FF0000"/>
                </a:solidFill>
                <a:latin typeface="Times New Roman" pitchFamily="18" charset="0"/>
                <a:ea typeface="华文楷体" pitchFamily="2" charset="-122"/>
                <a:cs typeface="Times New Roman" pitchFamily="18" charset="0"/>
              </a:rPr>
              <a:t>0;</a:t>
            </a:r>
            <a:endParaRPr lang="en-US" altLang="zh-CN" sz="2400" b="1" dirty="0">
              <a:solidFill>
                <a:srgbClr val="FF0000"/>
              </a:solidFill>
              <a:latin typeface="Times New Roman" pitchFamily="18" charset="0"/>
              <a:ea typeface="华文楷体" pitchFamily="2" charset="-122"/>
              <a:cs typeface="Times New Roman" pitchFamily="18" charset="0"/>
            </a:endParaRPr>
          </a:p>
          <a:p>
            <a:pPr eaLnBrk="1" hangingPunct="1">
              <a:lnSpc>
                <a:spcPct val="150000"/>
              </a:lnSpc>
              <a:defRPr/>
            </a:pPr>
            <a:r>
              <a:rPr lang="en-US" altLang="zh-CN" sz="24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400" b="1" dirty="0">
                <a:solidFill>
                  <a:srgbClr val="FF0000"/>
                </a:solidFill>
                <a:latin typeface="Times New Roman" pitchFamily="18" charset="0"/>
                <a:ea typeface="华文楷体" pitchFamily="2" charset="-122"/>
                <a:cs typeface="Times New Roman" pitchFamily="18" charset="0"/>
              </a:rPr>
              <a:t>for(</a:t>
            </a:r>
            <a:r>
              <a:rPr lang="en-US" altLang="zh-CN" sz="2400" b="1" dirty="0" err="1">
                <a:solidFill>
                  <a:srgbClr val="FF0000"/>
                </a:solidFill>
                <a:latin typeface="Times New Roman" pitchFamily="18" charset="0"/>
                <a:ea typeface="华文楷体" pitchFamily="2" charset="-122"/>
                <a:cs typeface="Times New Roman" pitchFamily="18" charset="0"/>
              </a:rPr>
              <a:t>int</a:t>
            </a:r>
            <a:r>
              <a:rPr lang="en-US" altLang="zh-CN" sz="2400" b="1" dirty="0">
                <a:solidFill>
                  <a:srgbClr val="FF0000"/>
                </a:solidFill>
                <a:latin typeface="Times New Roman" pitchFamily="18" charset="0"/>
                <a:ea typeface="华文楷体" pitchFamily="2" charset="-122"/>
                <a:cs typeface="Times New Roman" pitchFamily="18" charset="0"/>
              </a:rPr>
              <a:t> j = </a:t>
            </a:r>
            <a:r>
              <a:rPr lang="en-US" altLang="zh-CN" sz="2400" b="1" dirty="0" smtClean="0">
                <a:solidFill>
                  <a:srgbClr val="FF0000"/>
                </a:solidFill>
                <a:latin typeface="Times New Roman" pitchFamily="18" charset="0"/>
                <a:ea typeface="华文楷体" pitchFamily="2" charset="-122"/>
                <a:cs typeface="Times New Roman" pitchFamily="18" charset="0"/>
              </a:rPr>
              <a:t>n; </a:t>
            </a:r>
            <a:r>
              <a:rPr lang="en-US" altLang="zh-CN" sz="2400" b="1" dirty="0">
                <a:solidFill>
                  <a:srgbClr val="FF0000"/>
                </a:solidFill>
                <a:latin typeface="Times New Roman" pitchFamily="18" charset="0"/>
                <a:ea typeface="华文楷体" pitchFamily="2" charset="-122"/>
                <a:cs typeface="Times New Roman" pitchFamily="18" charset="0"/>
              </a:rPr>
              <a:t>j &gt; 0; j--)</a:t>
            </a:r>
          </a:p>
          <a:p>
            <a:pPr eaLnBrk="1" hangingPunct="1">
              <a:lnSpc>
                <a:spcPct val="150000"/>
              </a:lnSpc>
              <a:defRPr/>
            </a:pPr>
            <a:r>
              <a:rPr lang="en-US" altLang="zh-CN" sz="2400" b="1" dirty="0">
                <a:solidFill>
                  <a:srgbClr val="FF0000"/>
                </a:solidFill>
                <a:latin typeface="Times New Roman" pitchFamily="18" charset="0"/>
                <a:ea typeface="华文楷体" pitchFamily="2" charset="-122"/>
                <a:cs typeface="Times New Roman" pitchFamily="18" charset="0"/>
              </a:rPr>
              <a:t>		r[j]=r[j+1]+w[j]; </a:t>
            </a:r>
          </a:p>
          <a:p>
            <a:pPr eaLnBrk="1" hangingPunct="1">
              <a:defRPr/>
            </a:pPr>
            <a:r>
              <a:rPr lang="en-US" altLang="zh-CN" sz="1400" b="1" dirty="0">
                <a:solidFill>
                  <a:schemeClr val="tx1">
                    <a:lumMod val="50000"/>
                  </a:schemeClr>
                </a:solidFill>
                <a:latin typeface="Times New Roman" pitchFamily="18" charset="0"/>
                <a:ea typeface="华文楷体" pitchFamily="2" charset="-122"/>
                <a:cs typeface="Times New Roman" pitchFamily="18" charset="0"/>
              </a:rPr>
              <a:t>		</a:t>
            </a:r>
            <a:endParaRPr kumimoji="1" lang="en-US" altLang="zh-CN" sz="1400" b="1" dirty="0">
              <a:solidFill>
                <a:schemeClr val="tx1">
                  <a:lumMod val="50000"/>
                </a:schemeClr>
              </a:solidFill>
              <a:latin typeface="Times New Roman" pitchFamily="18" charset="0"/>
              <a:ea typeface="华文楷体" pitchFamily="2" charset="-122"/>
              <a:cs typeface="Times New Roman" pitchFamily="18" charset="0"/>
            </a:endParaRPr>
          </a:p>
        </p:txBody>
      </p:sp>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2"/>
          <p:cNvSpPr>
            <a:spLocks noChangeArrowheads="1"/>
          </p:cNvSpPr>
          <p:nvPr/>
        </p:nvSpPr>
        <p:spPr bwMode="auto">
          <a:xfrm>
            <a:off x="292100" y="376238"/>
            <a:ext cx="64627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分支限界法</a:t>
            </a:r>
            <a:r>
              <a:rPr lang="en-US" altLang="zh-CN" sz="3200">
                <a:solidFill>
                  <a:schemeClr val="bg1"/>
                </a:solidFill>
                <a:latin typeface="楷体" pitchFamily="49" charset="-122"/>
                <a:ea typeface="楷体" pitchFamily="49" charset="-122"/>
              </a:rPr>
              <a:t>—</a:t>
            </a:r>
            <a:r>
              <a:rPr lang="zh-CN" altLang="en-US" sz="3200">
                <a:solidFill>
                  <a:schemeClr val="bg1"/>
                </a:solidFill>
                <a:latin typeface="楷体" pitchFamily="49" charset="-122"/>
                <a:ea typeface="楷体" pitchFamily="49" charset="-122"/>
              </a:rPr>
              <a:t>装载问题</a:t>
            </a:r>
            <a:r>
              <a:rPr lang="en-US" altLang="zh-CN" sz="3200">
                <a:solidFill>
                  <a:schemeClr val="bg1"/>
                </a:solidFill>
                <a:latin typeface="Times New Roman" pitchFamily="18" charset="0"/>
                <a:ea typeface="楷体" pitchFamily="49" charset="-122"/>
                <a:cs typeface="Times New Roman" pitchFamily="18" charset="0"/>
              </a:rPr>
              <a:t>(PriorQueue)</a:t>
            </a:r>
            <a:endParaRPr lang="zh-CN" altLang="en-US" sz="3200">
              <a:solidFill>
                <a:schemeClr val="bg1"/>
              </a:solidFill>
              <a:latin typeface="楷体" pitchFamily="49" charset="-122"/>
              <a:ea typeface="楷体" pitchFamily="49" charset="-122"/>
            </a:endParaRPr>
          </a:p>
        </p:txBody>
      </p:sp>
      <p:sp>
        <p:nvSpPr>
          <p:cNvPr id="5" name="Text Box 5"/>
          <p:cNvSpPr txBox="1">
            <a:spLocks noChangeArrowheads="1"/>
          </p:cNvSpPr>
          <p:nvPr/>
        </p:nvSpPr>
        <p:spPr bwMode="auto">
          <a:xfrm>
            <a:off x="338138" y="1066800"/>
            <a:ext cx="8640762" cy="57912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eaLnBrk="1" hangingPunct="1">
              <a:defRPr/>
            </a:pPr>
            <a:r>
              <a:rPr lang="en-US" altLang="zh-CN" sz="14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while(</a:t>
            </a:r>
            <a:r>
              <a:rPr lang="en-US" altLang="zh-CN" sz="2000" b="1" dirty="0" err="1">
                <a:solidFill>
                  <a:schemeClr val="tx1">
                    <a:lumMod val="50000"/>
                  </a:schemeClr>
                </a:solidFill>
                <a:latin typeface="Times New Roman" pitchFamily="18" charset="0"/>
                <a:ea typeface="华文楷体" pitchFamily="2" charset="-122"/>
                <a:cs typeface="Times New Roman" pitchFamily="18" charset="0"/>
              </a:rPr>
              <a:t>i</a:t>
            </a:r>
            <a:r>
              <a:rPr lang="zh-CN" altLang="en-US" sz="20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000" b="1" dirty="0" err="1">
                <a:solidFill>
                  <a:schemeClr val="tx1">
                    <a:lumMod val="50000"/>
                  </a:schemeClr>
                </a:solidFill>
                <a:latin typeface="Times New Roman" pitchFamily="18" charset="0"/>
                <a:ea typeface="华文楷体" pitchFamily="2" charset="-122"/>
                <a:cs typeface="Times New Roman" pitchFamily="18" charset="0"/>
              </a:rPr>
              <a:t>n+1</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 //</a:t>
            </a:r>
            <a:r>
              <a:rPr lang="zh-CN" altLang="en-US" b="1" dirty="0">
                <a:solidFill>
                  <a:srgbClr val="FF0000"/>
                </a:solidFill>
                <a:latin typeface="Times New Roman" pitchFamily="18" charset="0"/>
                <a:ea typeface="华文楷体" pitchFamily="2" charset="-122"/>
                <a:cs typeface="Times New Roman" pitchFamily="18" charset="0"/>
              </a:rPr>
              <a:t>如果搜索到叶子节点层，且该节点的上界所有节点的上界中是最大的，那么从其它节点出发到达的叶子节点的最大装载量都不可能比这个值大</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a:t>
            </a:r>
          </a:p>
          <a:p>
            <a:pPr eaLnBrk="1" hangingPunct="1">
              <a:defRPr/>
            </a:pPr>
            <a:r>
              <a:rPr lang="en-US" altLang="zh-CN" sz="2000" b="1" dirty="0">
                <a:solidFill>
                  <a:schemeClr val="tx1">
                    <a:lumMod val="50000"/>
                  </a:schemeClr>
                </a:solidFill>
                <a:latin typeface="Times New Roman" pitchFamily="18" charset="0"/>
                <a:ea typeface="华文楷体" pitchFamily="2" charset="-122"/>
                <a:cs typeface="Times New Roman" pitchFamily="18" charset="0"/>
              </a:rPr>
              <a:t>		if(</a:t>
            </a:r>
            <a:r>
              <a:rPr lang="en-US" altLang="zh-CN" sz="2000" b="1" dirty="0" err="1">
                <a:solidFill>
                  <a:schemeClr val="tx1">
                    <a:lumMod val="50000"/>
                  </a:schemeClr>
                </a:solidFill>
                <a:latin typeface="Times New Roman" pitchFamily="18" charset="0"/>
                <a:ea typeface="华文楷体" pitchFamily="2" charset="-122"/>
                <a:cs typeface="Times New Roman" pitchFamily="18" charset="0"/>
              </a:rPr>
              <a:t>cw</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 + w[</a:t>
            </a:r>
            <a:r>
              <a:rPr lang="en-US" altLang="zh-CN" sz="2000" b="1" dirty="0" err="1">
                <a:solidFill>
                  <a:schemeClr val="tx1">
                    <a:lumMod val="50000"/>
                  </a:schemeClr>
                </a:solidFill>
                <a:latin typeface="Times New Roman" pitchFamily="18" charset="0"/>
                <a:ea typeface="华文楷体" pitchFamily="2" charset="-122"/>
                <a:cs typeface="Times New Roman" pitchFamily="18" charset="0"/>
              </a:rPr>
              <a:t>i</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  &lt;= c)	</a:t>
            </a:r>
            <a:r>
              <a:rPr lang="en-US" altLang="zh-CN" sz="2000" b="1" dirty="0">
                <a:solidFill>
                  <a:srgbClr val="FF0000"/>
                </a:solidFill>
                <a:latin typeface="Times New Roman" pitchFamily="18" charset="0"/>
                <a:ea typeface="华文楷体" pitchFamily="2" charset="-122"/>
                <a:cs typeface="Times New Roman" pitchFamily="18" charset="0"/>
              </a:rPr>
              <a:t>{//</a:t>
            </a:r>
            <a:r>
              <a:rPr lang="zh-CN" altLang="en-US" sz="2000" b="1" dirty="0">
                <a:solidFill>
                  <a:srgbClr val="FF0000"/>
                </a:solidFill>
                <a:latin typeface="Times New Roman" pitchFamily="18" charset="0"/>
                <a:ea typeface="华文楷体" pitchFamily="2" charset="-122"/>
                <a:cs typeface="Times New Roman" pitchFamily="18" charset="0"/>
              </a:rPr>
              <a:t>搜索左子树</a:t>
            </a:r>
            <a:endParaRPr lang="en-US" altLang="zh-CN" sz="2000" b="1" dirty="0">
              <a:solidFill>
                <a:srgbClr val="FF0000"/>
              </a:solidFill>
              <a:latin typeface="Times New Roman" pitchFamily="18" charset="0"/>
              <a:ea typeface="华文楷体" pitchFamily="2" charset="-122"/>
              <a:cs typeface="Times New Roman" pitchFamily="18" charset="0"/>
            </a:endParaRPr>
          </a:p>
          <a:p>
            <a:pPr eaLnBrk="1" hangingPunct="1">
              <a:defRPr/>
            </a:pPr>
            <a:r>
              <a:rPr lang="en-US" altLang="zh-CN" sz="2000" b="1" dirty="0">
                <a:solidFill>
                  <a:schemeClr val="tx1">
                    <a:lumMod val="50000"/>
                  </a:schemeClr>
                </a:solidFill>
                <a:latin typeface="Times New Roman" pitchFamily="18" charset="0"/>
                <a:ea typeface="华文楷体" pitchFamily="2" charset="-122"/>
                <a:cs typeface="Times New Roman" pitchFamily="18" charset="0"/>
              </a:rPr>
              <a:t>			</a:t>
            </a:r>
            <a:r>
              <a:rPr lang="pl-PL" altLang="zh-CN" sz="2000" b="1" dirty="0">
                <a:solidFill>
                  <a:schemeClr val="tx1">
                    <a:lumMod val="50000"/>
                  </a:schemeClr>
                </a:solidFill>
                <a:latin typeface="Times New Roman" pitchFamily="18" charset="0"/>
                <a:ea typeface="华文楷体" pitchFamily="2" charset="-122"/>
                <a:cs typeface="Times New Roman" pitchFamily="18" charset="0"/>
              </a:rPr>
              <a:t>if(cw + w[i] &gt; bestw) //</a:t>
            </a:r>
            <a:r>
              <a:rPr lang="zh-CN" altLang="pl-PL" sz="2000" b="1" dirty="0">
                <a:solidFill>
                  <a:srgbClr val="FF0000"/>
                </a:solidFill>
                <a:latin typeface="Times New Roman" pitchFamily="18" charset="0"/>
                <a:ea typeface="华文楷体" pitchFamily="2" charset="-122"/>
                <a:cs typeface="Times New Roman" pitchFamily="18" charset="0"/>
              </a:rPr>
              <a:t>更新</a:t>
            </a:r>
            <a:r>
              <a:rPr lang="pl-PL" altLang="zh-CN" sz="2000" b="1" u="sng" dirty="0">
                <a:solidFill>
                  <a:srgbClr val="FF0000"/>
                </a:solidFill>
                <a:latin typeface="Times New Roman" pitchFamily="18" charset="0"/>
                <a:ea typeface="华文楷体" pitchFamily="2" charset="-122"/>
                <a:cs typeface="Times New Roman" pitchFamily="18" charset="0"/>
              </a:rPr>
              <a:t>bestw</a:t>
            </a:r>
            <a:r>
              <a:rPr lang="en-US" altLang="zh-CN" sz="2000" b="1" u="sng" dirty="0">
                <a:solidFill>
                  <a:srgbClr val="FF0000"/>
                </a:solidFill>
                <a:latin typeface="Times New Roman" pitchFamily="18" charset="0"/>
                <a:ea typeface="华文楷体" pitchFamily="2" charset="-122"/>
                <a:cs typeface="Times New Roman" pitchFamily="18" charset="0"/>
              </a:rPr>
              <a:t> </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a:t>
            </a:r>
          </a:p>
          <a:p>
            <a:pPr eaLnBrk="1" hangingPunct="1">
              <a:defRPr/>
            </a:pPr>
            <a:r>
              <a:rPr lang="en-US" altLang="zh-CN" sz="20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000" b="1" dirty="0" err="1">
                <a:solidFill>
                  <a:schemeClr val="tx1">
                    <a:lumMod val="50000"/>
                  </a:schemeClr>
                </a:solidFill>
                <a:latin typeface="Times New Roman" pitchFamily="18" charset="0"/>
                <a:ea typeface="华文楷体" pitchFamily="2" charset="-122"/>
                <a:cs typeface="Times New Roman" pitchFamily="18" charset="0"/>
              </a:rPr>
              <a:t>bestw</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 = </a:t>
            </a:r>
            <a:r>
              <a:rPr lang="en-US" altLang="zh-CN" sz="2000" b="1" dirty="0" err="1">
                <a:solidFill>
                  <a:schemeClr val="tx1">
                    <a:lumMod val="50000"/>
                  </a:schemeClr>
                </a:solidFill>
                <a:latin typeface="Times New Roman" pitchFamily="18" charset="0"/>
                <a:ea typeface="华文楷体" pitchFamily="2" charset="-122"/>
                <a:cs typeface="Times New Roman" pitchFamily="18" charset="0"/>
              </a:rPr>
              <a:t>cw</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 + w[</a:t>
            </a:r>
            <a:r>
              <a:rPr lang="en-US" altLang="zh-CN" sz="2000" b="1" dirty="0" err="1">
                <a:solidFill>
                  <a:schemeClr val="tx1">
                    <a:lumMod val="50000"/>
                  </a:schemeClr>
                </a:solidFill>
                <a:latin typeface="Times New Roman" pitchFamily="18" charset="0"/>
                <a:ea typeface="华文楷体" pitchFamily="2" charset="-122"/>
                <a:cs typeface="Times New Roman" pitchFamily="18" charset="0"/>
              </a:rPr>
              <a:t>i</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000" b="1" dirty="0">
                <a:solidFill>
                  <a:srgbClr val="FF0000"/>
                </a:solidFill>
                <a:latin typeface="Times New Roman" pitchFamily="18" charset="0"/>
                <a:ea typeface="华文楷体" pitchFamily="2" charset="-122"/>
                <a:cs typeface="Times New Roman" pitchFamily="18" charset="0"/>
              </a:rPr>
              <a:t>//</a:t>
            </a:r>
            <a:r>
              <a:rPr lang="en-US" altLang="zh-CN" sz="2000" b="1" u="sng" dirty="0" err="1">
                <a:solidFill>
                  <a:srgbClr val="FF0000"/>
                </a:solidFill>
                <a:latin typeface="Times New Roman" pitchFamily="18" charset="0"/>
                <a:ea typeface="华文楷体" pitchFamily="2" charset="-122"/>
                <a:cs typeface="Times New Roman" pitchFamily="18" charset="0"/>
              </a:rPr>
              <a:t>todo</a:t>
            </a:r>
            <a:r>
              <a:rPr lang="en-US" altLang="zh-CN" sz="2000" b="1" u="sng" dirty="0">
                <a:solidFill>
                  <a:srgbClr val="FF0000"/>
                </a:solidFill>
                <a:latin typeface="Times New Roman" pitchFamily="18" charset="0"/>
                <a:ea typeface="华文楷体" pitchFamily="2" charset="-122"/>
                <a:cs typeface="Times New Roman" pitchFamily="18" charset="0"/>
              </a:rPr>
              <a:t> </a:t>
            </a:r>
            <a:r>
              <a:rPr lang="zh-CN" altLang="en-US" sz="2000" b="1" u="sng" dirty="0">
                <a:solidFill>
                  <a:srgbClr val="FF0000"/>
                </a:solidFill>
                <a:latin typeface="Times New Roman" pitchFamily="18" charset="0"/>
                <a:ea typeface="华文楷体" pitchFamily="2" charset="-122"/>
                <a:cs typeface="Times New Roman" pitchFamily="18" charset="0"/>
              </a:rPr>
              <a:t>清理</a:t>
            </a:r>
            <a:r>
              <a:rPr lang="en-US" altLang="zh-CN" sz="2000" b="1" u="sng" dirty="0">
                <a:solidFill>
                  <a:srgbClr val="FF0000"/>
                </a:solidFill>
                <a:latin typeface="Times New Roman" pitchFamily="18" charset="0"/>
                <a:ea typeface="华文楷体" pitchFamily="2" charset="-122"/>
                <a:cs typeface="Times New Roman" pitchFamily="18" charset="0"/>
              </a:rPr>
              <a:t>heap</a:t>
            </a:r>
            <a:r>
              <a:rPr lang="zh-CN" altLang="en-US" sz="2000" b="1" u="sng" dirty="0">
                <a:solidFill>
                  <a:srgbClr val="FF0000"/>
                </a:solidFill>
                <a:latin typeface="Times New Roman" pitchFamily="18" charset="0"/>
                <a:ea typeface="华文楷体" pitchFamily="2" charset="-122"/>
                <a:cs typeface="Times New Roman" pitchFamily="18" charset="0"/>
              </a:rPr>
              <a:t>中上界小于</a:t>
            </a:r>
            <a:r>
              <a:rPr lang="en-US" altLang="zh-CN" sz="2000" b="1" u="sng" dirty="0" err="1">
                <a:solidFill>
                  <a:srgbClr val="FF0000"/>
                </a:solidFill>
                <a:latin typeface="Times New Roman" pitchFamily="18" charset="0"/>
                <a:ea typeface="华文楷体" pitchFamily="2" charset="-122"/>
                <a:cs typeface="Times New Roman" pitchFamily="18" charset="0"/>
              </a:rPr>
              <a:t>bestw</a:t>
            </a:r>
            <a:r>
              <a:rPr lang="zh-CN" altLang="en-US" sz="2000" b="1" u="sng" dirty="0">
                <a:solidFill>
                  <a:srgbClr val="FF0000"/>
                </a:solidFill>
                <a:latin typeface="Times New Roman" pitchFamily="18" charset="0"/>
                <a:ea typeface="华文楷体" pitchFamily="2" charset="-122"/>
                <a:cs typeface="Times New Roman" pitchFamily="18" charset="0"/>
              </a:rPr>
              <a:t>的节点</a:t>
            </a:r>
          </a:p>
          <a:p>
            <a:pPr eaLnBrk="1" hangingPunct="1">
              <a:defRPr/>
            </a:pPr>
            <a:r>
              <a:rPr lang="en-US" altLang="zh-CN" sz="20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000" b="1" dirty="0" err="1">
                <a:solidFill>
                  <a:schemeClr val="tx1">
                    <a:lumMod val="50000"/>
                  </a:schemeClr>
                </a:solidFill>
                <a:latin typeface="Times New Roman" pitchFamily="18" charset="0"/>
                <a:ea typeface="华文楷体" pitchFamily="2" charset="-122"/>
                <a:cs typeface="Times New Roman" pitchFamily="18" charset="0"/>
              </a:rPr>
              <a:t>bestNode</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 = new Node(</a:t>
            </a:r>
            <a:r>
              <a:rPr lang="en-US" altLang="zh-CN" sz="2000" b="1" dirty="0" err="1">
                <a:solidFill>
                  <a:schemeClr val="tx1">
                    <a:lumMod val="50000"/>
                  </a:schemeClr>
                </a:solidFill>
                <a:latin typeface="Times New Roman" pitchFamily="18" charset="0"/>
                <a:ea typeface="华文楷体" pitchFamily="2" charset="-122"/>
                <a:cs typeface="Times New Roman" pitchFamily="18" charset="0"/>
              </a:rPr>
              <a:t>cw+w</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a:t>
            </a:r>
            <a:r>
              <a:rPr lang="en-US" altLang="zh-CN" sz="2000" b="1" dirty="0" err="1">
                <a:solidFill>
                  <a:schemeClr val="tx1">
                    <a:lumMod val="50000"/>
                  </a:schemeClr>
                </a:solidFill>
                <a:latin typeface="Times New Roman" pitchFamily="18" charset="0"/>
                <a:ea typeface="华文楷体" pitchFamily="2" charset="-122"/>
                <a:cs typeface="Times New Roman" pitchFamily="18" charset="0"/>
              </a:rPr>
              <a:t>i</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a:t>
            </a:r>
            <a:r>
              <a:rPr lang="en-US" altLang="zh-CN" sz="2000" b="1" dirty="0">
                <a:solidFill>
                  <a:srgbClr val="FF0000"/>
                </a:solidFill>
                <a:latin typeface="Times New Roman" pitchFamily="18" charset="0"/>
                <a:ea typeface="华文楷体" pitchFamily="2" charset="-122"/>
                <a:cs typeface="Times New Roman" pitchFamily="18" charset="0"/>
              </a:rPr>
              <a:t>r[i+1]</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 i+1, </a:t>
            </a:r>
            <a:r>
              <a:rPr lang="en-US" altLang="zh-CN" sz="2000" b="1" dirty="0" err="1">
                <a:solidFill>
                  <a:schemeClr val="tx1">
                    <a:lumMod val="50000"/>
                  </a:schemeClr>
                </a:solidFill>
                <a:latin typeface="Times New Roman" pitchFamily="18" charset="0"/>
                <a:ea typeface="华文楷体" pitchFamily="2" charset="-122"/>
                <a:cs typeface="Times New Roman" pitchFamily="18" charset="0"/>
              </a:rPr>
              <a:t>cNode</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 true); }</a:t>
            </a:r>
          </a:p>
          <a:p>
            <a:pPr eaLnBrk="1" hangingPunct="1">
              <a:defRPr/>
            </a:pPr>
            <a:r>
              <a:rPr lang="en-US" altLang="zh-CN" sz="20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000" b="1" dirty="0" err="1">
                <a:solidFill>
                  <a:schemeClr val="tx1">
                    <a:lumMod val="50000"/>
                  </a:schemeClr>
                </a:solidFill>
                <a:latin typeface="Times New Roman" pitchFamily="18" charset="0"/>
                <a:ea typeface="华文楷体" pitchFamily="2" charset="-122"/>
                <a:cs typeface="Times New Roman" pitchFamily="18" charset="0"/>
              </a:rPr>
              <a:t>AddLiveNode</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a:t>
            </a:r>
            <a:r>
              <a:rPr lang="en-US" altLang="zh-CN" sz="2000" b="1" dirty="0" err="1">
                <a:solidFill>
                  <a:schemeClr val="tx1">
                    <a:lumMod val="50000"/>
                  </a:schemeClr>
                </a:solidFill>
                <a:latin typeface="Times New Roman" pitchFamily="18" charset="0"/>
                <a:ea typeface="华文楷体" pitchFamily="2" charset="-122"/>
                <a:cs typeface="Times New Roman" pitchFamily="18" charset="0"/>
              </a:rPr>
              <a:t>cw+w</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a:t>
            </a:r>
            <a:r>
              <a:rPr lang="en-US" altLang="zh-CN" sz="2000" b="1" dirty="0" err="1">
                <a:solidFill>
                  <a:schemeClr val="tx1">
                    <a:lumMod val="50000"/>
                  </a:schemeClr>
                </a:solidFill>
                <a:latin typeface="Times New Roman" pitchFamily="18" charset="0"/>
                <a:ea typeface="华文楷体" pitchFamily="2" charset="-122"/>
                <a:cs typeface="Times New Roman" pitchFamily="18" charset="0"/>
              </a:rPr>
              <a:t>i</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a:t>
            </a:r>
            <a:r>
              <a:rPr lang="en-US" altLang="zh-CN" sz="2000" b="1" dirty="0">
                <a:solidFill>
                  <a:srgbClr val="FF0000"/>
                </a:solidFill>
                <a:latin typeface="Times New Roman" pitchFamily="18" charset="0"/>
                <a:ea typeface="华文楷体" pitchFamily="2" charset="-122"/>
                <a:cs typeface="Times New Roman" pitchFamily="18" charset="0"/>
              </a:rPr>
              <a:t>r[i+1]</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 i+1, </a:t>
            </a:r>
            <a:r>
              <a:rPr lang="en-US" altLang="zh-CN" sz="2000" b="1" dirty="0" err="1">
                <a:solidFill>
                  <a:schemeClr val="tx1">
                    <a:lumMod val="50000"/>
                  </a:schemeClr>
                </a:solidFill>
                <a:latin typeface="Times New Roman" pitchFamily="18" charset="0"/>
                <a:ea typeface="华文楷体" pitchFamily="2" charset="-122"/>
                <a:cs typeface="Times New Roman" pitchFamily="18" charset="0"/>
              </a:rPr>
              <a:t>cNode</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 true); }</a:t>
            </a:r>
          </a:p>
          <a:p>
            <a:pPr eaLnBrk="1" hangingPunct="1">
              <a:defRPr/>
            </a:pPr>
            <a:r>
              <a:rPr lang="en-US" altLang="zh-CN" sz="2000" b="1" dirty="0">
                <a:solidFill>
                  <a:schemeClr val="tx1">
                    <a:lumMod val="50000"/>
                  </a:schemeClr>
                </a:solidFill>
                <a:latin typeface="Times New Roman" pitchFamily="18" charset="0"/>
                <a:ea typeface="华文楷体" pitchFamily="2" charset="-122"/>
                <a:cs typeface="Times New Roman" pitchFamily="18" charset="0"/>
              </a:rPr>
              <a:t>		if(</a:t>
            </a:r>
            <a:r>
              <a:rPr lang="en-US" altLang="zh-CN" sz="2000" b="1" dirty="0" err="1">
                <a:solidFill>
                  <a:schemeClr val="tx1">
                    <a:lumMod val="50000"/>
                  </a:schemeClr>
                </a:solidFill>
                <a:latin typeface="Times New Roman" pitchFamily="18" charset="0"/>
                <a:ea typeface="华文楷体" pitchFamily="2" charset="-122"/>
                <a:cs typeface="Times New Roman" pitchFamily="18" charset="0"/>
              </a:rPr>
              <a:t>cw</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 + r[i+1] &gt; </a:t>
            </a:r>
            <a:r>
              <a:rPr lang="en-US" altLang="zh-CN" sz="2000" b="1" dirty="0" err="1">
                <a:solidFill>
                  <a:schemeClr val="tx1">
                    <a:lumMod val="50000"/>
                  </a:schemeClr>
                </a:solidFill>
                <a:latin typeface="Times New Roman" pitchFamily="18" charset="0"/>
                <a:ea typeface="华文楷体" pitchFamily="2" charset="-122"/>
                <a:cs typeface="Times New Roman" pitchFamily="18" charset="0"/>
              </a:rPr>
              <a:t>bestw</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000" b="1" dirty="0">
                <a:solidFill>
                  <a:srgbClr val="FF0000"/>
                </a:solidFill>
                <a:latin typeface="Times New Roman" pitchFamily="18" charset="0"/>
                <a:ea typeface="华文楷体" pitchFamily="2" charset="-122"/>
                <a:cs typeface="Times New Roman" pitchFamily="18" charset="0"/>
              </a:rPr>
              <a:t>//</a:t>
            </a:r>
            <a:r>
              <a:rPr lang="zh-CN" altLang="en-US" sz="2000" b="1" dirty="0">
                <a:solidFill>
                  <a:srgbClr val="FF0000"/>
                </a:solidFill>
                <a:latin typeface="Times New Roman" pitchFamily="18" charset="0"/>
                <a:ea typeface="华文楷体" pitchFamily="2" charset="-122"/>
                <a:cs typeface="Times New Roman" pitchFamily="18" charset="0"/>
              </a:rPr>
              <a:t>利用上界进行剪枝</a:t>
            </a:r>
          </a:p>
          <a:p>
            <a:pPr eaLnBrk="1" hangingPunct="1">
              <a:defRPr/>
            </a:pPr>
            <a:r>
              <a:rPr lang="en-US" altLang="zh-CN" sz="20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000" b="1" dirty="0" err="1">
                <a:solidFill>
                  <a:schemeClr val="tx1">
                    <a:lumMod val="50000"/>
                  </a:schemeClr>
                </a:solidFill>
                <a:latin typeface="Times New Roman" pitchFamily="18" charset="0"/>
                <a:ea typeface="华文楷体" pitchFamily="2" charset="-122"/>
                <a:cs typeface="Times New Roman" pitchFamily="18" charset="0"/>
              </a:rPr>
              <a:t>AddLiveNode</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a:t>
            </a:r>
            <a:r>
              <a:rPr lang="en-US" altLang="zh-CN" sz="2000" b="1" dirty="0" err="1">
                <a:solidFill>
                  <a:schemeClr val="tx1">
                    <a:lumMod val="50000"/>
                  </a:schemeClr>
                </a:solidFill>
                <a:latin typeface="Times New Roman" pitchFamily="18" charset="0"/>
                <a:ea typeface="华文楷体" pitchFamily="2" charset="-122"/>
                <a:cs typeface="Times New Roman" pitchFamily="18" charset="0"/>
              </a:rPr>
              <a:t>cw+</a:t>
            </a:r>
            <a:r>
              <a:rPr lang="en-US" altLang="zh-CN" sz="2000" b="1" dirty="0" err="1">
                <a:solidFill>
                  <a:srgbClr val="FF0000"/>
                </a:solidFill>
                <a:latin typeface="Times New Roman" pitchFamily="18" charset="0"/>
                <a:ea typeface="华文楷体" pitchFamily="2" charset="-122"/>
                <a:cs typeface="Times New Roman" pitchFamily="18" charset="0"/>
              </a:rPr>
              <a:t>r</a:t>
            </a:r>
            <a:r>
              <a:rPr lang="en-US" altLang="zh-CN" sz="2000" b="1" dirty="0">
                <a:solidFill>
                  <a:srgbClr val="FF0000"/>
                </a:solidFill>
                <a:latin typeface="Times New Roman" pitchFamily="18" charset="0"/>
                <a:ea typeface="华文楷体" pitchFamily="2" charset="-122"/>
                <a:cs typeface="Times New Roman" pitchFamily="18" charset="0"/>
              </a:rPr>
              <a:t>[i+1], </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i+1, </a:t>
            </a:r>
            <a:r>
              <a:rPr lang="en-US" altLang="zh-CN" sz="2000" b="1" dirty="0" err="1">
                <a:solidFill>
                  <a:schemeClr val="tx1">
                    <a:lumMod val="50000"/>
                  </a:schemeClr>
                </a:solidFill>
                <a:latin typeface="Times New Roman" pitchFamily="18" charset="0"/>
                <a:ea typeface="华文楷体" pitchFamily="2" charset="-122"/>
                <a:cs typeface="Times New Roman" pitchFamily="18" charset="0"/>
              </a:rPr>
              <a:t>cNode</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 false);</a:t>
            </a:r>
          </a:p>
          <a:p>
            <a:pPr eaLnBrk="1" hangingPunct="1">
              <a:defRPr/>
            </a:pPr>
            <a:r>
              <a:rPr lang="en-US" altLang="zh-CN" sz="2000" b="1" dirty="0">
                <a:solidFill>
                  <a:schemeClr val="tx1">
                    <a:lumMod val="50000"/>
                  </a:schemeClr>
                </a:solidFill>
                <a:latin typeface="Times New Roman" pitchFamily="18" charset="0"/>
                <a:ea typeface="华文楷体" pitchFamily="2" charset="-122"/>
                <a:cs typeface="Times New Roman" pitchFamily="18" charset="0"/>
              </a:rPr>
              <a:t>		if(</a:t>
            </a:r>
            <a:r>
              <a:rPr lang="en-US" altLang="zh-CN" sz="2000" b="1" dirty="0" err="1">
                <a:solidFill>
                  <a:schemeClr val="tx1">
                    <a:lumMod val="50000"/>
                  </a:schemeClr>
                </a:solidFill>
                <a:latin typeface="Times New Roman" pitchFamily="18" charset="0"/>
                <a:ea typeface="华文楷体" pitchFamily="2" charset="-122"/>
                <a:cs typeface="Times New Roman" pitchFamily="18" charset="0"/>
              </a:rPr>
              <a:t>heap.size</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 == 0) break</a:t>
            </a:r>
            <a:r>
              <a:rPr lang="en-US" altLang="zh-CN" sz="2000" b="1" dirty="0">
                <a:solidFill>
                  <a:srgbClr val="FF0000"/>
                </a:solidFill>
                <a:latin typeface="Times New Roman" pitchFamily="18" charset="0"/>
                <a:ea typeface="华文楷体" pitchFamily="2" charset="-122"/>
                <a:cs typeface="Times New Roman" pitchFamily="18" charset="0"/>
              </a:rPr>
              <a:t>; //</a:t>
            </a:r>
            <a:r>
              <a:rPr lang="zh-CN" altLang="en-US" sz="2000" b="1" dirty="0">
                <a:solidFill>
                  <a:srgbClr val="FF0000"/>
                </a:solidFill>
                <a:latin typeface="Times New Roman" pitchFamily="18" charset="0"/>
                <a:ea typeface="华文楷体" pitchFamily="2" charset="-122"/>
                <a:cs typeface="Times New Roman" pitchFamily="18" charset="0"/>
              </a:rPr>
              <a:t>取下一个结点</a:t>
            </a:r>
            <a:endParaRPr lang="en-US" altLang="zh-CN" sz="2000" b="1" dirty="0">
              <a:solidFill>
                <a:srgbClr val="FF0000"/>
              </a:solidFill>
              <a:latin typeface="Times New Roman" pitchFamily="18" charset="0"/>
              <a:ea typeface="华文楷体" pitchFamily="2" charset="-122"/>
              <a:cs typeface="Times New Roman" pitchFamily="18" charset="0"/>
            </a:endParaRPr>
          </a:p>
          <a:p>
            <a:pPr eaLnBrk="1" hangingPunct="1">
              <a:defRPr/>
            </a:pPr>
            <a:r>
              <a:rPr lang="en-US" altLang="zh-CN" sz="20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000" b="1" dirty="0" err="1">
                <a:solidFill>
                  <a:srgbClr val="FF0000"/>
                </a:solidFill>
                <a:latin typeface="Times New Roman" pitchFamily="18" charset="0"/>
                <a:ea typeface="华文楷体" pitchFamily="2" charset="-122"/>
                <a:cs typeface="Times New Roman" pitchFamily="18" charset="0"/>
              </a:rPr>
              <a:t>cNode</a:t>
            </a:r>
            <a:r>
              <a:rPr lang="en-US" altLang="zh-CN" sz="2000" b="1" dirty="0">
                <a:solidFill>
                  <a:srgbClr val="FF0000"/>
                </a:solidFill>
                <a:latin typeface="Times New Roman" pitchFamily="18" charset="0"/>
                <a:ea typeface="华文楷体" pitchFamily="2" charset="-122"/>
                <a:cs typeface="Times New Roman" pitchFamily="18" charset="0"/>
              </a:rPr>
              <a:t> = </a:t>
            </a:r>
            <a:r>
              <a:rPr lang="en-US" altLang="zh-CN" sz="2000" b="1" dirty="0" err="1">
                <a:solidFill>
                  <a:srgbClr val="FF0000"/>
                </a:solidFill>
                <a:latin typeface="Times New Roman" pitchFamily="18" charset="0"/>
                <a:ea typeface="华文楷体" pitchFamily="2" charset="-122"/>
                <a:cs typeface="Times New Roman" pitchFamily="18" charset="0"/>
              </a:rPr>
              <a:t>heap.poll</a:t>
            </a:r>
            <a:r>
              <a:rPr lang="en-US" altLang="zh-CN" sz="2000" b="1" dirty="0">
                <a:solidFill>
                  <a:srgbClr val="FF0000"/>
                </a:solidFill>
                <a:latin typeface="Times New Roman" pitchFamily="18" charset="0"/>
                <a:ea typeface="华文楷体" pitchFamily="2" charset="-122"/>
                <a:cs typeface="Times New Roman" pitchFamily="18" charset="0"/>
              </a:rPr>
              <a:t>(); </a:t>
            </a:r>
          </a:p>
          <a:p>
            <a:pPr eaLnBrk="1" hangingPunct="1">
              <a:defRPr/>
            </a:pPr>
            <a:r>
              <a:rPr lang="en-US" altLang="zh-CN" sz="2000" b="1" dirty="0">
                <a:solidFill>
                  <a:srgbClr val="FF0000"/>
                </a:solidFill>
                <a:latin typeface="Times New Roman" pitchFamily="18" charset="0"/>
                <a:ea typeface="华文楷体" pitchFamily="2" charset="-122"/>
                <a:cs typeface="Times New Roman" pitchFamily="18" charset="0"/>
              </a:rPr>
              <a:t>		</a:t>
            </a:r>
            <a:r>
              <a:rPr lang="en-US" altLang="zh-CN" sz="2000" b="1" dirty="0" err="1">
                <a:solidFill>
                  <a:srgbClr val="FF0000"/>
                </a:solidFill>
                <a:latin typeface="Times New Roman" pitchFamily="18" charset="0"/>
                <a:ea typeface="华文楷体" pitchFamily="2" charset="-122"/>
                <a:cs typeface="Times New Roman" pitchFamily="18" charset="0"/>
              </a:rPr>
              <a:t>i</a:t>
            </a:r>
            <a:r>
              <a:rPr lang="en-US" altLang="zh-CN" sz="2000" b="1" dirty="0">
                <a:solidFill>
                  <a:srgbClr val="FF0000"/>
                </a:solidFill>
                <a:latin typeface="Times New Roman" pitchFamily="18" charset="0"/>
                <a:ea typeface="华文楷体" pitchFamily="2" charset="-122"/>
                <a:cs typeface="Times New Roman" pitchFamily="18" charset="0"/>
              </a:rPr>
              <a:t> = </a:t>
            </a:r>
            <a:r>
              <a:rPr lang="en-US" altLang="zh-CN" sz="2000" b="1" dirty="0" err="1">
                <a:solidFill>
                  <a:srgbClr val="FF0000"/>
                </a:solidFill>
                <a:latin typeface="Times New Roman" pitchFamily="18" charset="0"/>
                <a:ea typeface="华文楷体" pitchFamily="2" charset="-122"/>
                <a:cs typeface="Times New Roman" pitchFamily="18" charset="0"/>
              </a:rPr>
              <a:t>cNode.level</a:t>
            </a:r>
            <a:r>
              <a:rPr lang="en-US" altLang="zh-CN" sz="2000" b="1" dirty="0">
                <a:solidFill>
                  <a:srgbClr val="FF0000"/>
                </a:solidFill>
                <a:latin typeface="Times New Roman" pitchFamily="18" charset="0"/>
                <a:ea typeface="华文楷体" pitchFamily="2" charset="-122"/>
                <a:cs typeface="Times New Roman" pitchFamily="18" charset="0"/>
              </a:rPr>
              <a:t>; </a:t>
            </a:r>
          </a:p>
          <a:p>
            <a:pPr eaLnBrk="1" hangingPunct="1">
              <a:defRPr/>
            </a:pPr>
            <a:r>
              <a:rPr lang="en-US" altLang="zh-CN" sz="20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000" b="1" dirty="0" err="1">
                <a:solidFill>
                  <a:srgbClr val="FF0000"/>
                </a:solidFill>
                <a:latin typeface="Times New Roman" pitchFamily="18" charset="0"/>
                <a:ea typeface="华文楷体" pitchFamily="2" charset="-122"/>
                <a:cs typeface="Times New Roman" pitchFamily="18" charset="0"/>
              </a:rPr>
              <a:t>cw</a:t>
            </a:r>
            <a:r>
              <a:rPr lang="en-US" altLang="zh-CN" sz="2000" b="1" dirty="0">
                <a:solidFill>
                  <a:srgbClr val="FF0000"/>
                </a:solidFill>
                <a:latin typeface="Times New Roman" pitchFamily="18" charset="0"/>
                <a:ea typeface="华文楷体" pitchFamily="2" charset="-122"/>
                <a:cs typeface="Times New Roman" pitchFamily="18" charset="0"/>
              </a:rPr>
              <a:t> = </a:t>
            </a:r>
            <a:r>
              <a:rPr lang="en-US" altLang="zh-CN" sz="2000" b="1" dirty="0" err="1">
                <a:solidFill>
                  <a:srgbClr val="FF0000"/>
                </a:solidFill>
                <a:latin typeface="Times New Roman" pitchFamily="18" charset="0"/>
                <a:ea typeface="华文楷体" pitchFamily="2" charset="-122"/>
                <a:cs typeface="Times New Roman" pitchFamily="18" charset="0"/>
              </a:rPr>
              <a:t>cNode.uweight</a:t>
            </a:r>
            <a:r>
              <a:rPr lang="en-US" altLang="zh-CN" sz="2000" b="1" dirty="0">
                <a:solidFill>
                  <a:srgbClr val="FF0000"/>
                </a:solidFill>
                <a:latin typeface="Times New Roman" pitchFamily="18" charset="0"/>
                <a:ea typeface="华文楷体" pitchFamily="2" charset="-122"/>
                <a:cs typeface="Times New Roman" pitchFamily="18" charset="0"/>
              </a:rPr>
              <a:t>-r[</a:t>
            </a:r>
            <a:r>
              <a:rPr lang="en-US" altLang="zh-CN" sz="2000" b="1" dirty="0" err="1">
                <a:solidFill>
                  <a:srgbClr val="FF0000"/>
                </a:solidFill>
                <a:latin typeface="Times New Roman" pitchFamily="18" charset="0"/>
                <a:ea typeface="华文楷体" pitchFamily="2" charset="-122"/>
                <a:cs typeface="Times New Roman" pitchFamily="18" charset="0"/>
              </a:rPr>
              <a:t>i</a:t>
            </a:r>
            <a:r>
              <a:rPr lang="en-US" altLang="zh-CN" sz="2000" b="1" dirty="0">
                <a:solidFill>
                  <a:srgbClr val="FF0000"/>
                </a:solidFill>
                <a:latin typeface="Times New Roman" pitchFamily="18" charset="0"/>
                <a:ea typeface="华文楷体" pitchFamily="2" charset="-122"/>
                <a:cs typeface="Times New Roman" pitchFamily="18" charset="0"/>
              </a:rPr>
              <a:t>];</a:t>
            </a:r>
          </a:p>
          <a:p>
            <a:pPr eaLnBrk="1" hangingPunct="1">
              <a:defRPr/>
            </a:pPr>
            <a:r>
              <a:rPr lang="en-US" altLang="zh-CN" sz="2000" b="1" dirty="0">
                <a:solidFill>
                  <a:schemeClr val="tx1">
                    <a:lumMod val="50000"/>
                  </a:schemeClr>
                </a:solidFill>
                <a:latin typeface="Times New Roman" pitchFamily="18" charset="0"/>
                <a:ea typeface="华文楷体" pitchFamily="2" charset="-122"/>
                <a:cs typeface="Times New Roman" pitchFamily="18" charset="0"/>
              </a:rPr>
              <a:t>	}</a:t>
            </a:r>
          </a:p>
          <a:p>
            <a:pPr eaLnBrk="1" hangingPunct="1">
              <a:defRPr/>
            </a:pPr>
            <a:r>
              <a:rPr lang="en-US" altLang="zh-CN" sz="20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000" b="1" dirty="0" smtClean="0">
                <a:solidFill>
                  <a:schemeClr val="tx1">
                    <a:lumMod val="50000"/>
                  </a:schemeClr>
                </a:solidFill>
                <a:latin typeface="Times New Roman" pitchFamily="18" charset="0"/>
                <a:ea typeface="华文楷体" pitchFamily="2" charset="-122"/>
                <a:cs typeface="Times New Roman" pitchFamily="18" charset="0"/>
              </a:rPr>
              <a:t>while(</a:t>
            </a:r>
            <a:r>
              <a:rPr lang="en-US" altLang="zh-CN" sz="2000" b="1" dirty="0" err="1" smtClean="0">
                <a:solidFill>
                  <a:schemeClr val="tx1">
                    <a:lumMod val="50000"/>
                  </a:schemeClr>
                </a:solidFill>
                <a:latin typeface="Times New Roman" pitchFamily="18" charset="0"/>
                <a:ea typeface="华文楷体" pitchFamily="2" charset="-122"/>
                <a:cs typeface="Times New Roman" pitchFamily="18" charset="0"/>
              </a:rPr>
              <a:t>bestNode</a:t>
            </a:r>
            <a:r>
              <a:rPr lang="en-US" altLang="zh-CN" sz="2000" b="1" dirty="0" smtClean="0">
                <a:solidFill>
                  <a:schemeClr val="tx1">
                    <a:lumMod val="50000"/>
                  </a:schemeClr>
                </a:solidFill>
                <a:latin typeface="Times New Roman" pitchFamily="18" charset="0"/>
                <a:ea typeface="华文楷体" pitchFamily="2" charset="-122"/>
                <a:cs typeface="Times New Roman" pitchFamily="18" charset="0"/>
              </a:rPr>
              <a:t>!=null) </a:t>
            </a:r>
            <a:r>
              <a:rPr lang="en-US" altLang="zh-CN" sz="2000" b="1" dirty="0">
                <a:solidFill>
                  <a:srgbClr val="FF0000"/>
                </a:solidFill>
                <a:latin typeface="Times New Roman" pitchFamily="18" charset="0"/>
                <a:ea typeface="华文楷体" pitchFamily="2" charset="-122"/>
                <a:cs typeface="Times New Roman" pitchFamily="18" charset="0"/>
              </a:rPr>
              <a:t>{ //</a:t>
            </a:r>
            <a:r>
              <a:rPr lang="zh-CN" altLang="en-US" sz="2000" b="1" dirty="0">
                <a:solidFill>
                  <a:srgbClr val="FF0000"/>
                </a:solidFill>
                <a:latin typeface="Times New Roman" pitchFamily="18" charset="0"/>
                <a:ea typeface="华文楷体" pitchFamily="2" charset="-122"/>
                <a:cs typeface="Times New Roman" pitchFamily="18" charset="0"/>
              </a:rPr>
              <a:t>保留最优解</a:t>
            </a:r>
            <a:endParaRPr lang="en-US" altLang="zh-CN" sz="2000" b="1" dirty="0">
              <a:solidFill>
                <a:srgbClr val="FF0000"/>
              </a:solidFill>
              <a:latin typeface="Times New Roman" pitchFamily="18" charset="0"/>
              <a:ea typeface="华文楷体" pitchFamily="2" charset="-122"/>
              <a:cs typeface="Times New Roman" pitchFamily="18" charset="0"/>
            </a:endParaRPr>
          </a:p>
          <a:p>
            <a:pPr eaLnBrk="1" hangingPunct="1">
              <a:defRPr/>
            </a:pPr>
            <a:r>
              <a:rPr lang="en-US" altLang="zh-CN" sz="20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000" b="1" dirty="0" err="1">
                <a:solidFill>
                  <a:schemeClr val="tx1">
                    <a:lumMod val="50000"/>
                  </a:schemeClr>
                </a:solidFill>
                <a:latin typeface="Times New Roman" pitchFamily="18" charset="0"/>
                <a:ea typeface="华文楷体" pitchFamily="2" charset="-122"/>
                <a:cs typeface="Times New Roman" pitchFamily="18" charset="0"/>
              </a:rPr>
              <a:t>bestH.add</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a:t>
            </a:r>
            <a:r>
              <a:rPr lang="en-US" altLang="zh-CN" sz="2000" b="1" dirty="0" err="1">
                <a:solidFill>
                  <a:schemeClr val="tx1">
                    <a:lumMod val="50000"/>
                  </a:schemeClr>
                </a:solidFill>
                <a:latin typeface="Times New Roman" pitchFamily="18" charset="0"/>
                <a:ea typeface="华文楷体" pitchFamily="2" charset="-122"/>
                <a:cs typeface="Times New Roman" pitchFamily="18" charset="0"/>
              </a:rPr>
              <a:t>bestNode.leftCh</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 </a:t>
            </a:r>
          </a:p>
          <a:p>
            <a:pPr eaLnBrk="1" hangingPunct="1">
              <a:defRPr/>
            </a:pPr>
            <a:r>
              <a:rPr lang="en-US" altLang="zh-CN" sz="20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000" b="1" dirty="0" err="1">
                <a:solidFill>
                  <a:schemeClr val="tx1">
                    <a:lumMod val="50000"/>
                  </a:schemeClr>
                </a:solidFill>
                <a:latin typeface="Times New Roman" pitchFamily="18" charset="0"/>
                <a:ea typeface="华文楷体" pitchFamily="2" charset="-122"/>
                <a:cs typeface="Times New Roman" pitchFamily="18" charset="0"/>
              </a:rPr>
              <a:t>bestNode</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 = </a:t>
            </a:r>
            <a:r>
              <a:rPr lang="en-US" altLang="zh-CN" sz="2000" b="1" dirty="0" err="1">
                <a:solidFill>
                  <a:schemeClr val="tx1">
                    <a:lumMod val="50000"/>
                  </a:schemeClr>
                </a:solidFill>
                <a:latin typeface="Times New Roman" pitchFamily="18" charset="0"/>
                <a:ea typeface="华文楷体" pitchFamily="2" charset="-122"/>
                <a:cs typeface="Times New Roman" pitchFamily="18" charset="0"/>
              </a:rPr>
              <a:t>bestNode.parent</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 }</a:t>
            </a:r>
          </a:p>
          <a:p>
            <a:pPr eaLnBrk="1" hangingPunct="1">
              <a:defRPr/>
            </a:pPr>
            <a:r>
              <a:rPr lang="en-US" altLang="zh-CN" sz="2000" b="1" dirty="0">
                <a:solidFill>
                  <a:schemeClr val="tx1">
                    <a:lumMod val="50000"/>
                  </a:schemeClr>
                </a:solidFill>
                <a:latin typeface="Times New Roman" pitchFamily="18" charset="0"/>
                <a:ea typeface="华文楷体" pitchFamily="2" charset="-122"/>
                <a:cs typeface="Times New Roman" pitchFamily="18" charset="0"/>
              </a:rPr>
              <a:t>}</a:t>
            </a:r>
            <a:endParaRPr kumimoji="1" lang="en-US" altLang="zh-CN" sz="2000" b="1" dirty="0">
              <a:solidFill>
                <a:schemeClr val="tx1">
                  <a:lumMod val="50000"/>
                </a:schemeClr>
              </a:solidFill>
              <a:latin typeface="Times New Roman" pitchFamily="18" charset="0"/>
              <a:ea typeface="华文楷体" pitchFamily="2" charset="-122"/>
              <a:cs typeface="Times New Roman" pitchFamily="18" charset="0"/>
            </a:endParaRPr>
          </a:p>
        </p:txBody>
      </p:sp>
      <p:sp>
        <p:nvSpPr>
          <p:cNvPr id="6" name="椭圆形标注 5"/>
          <p:cNvSpPr/>
          <p:nvPr/>
        </p:nvSpPr>
        <p:spPr>
          <a:xfrm>
            <a:off x="5778500" y="1827212"/>
            <a:ext cx="2895600" cy="485775"/>
          </a:xfrm>
          <a:prstGeom prst="wedgeEllipseCallout">
            <a:avLst>
              <a:gd name="adj1" fmla="val -54586"/>
              <a:gd name="adj2" fmla="val 63959"/>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zh-CN" altLang="en-US" sz="2000" b="1" dirty="0">
                <a:latin typeface="Times New Roman" pitchFamily="18" charset="0"/>
                <a:ea typeface="华文楷体" pitchFamily="2" charset="-122"/>
                <a:cs typeface="Times New Roman" pitchFamily="18" charset="0"/>
              </a:rPr>
              <a:t>提前更新</a:t>
            </a:r>
            <a:r>
              <a:rPr lang="en-US" altLang="zh-CN" sz="2000" b="1" dirty="0" err="1">
                <a:latin typeface="Times New Roman" pitchFamily="18" charset="0"/>
                <a:ea typeface="华文楷体" pitchFamily="2" charset="-122"/>
                <a:cs typeface="Times New Roman" pitchFamily="18" charset="0"/>
              </a:rPr>
              <a:t>bestW</a:t>
            </a:r>
            <a:endParaRPr lang="zh-CN" altLang="en-US" sz="2000" b="1" dirty="0">
              <a:latin typeface="Times New Roman" pitchFamily="18" charset="0"/>
              <a:ea typeface="华文楷体" pitchFamily="2" charset="-122"/>
              <a:cs typeface="Times New Roman" pitchFamily="18" charset="0"/>
            </a:endParaRPr>
          </a:p>
        </p:txBody>
      </p:sp>
      <p:sp>
        <p:nvSpPr>
          <p:cNvPr id="7" name="椭圆形标注 6"/>
          <p:cNvSpPr/>
          <p:nvPr/>
        </p:nvSpPr>
        <p:spPr>
          <a:xfrm>
            <a:off x="5219700" y="4876800"/>
            <a:ext cx="3597275" cy="977900"/>
          </a:xfrm>
          <a:prstGeom prst="wedgeEllipseCallout">
            <a:avLst>
              <a:gd name="adj1" fmla="val -39144"/>
              <a:gd name="adj2" fmla="val -160675"/>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zh-CN" altLang="en-US" sz="2400" b="1" dirty="0">
                <a:latin typeface="Times New Roman" pitchFamily="18" charset="0"/>
                <a:ea typeface="华文楷体" pitchFamily="2" charset="-122"/>
                <a:cs typeface="Times New Roman" pitchFamily="18" charset="0"/>
              </a:rPr>
              <a:t>利用上界进行剪枝</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分支限界法基本思想</a:t>
            </a:r>
          </a:p>
        </p:txBody>
      </p:sp>
      <p:sp>
        <p:nvSpPr>
          <p:cNvPr id="3" name="内容占位符 2"/>
          <p:cNvSpPr>
            <a:spLocks noGrp="1"/>
          </p:cNvSpPr>
          <p:nvPr>
            <p:ph idx="1"/>
          </p:nvPr>
        </p:nvSpPr>
        <p:spPr>
          <a:xfrm>
            <a:off x="427038" y="4022725"/>
            <a:ext cx="8285162" cy="1962150"/>
          </a:xfrm>
          <a:ln/>
        </p:spPr>
        <p:style>
          <a:lnRef idx="2">
            <a:schemeClr val="accent1"/>
          </a:lnRef>
          <a:fillRef idx="1">
            <a:schemeClr val="lt1"/>
          </a:fillRef>
          <a:effectRef idx="0">
            <a:schemeClr val="accent1"/>
          </a:effectRef>
          <a:fontRef idx="minor">
            <a:schemeClr val="dk1"/>
          </a:fontRef>
        </p:style>
        <p:txBody>
          <a:bodyPr/>
          <a:lstStyle/>
          <a:p>
            <a:pPr>
              <a:buClr>
                <a:srgbClr val="00B050"/>
              </a:buClr>
              <a:buFont typeface="Wingdings" pitchFamily="2" charset="2"/>
              <a:buChar char="n"/>
              <a:defRPr/>
            </a:pPr>
            <a:r>
              <a:rPr lang="zh-CN" altLang="en-US" sz="3200" b="1" dirty="0" smtClean="0">
                <a:solidFill>
                  <a:schemeClr val="tx1">
                    <a:lumMod val="50000"/>
                  </a:schemeClr>
                </a:solidFill>
                <a:latin typeface="华文楷体" pitchFamily="2" charset="-122"/>
                <a:ea typeface="华文楷体" pitchFamily="2" charset="-122"/>
              </a:rPr>
              <a:t>此后，从活结点表中</a:t>
            </a:r>
            <a:r>
              <a:rPr lang="zh-CN" altLang="en-US" sz="3200" b="1" dirty="0" smtClean="0">
                <a:solidFill>
                  <a:srgbClr val="FF0000"/>
                </a:solidFill>
                <a:latin typeface="华文楷体" pitchFamily="2" charset="-122"/>
                <a:ea typeface="华文楷体" pitchFamily="2" charset="-122"/>
              </a:rPr>
              <a:t>取下一结点</a:t>
            </a:r>
            <a:r>
              <a:rPr lang="zh-CN" altLang="en-US" sz="3200" b="1" dirty="0" smtClean="0">
                <a:solidFill>
                  <a:schemeClr val="tx1">
                    <a:lumMod val="50000"/>
                  </a:schemeClr>
                </a:solidFill>
                <a:latin typeface="华文楷体" pitchFamily="2" charset="-122"/>
                <a:ea typeface="华文楷体" pitchFamily="2" charset="-122"/>
              </a:rPr>
              <a:t>成为当前扩展结点，并重复上述结点扩展过程。这个过程一直持续到</a:t>
            </a:r>
            <a:r>
              <a:rPr lang="zh-CN" altLang="en-US" sz="3200" b="1" dirty="0" smtClean="0">
                <a:solidFill>
                  <a:srgbClr val="FF0000"/>
                </a:solidFill>
                <a:latin typeface="华文楷体" pitchFamily="2" charset="-122"/>
                <a:ea typeface="华文楷体" pitchFamily="2" charset="-122"/>
              </a:rPr>
              <a:t>找到所需的解或活结点表为空</a:t>
            </a:r>
            <a:r>
              <a:rPr lang="zh-CN" altLang="en-US" sz="3200" b="1" dirty="0" smtClean="0">
                <a:solidFill>
                  <a:schemeClr val="tx1">
                    <a:lumMod val="50000"/>
                  </a:schemeClr>
                </a:solidFill>
                <a:latin typeface="华文楷体" pitchFamily="2" charset="-122"/>
                <a:ea typeface="华文楷体" pitchFamily="2" charset="-122"/>
              </a:rPr>
              <a:t>时为止。</a:t>
            </a:r>
          </a:p>
        </p:txBody>
      </p:sp>
      <p:sp>
        <p:nvSpPr>
          <p:cNvPr id="4" name="矩形 3"/>
          <p:cNvSpPr/>
          <p:nvPr/>
        </p:nvSpPr>
        <p:spPr>
          <a:xfrm>
            <a:off x="446088" y="1328738"/>
            <a:ext cx="8281987" cy="231140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marL="171450" indent="-171450" defTabSz="685800">
              <a:lnSpc>
                <a:spcPct val="90000"/>
              </a:lnSpc>
              <a:spcBef>
                <a:spcPts val="750"/>
              </a:spcBef>
              <a:buClr>
                <a:srgbClr val="00B050"/>
              </a:buClr>
              <a:buSzPct val="75000"/>
              <a:buFont typeface="Wingdings" pitchFamily="2" charset="2"/>
              <a:buChar char="n"/>
              <a:defRPr/>
            </a:pPr>
            <a:r>
              <a:rPr lang="zh-CN" altLang="en-US" sz="3200" b="1" dirty="0">
                <a:solidFill>
                  <a:srgbClr val="5F5F5F">
                    <a:lumMod val="50000"/>
                  </a:srgbClr>
                </a:solidFill>
                <a:latin typeface="华文楷体" pitchFamily="2" charset="-122"/>
                <a:ea typeface="华文楷体" pitchFamily="2" charset="-122"/>
              </a:rPr>
              <a:t>在分支限界法中，每个</a:t>
            </a:r>
            <a:r>
              <a:rPr lang="zh-CN" altLang="en-US" sz="3200" b="1" dirty="0">
                <a:solidFill>
                  <a:srgbClr val="FF0000"/>
                </a:solidFill>
                <a:latin typeface="华文楷体" pitchFamily="2" charset="-122"/>
                <a:ea typeface="华文楷体" pitchFamily="2" charset="-122"/>
              </a:rPr>
              <a:t>活结点</a:t>
            </a:r>
            <a:r>
              <a:rPr lang="zh-CN" altLang="en-US" sz="3200" b="1" dirty="0">
                <a:solidFill>
                  <a:srgbClr val="5F5F5F">
                    <a:lumMod val="50000"/>
                  </a:srgbClr>
                </a:solidFill>
                <a:latin typeface="华文楷体" pitchFamily="2" charset="-122"/>
                <a:ea typeface="华文楷体" pitchFamily="2" charset="-122"/>
              </a:rPr>
              <a:t>只有一次机会成为扩展结点。一旦成为扩展结点，就</a:t>
            </a:r>
            <a:r>
              <a:rPr lang="zh-CN" altLang="en-US" sz="3200" b="1" dirty="0">
                <a:solidFill>
                  <a:srgbClr val="FF0000"/>
                </a:solidFill>
                <a:latin typeface="华文楷体" pitchFamily="2" charset="-122"/>
                <a:ea typeface="华文楷体" pitchFamily="2" charset="-122"/>
              </a:rPr>
              <a:t>一次性产生其所有儿子结点</a:t>
            </a:r>
            <a:r>
              <a:rPr lang="zh-CN" altLang="en-US" sz="3200" b="1" dirty="0">
                <a:solidFill>
                  <a:srgbClr val="5F5F5F">
                    <a:lumMod val="50000"/>
                  </a:srgbClr>
                </a:solidFill>
                <a:latin typeface="华文楷体" pitchFamily="2" charset="-122"/>
                <a:ea typeface="华文楷体" pitchFamily="2" charset="-122"/>
              </a:rPr>
              <a:t>。在这些儿子结点中，导致不可行解或导致非最优解的儿子结点被</a:t>
            </a:r>
            <a:r>
              <a:rPr lang="zh-CN" altLang="en-US" sz="3200" b="1" dirty="0">
                <a:solidFill>
                  <a:srgbClr val="FF0000"/>
                </a:solidFill>
                <a:latin typeface="华文楷体" pitchFamily="2" charset="-122"/>
                <a:ea typeface="华文楷体" pitchFamily="2" charset="-122"/>
              </a:rPr>
              <a:t>舍弃</a:t>
            </a:r>
            <a:r>
              <a:rPr lang="zh-CN" altLang="en-US" sz="3200" b="1" dirty="0">
                <a:solidFill>
                  <a:srgbClr val="5F5F5F">
                    <a:lumMod val="50000"/>
                  </a:srgbClr>
                </a:solidFill>
                <a:latin typeface="华文楷体" pitchFamily="2" charset="-122"/>
                <a:ea typeface="华文楷体" pitchFamily="2" charset="-122"/>
              </a:rPr>
              <a:t>，其余儿子结点被加入</a:t>
            </a:r>
            <a:r>
              <a:rPr lang="zh-CN" altLang="en-US" sz="3200" b="1" dirty="0">
                <a:solidFill>
                  <a:srgbClr val="FF0000"/>
                </a:solidFill>
                <a:latin typeface="华文楷体" pitchFamily="2" charset="-122"/>
                <a:ea typeface="华文楷体" pitchFamily="2" charset="-122"/>
              </a:rPr>
              <a:t>活结点表</a:t>
            </a:r>
            <a:r>
              <a:rPr lang="zh-CN" altLang="en-US" sz="3200" b="1" dirty="0">
                <a:solidFill>
                  <a:srgbClr val="5F5F5F">
                    <a:lumMod val="50000"/>
                  </a:srgbClr>
                </a:solidFill>
                <a:latin typeface="华文楷体" pitchFamily="2" charset="-122"/>
                <a:ea typeface="华文楷体" pitchFamily="2" charset="-122"/>
              </a:rPr>
              <a:t>中。</a:t>
            </a:r>
            <a:endParaRPr lang="en-US" altLang="zh-CN" sz="3200" b="1" dirty="0">
              <a:solidFill>
                <a:srgbClr val="5F5F5F">
                  <a:lumMod val="50000"/>
                </a:srgbClr>
              </a:solidFill>
              <a:latin typeface="华文楷体" pitchFamily="2" charset="-122"/>
              <a:ea typeface="华文楷体" pitchFamily="2" charset="-122"/>
            </a:endParaRPr>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矩形 2"/>
          <p:cNvSpPr>
            <a:spLocks noChangeArrowheads="1"/>
          </p:cNvSpPr>
          <p:nvPr/>
        </p:nvSpPr>
        <p:spPr bwMode="auto">
          <a:xfrm>
            <a:off x="4044950" y="419100"/>
            <a:ext cx="10048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目录</a:t>
            </a:r>
          </a:p>
        </p:txBody>
      </p:sp>
      <p:graphicFrame>
        <p:nvGraphicFramePr>
          <p:cNvPr id="7" name="图示 6"/>
          <p:cNvGraphicFramePr/>
          <p:nvPr/>
        </p:nvGraphicFramePr>
        <p:xfrm>
          <a:off x="1552575" y="1549400"/>
          <a:ext cx="6096000" cy="46609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矩形 2"/>
          <p:cNvSpPr>
            <a:spLocks noChangeArrowheads="1"/>
          </p:cNvSpPr>
          <p:nvPr/>
        </p:nvSpPr>
        <p:spPr bwMode="auto">
          <a:xfrm>
            <a:off x="292100" y="376238"/>
            <a:ext cx="45132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3200">
                <a:solidFill>
                  <a:schemeClr val="bg1"/>
                </a:solidFill>
                <a:latin typeface="Times New Roman" pitchFamily="18" charset="0"/>
                <a:ea typeface="楷体" pitchFamily="49" charset="-122"/>
                <a:cs typeface="Times New Roman" pitchFamily="18" charset="0"/>
              </a:rPr>
              <a:t>0-1</a:t>
            </a:r>
            <a:r>
              <a:rPr lang="zh-CN" altLang="en-US" sz="3200">
                <a:solidFill>
                  <a:schemeClr val="bg1"/>
                </a:solidFill>
                <a:latin typeface="楷体" pitchFamily="49" charset="-122"/>
                <a:ea typeface="楷体" pitchFamily="49" charset="-122"/>
                <a:cs typeface="Times New Roman" pitchFamily="18" charset="0"/>
              </a:rPr>
              <a:t>背包问题</a:t>
            </a:r>
          </a:p>
        </p:txBody>
      </p:sp>
      <p:sp>
        <p:nvSpPr>
          <p:cNvPr id="68" name="内容占位符 2"/>
          <p:cNvSpPr>
            <a:spLocks noGrp="1"/>
          </p:cNvSpPr>
          <p:nvPr>
            <p:ph idx="1"/>
          </p:nvPr>
        </p:nvSpPr>
        <p:spPr>
          <a:xfrm>
            <a:off x="457200" y="1600200"/>
            <a:ext cx="8178800" cy="4457700"/>
          </a:xfrm>
        </p:spPr>
        <p:txBody>
          <a:bodyPr/>
          <a:lstStyle/>
          <a:p>
            <a:pPr marL="0" indent="0" defTabSz="914400" eaLnBrk="1" fontAlgn="auto" hangingPunct="1">
              <a:lnSpc>
                <a:spcPct val="100000"/>
              </a:lnSpc>
              <a:spcBef>
                <a:spcPts val="0"/>
              </a:spcBef>
              <a:spcAft>
                <a:spcPts val="0"/>
              </a:spcAft>
              <a:buClrTx/>
              <a:buSzTx/>
              <a:buFontTx/>
              <a:buNone/>
              <a:defRPr/>
            </a:pPr>
            <a:endParaRPr lang="zh-CN" altLang="en-US" kern="0" dirty="0" smtClean="0">
              <a:solidFill>
                <a:sysClr val="windowText" lastClr="000000"/>
              </a:solidFill>
            </a:endParaRPr>
          </a:p>
        </p:txBody>
      </p:sp>
      <p:sp>
        <p:nvSpPr>
          <p:cNvPr id="57348" name="Text Box 4"/>
          <p:cNvSpPr txBox="1">
            <a:spLocks noChangeArrowheads="1"/>
          </p:cNvSpPr>
          <p:nvPr/>
        </p:nvSpPr>
        <p:spPr bwMode="auto">
          <a:xfrm>
            <a:off x="538163" y="1477963"/>
            <a:ext cx="8099425" cy="898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b="1" dirty="0">
                <a:solidFill>
                  <a:srgbClr val="000066"/>
                </a:solidFill>
                <a:latin typeface="Times New Roman" pitchFamily="18" charset="0"/>
                <a:ea typeface="华文楷体" pitchFamily="2" charset="-122"/>
                <a:cs typeface="Times New Roman" pitchFamily="18" charset="0"/>
              </a:rPr>
              <a:t>0-1</a:t>
            </a:r>
            <a:r>
              <a:rPr lang="zh-CN" altLang="en-US" sz="2400" b="1" dirty="0">
                <a:solidFill>
                  <a:srgbClr val="000066"/>
                </a:solidFill>
                <a:latin typeface="Times New Roman" pitchFamily="18" charset="0"/>
                <a:ea typeface="华文楷体" pitchFamily="2" charset="-122"/>
                <a:cs typeface="Times New Roman" pitchFamily="18" charset="0"/>
              </a:rPr>
              <a:t>背包问题</a:t>
            </a:r>
            <a:r>
              <a:rPr lang="zh-CN" altLang="en-US" sz="2400" b="1" dirty="0">
                <a:solidFill>
                  <a:srgbClr val="000066"/>
                </a:solidFill>
                <a:latin typeface="Times New Roman" pitchFamily="18" charset="0"/>
                <a:ea typeface="华文楷体" pitchFamily="2" charset="-122"/>
                <a:cs typeface="Times New Roman" pitchFamily="18" charset="0"/>
                <a:sym typeface="Wingdings" pitchFamily="2" charset="2"/>
              </a:rPr>
              <a:t>： （</a:t>
            </a:r>
            <a:r>
              <a:rPr lang="zh-CN" altLang="en-US" sz="2400" b="1" dirty="0">
                <a:solidFill>
                  <a:srgbClr val="FF0000"/>
                </a:solidFill>
                <a:latin typeface="Times New Roman" pitchFamily="18" charset="0"/>
                <a:ea typeface="华文楷体" pitchFamily="2" charset="-122"/>
                <a:cs typeface="Times New Roman" pitchFamily="18" charset="0"/>
                <a:sym typeface="Wingdings" pitchFamily="2" charset="2"/>
              </a:rPr>
              <a:t>优先队列式求解</a:t>
            </a:r>
            <a:r>
              <a:rPr lang="zh-CN" altLang="en-US" sz="2400" b="1" dirty="0">
                <a:solidFill>
                  <a:srgbClr val="000066"/>
                </a:solidFill>
                <a:latin typeface="Times New Roman" pitchFamily="18" charset="0"/>
                <a:ea typeface="华文楷体" pitchFamily="2" charset="-122"/>
                <a:cs typeface="Times New Roman" pitchFamily="18" charset="0"/>
                <a:sym typeface="Wingdings" pitchFamily="2" charset="2"/>
              </a:rPr>
              <a:t>）</a:t>
            </a:r>
            <a:endParaRPr lang="en-US" altLang="zh-CN" sz="2400" b="1" dirty="0">
              <a:solidFill>
                <a:srgbClr val="000066"/>
              </a:solidFill>
              <a:latin typeface="Times New Roman" pitchFamily="18" charset="0"/>
              <a:ea typeface="华文楷体" pitchFamily="2" charset="-122"/>
              <a:cs typeface="Times New Roman" pitchFamily="18" charset="0"/>
            </a:endParaRPr>
          </a:p>
          <a:p>
            <a:pPr eaLnBrk="1" hangingPunct="1"/>
            <a:r>
              <a:rPr lang="en-US" altLang="zh-CN" sz="2400" b="1" dirty="0">
                <a:solidFill>
                  <a:srgbClr val="000066"/>
                </a:solidFill>
                <a:latin typeface="Times New Roman" pitchFamily="18" charset="0"/>
                <a:ea typeface="华文楷体" pitchFamily="2" charset="-122"/>
                <a:cs typeface="Times New Roman" pitchFamily="18" charset="0"/>
              </a:rPr>
              <a:t>n=4, C=10, w={4, 7, 5, 3}, v={40, 42, 25, 12}</a:t>
            </a:r>
            <a:endParaRPr lang="zh-CN" altLang="en-US" sz="2400" b="1" dirty="0">
              <a:solidFill>
                <a:srgbClr val="000066"/>
              </a:solidFill>
              <a:latin typeface="Times New Roman" pitchFamily="18" charset="0"/>
              <a:ea typeface="华文楷体" pitchFamily="2" charset="-122"/>
              <a:cs typeface="Times New Roman" pitchFamily="18" charset="0"/>
            </a:endParaRPr>
          </a:p>
        </p:txBody>
      </p:sp>
      <p:grpSp>
        <p:nvGrpSpPr>
          <p:cNvPr id="57349" name="Group 5"/>
          <p:cNvGrpSpPr>
            <a:grpSpLocks/>
          </p:cNvGrpSpPr>
          <p:nvPr/>
        </p:nvGrpSpPr>
        <p:grpSpPr bwMode="auto">
          <a:xfrm>
            <a:off x="1346200" y="2620963"/>
            <a:ext cx="6318250" cy="2892425"/>
            <a:chOff x="-2" y="-2"/>
            <a:chExt cx="1929" cy="1914"/>
          </a:xfrm>
        </p:grpSpPr>
        <p:grpSp>
          <p:nvGrpSpPr>
            <p:cNvPr id="57350" name="Group 6"/>
            <p:cNvGrpSpPr>
              <a:grpSpLocks/>
            </p:cNvGrpSpPr>
            <p:nvPr/>
          </p:nvGrpSpPr>
          <p:grpSpPr bwMode="auto">
            <a:xfrm>
              <a:off x="0" y="0"/>
              <a:ext cx="1925" cy="1910"/>
              <a:chOff x="0" y="0"/>
              <a:chExt cx="1925" cy="1910"/>
            </a:xfrm>
          </p:grpSpPr>
          <p:grpSp>
            <p:nvGrpSpPr>
              <p:cNvPr id="57352" name="Group 7"/>
              <p:cNvGrpSpPr>
                <a:grpSpLocks/>
              </p:cNvGrpSpPr>
              <p:nvPr/>
            </p:nvGrpSpPr>
            <p:grpSpPr bwMode="auto">
              <a:xfrm>
                <a:off x="0" y="0"/>
                <a:ext cx="428" cy="374"/>
                <a:chOff x="0" y="0"/>
                <a:chExt cx="428" cy="374"/>
              </a:xfrm>
            </p:grpSpPr>
            <p:sp>
              <p:nvSpPr>
                <p:cNvPr id="57410" name="Rectangle 8"/>
                <p:cNvSpPr>
                  <a:spLocks noChangeArrowheads="1"/>
                </p:cNvSpPr>
                <p:nvPr/>
              </p:nvSpPr>
              <p:spPr bwMode="auto">
                <a:xfrm>
                  <a:off x="43" y="0"/>
                  <a:ext cx="34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2000" b="1">
                      <a:solidFill>
                        <a:srgbClr val="000066"/>
                      </a:solidFill>
                      <a:latin typeface="Times New Roman" pitchFamily="18" charset="0"/>
                    </a:rPr>
                    <a:t>物品</a:t>
                  </a:r>
                </a:p>
              </p:txBody>
            </p:sp>
            <p:sp>
              <p:nvSpPr>
                <p:cNvPr id="57411" name="Rectangle 9"/>
                <p:cNvSpPr>
                  <a:spLocks noChangeArrowheads="1"/>
                </p:cNvSpPr>
                <p:nvPr/>
              </p:nvSpPr>
              <p:spPr bwMode="auto">
                <a:xfrm>
                  <a:off x="0" y="0"/>
                  <a:ext cx="42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2400">
                    <a:solidFill>
                      <a:srgbClr val="000066"/>
                    </a:solidFill>
                    <a:latin typeface="Times New Roman" pitchFamily="18" charset="0"/>
                  </a:endParaRPr>
                </a:p>
              </p:txBody>
            </p:sp>
          </p:grpSp>
          <p:grpSp>
            <p:nvGrpSpPr>
              <p:cNvPr id="57353" name="Group 10"/>
              <p:cNvGrpSpPr>
                <a:grpSpLocks/>
              </p:cNvGrpSpPr>
              <p:nvPr/>
            </p:nvGrpSpPr>
            <p:grpSpPr bwMode="auto">
              <a:xfrm>
                <a:off x="428" y="0"/>
                <a:ext cx="428" cy="374"/>
                <a:chOff x="428" y="0"/>
                <a:chExt cx="428" cy="374"/>
              </a:xfrm>
            </p:grpSpPr>
            <p:sp>
              <p:nvSpPr>
                <p:cNvPr id="57408" name="Rectangle 11"/>
                <p:cNvSpPr>
                  <a:spLocks noChangeArrowheads="1"/>
                </p:cNvSpPr>
                <p:nvPr/>
              </p:nvSpPr>
              <p:spPr bwMode="auto">
                <a:xfrm>
                  <a:off x="471" y="0"/>
                  <a:ext cx="34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2000" b="1">
                      <a:solidFill>
                        <a:srgbClr val="000066"/>
                      </a:solidFill>
                      <a:latin typeface="Times New Roman" pitchFamily="18" charset="0"/>
                    </a:rPr>
                    <a:t>重量</a:t>
                  </a:r>
                  <a:r>
                    <a:rPr kumimoji="1" lang="en-US" altLang="zh-CN" sz="2000" b="1">
                      <a:solidFill>
                        <a:srgbClr val="000066"/>
                      </a:solidFill>
                      <a:latin typeface="Times New Roman" pitchFamily="18" charset="0"/>
                    </a:rPr>
                    <a:t>(</a:t>
                  </a:r>
                  <a:r>
                    <a:rPr kumimoji="1" lang="en-US" altLang="zh-CN" sz="2000" b="1" i="1">
                      <a:solidFill>
                        <a:srgbClr val="000066"/>
                      </a:solidFill>
                      <a:latin typeface="Times New Roman" pitchFamily="18" charset="0"/>
                    </a:rPr>
                    <a:t>w</a:t>
                  </a:r>
                  <a:r>
                    <a:rPr kumimoji="1" lang="en-US" altLang="zh-CN" sz="2000" b="1">
                      <a:solidFill>
                        <a:srgbClr val="000066"/>
                      </a:solidFill>
                      <a:latin typeface="Times New Roman" pitchFamily="18" charset="0"/>
                    </a:rPr>
                    <a:t>)</a:t>
                  </a:r>
                </a:p>
              </p:txBody>
            </p:sp>
            <p:sp>
              <p:nvSpPr>
                <p:cNvPr id="57409" name="Rectangle 12"/>
                <p:cNvSpPr>
                  <a:spLocks noChangeArrowheads="1"/>
                </p:cNvSpPr>
                <p:nvPr/>
              </p:nvSpPr>
              <p:spPr bwMode="auto">
                <a:xfrm>
                  <a:off x="428" y="0"/>
                  <a:ext cx="42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2400">
                    <a:solidFill>
                      <a:srgbClr val="000066"/>
                    </a:solidFill>
                    <a:latin typeface="Times New Roman" pitchFamily="18" charset="0"/>
                  </a:endParaRPr>
                </a:p>
              </p:txBody>
            </p:sp>
          </p:grpSp>
          <p:grpSp>
            <p:nvGrpSpPr>
              <p:cNvPr id="57354" name="Group 13"/>
              <p:cNvGrpSpPr>
                <a:grpSpLocks/>
              </p:cNvGrpSpPr>
              <p:nvPr/>
            </p:nvGrpSpPr>
            <p:grpSpPr bwMode="auto">
              <a:xfrm>
                <a:off x="856" y="0"/>
                <a:ext cx="428" cy="374"/>
                <a:chOff x="856" y="0"/>
                <a:chExt cx="428" cy="374"/>
              </a:xfrm>
            </p:grpSpPr>
            <p:sp>
              <p:nvSpPr>
                <p:cNvPr id="57406" name="Rectangle 14"/>
                <p:cNvSpPr>
                  <a:spLocks noChangeArrowheads="1"/>
                </p:cNvSpPr>
                <p:nvPr/>
              </p:nvSpPr>
              <p:spPr bwMode="auto">
                <a:xfrm>
                  <a:off x="899" y="0"/>
                  <a:ext cx="34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2000" b="1">
                      <a:solidFill>
                        <a:srgbClr val="000066"/>
                      </a:solidFill>
                      <a:latin typeface="Times New Roman" pitchFamily="18" charset="0"/>
                    </a:rPr>
                    <a:t>价值</a:t>
                  </a:r>
                  <a:r>
                    <a:rPr kumimoji="1" lang="en-US" altLang="zh-CN" sz="2000" b="1">
                      <a:solidFill>
                        <a:srgbClr val="000066"/>
                      </a:solidFill>
                      <a:latin typeface="Times New Roman" pitchFamily="18" charset="0"/>
                    </a:rPr>
                    <a:t>(</a:t>
                  </a:r>
                  <a:r>
                    <a:rPr kumimoji="1" lang="en-US" altLang="zh-CN" sz="2000" b="1" i="1">
                      <a:solidFill>
                        <a:srgbClr val="000066"/>
                      </a:solidFill>
                      <a:latin typeface="Times New Roman" pitchFamily="18" charset="0"/>
                    </a:rPr>
                    <a:t>v</a:t>
                  </a:r>
                  <a:r>
                    <a:rPr kumimoji="1" lang="en-US" altLang="zh-CN" sz="2000" b="1">
                      <a:solidFill>
                        <a:srgbClr val="000066"/>
                      </a:solidFill>
                      <a:latin typeface="Times New Roman" pitchFamily="18" charset="0"/>
                    </a:rPr>
                    <a:t>)</a:t>
                  </a:r>
                </a:p>
              </p:txBody>
            </p:sp>
            <p:sp>
              <p:nvSpPr>
                <p:cNvPr id="57407" name="Rectangle 15"/>
                <p:cNvSpPr>
                  <a:spLocks noChangeArrowheads="1"/>
                </p:cNvSpPr>
                <p:nvPr/>
              </p:nvSpPr>
              <p:spPr bwMode="auto">
                <a:xfrm>
                  <a:off x="856" y="0"/>
                  <a:ext cx="42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2400">
                    <a:solidFill>
                      <a:srgbClr val="000066"/>
                    </a:solidFill>
                    <a:latin typeface="Times New Roman" pitchFamily="18" charset="0"/>
                  </a:endParaRPr>
                </a:p>
              </p:txBody>
            </p:sp>
          </p:grpSp>
          <p:grpSp>
            <p:nvGrpSpPr>
              <p:cNvPr id="57355" name="Group 16"/>
              <p:cNvGrpSpPr>
                <a:grpSpLocks/>
              </p:cNvGrpSpPr>
              <p:nvPr/>
            </p:nvGrpSpPr>
            <p:grpSpPr bwMode="auto">
              <a:xfrm>
                <a:off x="1284" y="0"/>
                <a:ext cx="641" cy="374"/>
                <a:chOff x="1284" y="0"/>
                <a:chExt cx="641" cy="374"/>
              </a:xfrm>
            </p:grpSpPr>
            <p:sp>
              <p:nvSpPr>
                <p:cNvPr id="57404" name="Rectangle 17"/>
                <p:cNvSpPr>
                  <a:spLocks noChangeArrowheads="1"/>
                </p:cNvSpPr>
                <p:nvPr/>
              </p:nvSpPr>
              <p:spPr bwMode="auto">
                <a:xfrm>
                  <a:off x="1327" y="0"/>
                  <a:ext cx="55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2000" b="1">
                      <a:solidFill>
                        <a:srgbClr val="000066"/>
                      </a:solidFill>
                      <a:latin typeface="Times New Roman" pitchFamily="18" charset="0"/>
                    </a:rPr>
                    <a:t>价值</a:t>
                  </a:r>
                  <a:r>
                    <a:rPr kumimoji="1" lang="en-US" altLang="zh-CN" sz="2000" b="1">
                      <a:solidFill>
                        <a:srgbClr val="000066"/>
                      </a:solidFill>
                      <a:latin typeface="Times New Roman" pitchFamily="18" charset="0"/>
                    </a:rPr>
                    <a:t>/</a:t>
                  </a:r>
                  <a:r>
                    <a:rPr kumimoji="1" lang="zh-CN" altLang="en-US" sz="2000" b="1">
                      <a:solidFill>
                        <a:srgbClr val="000066"/>
                      </a:solidFill>
                      <a:latin typeface="Times New Roman" pitchFamily="18" charset="0"/>
                    </a:rPr>
                    <a:t>重量</a:t>
                  </a:r>
                  <a:r>
                    <a:rPr kumimoji="1" lang="en-US" altLang="zh-CN" sz="2000" b="1">
                      <a:solidFill>
                        <a:srgbClr val="000066"/>
                      </a:solidFill>
                      <a:latin typeface="Times New Roman" pitchFamily="18" charset="0"/>
                    </a:rPr>
                    <a:t>(</a:t>
                  </a:r>
                  <a:r>
                    <a:rPr kumimoji="1" lang="en-US" altLang="zh-CN" sz="2000" b="1" i="1">
                      <a:solidFill>
                        <a:srgbClr val="000066"/>
                      </a:solidFill>
                      <a:latin typeface="Times New Roman" pitchFamily="18" charset="0"/>
                    </a:rPr>
                    <a:t>v</a:t>
                  </a:r>
                  <a:r>
                    <a:rPr kumimoji="1" lang="en-US" altLang="zh-CN" sz="2000" b="1">
                      <a:solidFill>
                        <a:srgbClr val="000066"/>
                      </a:solidFill>
                      <a:latin typeface="Times New Roman" pitchFamily="18" charset="0"/>
                    </a:rPr>
                    <a:t>/</a:t>
                  </a:r>
                  <a:r>
                    <a:rPr kumimoji="1" lang="en-US" altLang="zh-CN" sz="2000" b="1" i="1">
                      <a:solidFill>
                        <a:srgbClr val="000066"/>
                      </a:solidFill>
                      <a:latin typeface="Times New Roman" pitchFamily="18" charset="0"/>
                    </a:rPr>
                    <a:t>w</a:t>
                  </a:r>
                  <a:r>
                    <a:rPr kumimoji="1" lang="en-US" altLang="zh-CN" sz="2000" b="1">
                      <a:solidFill>
                        <a:srgbClr val="000066"/>
                      </a:solidFill>
                      <a:latin typeface="Times New Roman" pitchFamily="18" charset="0"/>
                    </a:rPr>
                    <a:t>)</a:t>
                  </a:r>
                </a:p>
              </p:txBody>
            </p:sp>
            <p:sp>
              <p:nvSpPr>
                <p:cNvPr id="57405" name="Rectangle 18"/>
                <p:cNvSpPr>
                  <a:spLocks noChangeArrowheads="1"/>
                </p:cNvSpPr>
                <p:nvPr/>
              </p:nvSpPr>
              <p:spPr bwMode="auto">
                <a:xfrm>
                  <a:off x="1284" y="0"/>
                  <a:ext cx="641"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2400">
                    <a:solidFill>
                      <a:srgbClr val="000066"/>
                    </a:solidFill>
                    <a:latin typeface="Times New Roman" pitchFamily="18" charset="0"/>
                  </a:endParaRPr>
                </a:p>
              </p:txBody>
            </p:sp>
          </p:grpSp>
          <p:grpSp>
            <p:nvGrpSpPr>
              <p:cNvPr id="57356" name="Group 19"/>
              <p:cNvGrpSpPr>
                <a:grpSpLocks/>
              </p:cNvGrpSpPr>
              <p:nvPr/>
            </p:nvGrpSpPr>
            <p:grpSpPr bwMode="auto">
              <a:xfrm>
                <a:off x="0" y="374"/>
                <a:ext cx="428" cy="384"/>
                <a:chOff x="0" y="374"/>
                <a:chExt cx="428" cy="384"/>
              </a:xfrm>
            </p:grpSpPr>
            <p:sp>
              <p:nvSpPr>
                <p:cNvPr id="57402" name="Rectangle 20"/>
                <p:cNvSpPr>
                  <a:spLocks noChangeArrowheads="1"/>
                </p:cNvSpPr>
                <p:nvPr/>
              </p:nvSpPr>
              <p:spPr bwMode="auto">
                <a:xfrm>
                  <a:off x="43" y="374"/>
                  <a:ext cx="34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b="1">
                      <a:solidFill>
                        <a:srgbClr val="000066"/>
                      </a:solidFill>
                      <a:latin typeface="Times New Roman" pitchFamily="18" charset="0"/>
                    </a:rPr>
                    <a:t>1</a:t>
                  </a:r>
                </a:p>
              </p:txBody>
            </p:sp>
            <p:sp>
              <p:nvSpPr>
                <p:cNvPr id="57403" name="Rectangle 21"/>
                <p:cNvSpPr>
                  <a:spLocks noChangeArrowheads="1"/>
                </p:cNvSpPr>
                <p:nvPr/>
              </p:nvSpPr>
              <p:spPr bwMode="auto">
                <a:xfrm>
                  <a:off x="0" y="374"/>
                  <a:ext cx="42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2400">
                    <a:solidFill>
                      <a:srgbClr val="000066"/>
                    </a:solidFill>
                    <a:latin typeface="Times New Roman" pitchFamily="18" charset="0"/>
                  </a:endParaRPr>
                </a:p>
              </p:txBody>
            </p:sp>
          </p:grpSp>
          <p:grpSp>
            <p:nvGrpSpPr>
              <p:cNvPr id="57357" name="Group 22"/>
              <p:cNvGrpSpPr>
                <a:grpSpLocks/>
              </p:cNvGrpSpPr>
              <p:nvPr/>
            </p:nvGrpSpPr>
            <p:grpSpPr bwMode="auto">
              <a:xfrm>
                <a:off x="428" y="374"/>
                <a:ext cx="428" cy="384"/>
                <a:chOff x="428" y="374"/>
                <a:chExt cx="428" cy="384"/>
              </a:xfrm>
            </p:grpSpPr>
            <p:sp>
              <p:nvSpPr>
                <p:cNvPr id="57400" name="Rectangle 23"/>
                <p:cNvSpPr>
                  <a:spLocks noChangeArrowheads="1"/>
                </p:cNvSpPr>
                <p:nvPr/>
              </p:nvSpPr>
              <p:spPr bwMode="auto">
                <a:xfrm>
                  <a:off x="471" y="374"/>
                  <a:ext cx="34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b="1">
                      <a:solidFill>
                        <a:srgbClr val="000066"/>
                      </a:solidFill>
                      <a:latin typeface="Times New Roman" pitchFamily="18" charset="0"/>
                    </a:rPr>
                    <a:t>4</a:t>
                  </a:r>
                </a:p>
              </p:txBody>
            </p:sp>
            <p:sp>
              <p:nvSpPr>
                <p:cNvPr id="57401" name="Rectangle 24"/>
                <p:cNvSpPr>
                  <a:spLocks noChangeArrowheads="1"/>
                </p:cNvSpPr>
                <p:nvPr/>
              </p:nvSpPr>
              <p:spPr bwMode="auto">
                <a:xfrm>
                  <a:off x="428" y="374"/>
                  <a:ext cx="42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2400">
                    <a:solidFill>
                      <a:srgbClr val="000066"/>
                    </a:solidFill>
                    <a:latin typeface="Times New Roman" pitchFamily="18" charset="0"/>
                  </a:endParaRPr>
                </a:p>
              </p:txBody>
            </p:sp>
          </p:grpSp>
          <p:grpSp>
            <p:nvGrpSpPr>
              <p:cNvPr id="57358" name="Group 25"/>
              <p:cNvGrpSpPr>
                <a:grpSpLocks/>
              </p:cNvGrpSpPr>
              <p:nvPr/>
            </p:nvGrpSpPr>
            <p:grpSpPr bwMode="auto">
              <a:xfrm>
                <a:off x="856" y="374"/>
                <a:ext cx="428" cy="384"/>
                <a:chOff x="856" y="374"/>
                <a:chExt cx="428" cy="384"/>
              </a:xfrm>
            </p:grpSpPr>
            <p:sp>
              <p:nvSpPr>
                <p:cNvPr id="57398" name="Rectangle 26"/>
                <p:cNvSpPr>
                  <a:spLocks noChangeArrowheads="1"/>
                </p:cNvSpPr>
                <p:nvPr/>
              </p:nvSpPr>
              <p:spPr bwMode="auto">
                <a:xfrm>
                  <a:off x="899" y="374"/>
                  <a:ext cx="34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b="1">
                      <a:solidFill>
                        <a:srgbClr val="000066"/>
                      </a:solidFill>
                      <a:latin typeface="Times New Roman" pitchFamily="18" charset="0"/>
                    </a:rPr>
                    <a:t>40</a:t>
                  </a:r>
                </a:p>
              </p:txBody>
            </p:sp>
            <p:sp>
              <p:nvSpPr>
                <p:cNvPr id="57399" name="Rectangle 27"/>
                <p:cNvSpPr>
                  <a:spLocks noChangeArrowheads="1"/>
                </p:cNvSpPr>
                <p:nvPr/>
              </p:nvSpPr>
              <p:spPr bwMode="auto">
                <a:xfrm>
                  <a:off x="856" y="374"/>
                  <a:ext cx="42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2400">
                    <a:solidFill>
                      <a:srgbClr val="000066"/>
                    </a:solidFill>
                    <a:latin typeface="Times New Roman" pitchFamily="18" charset="0"/>
                  </a:endParaRPr>
                </a:p>
              </p:txBody>
            </p:sp>
          </p:grpSp>
          <p:grpSp>
            <p:nvGrpSpPr>
              <p:cNvPr id="57359" name="Group 28"/>
              <p:cNvGrpSpPr>
                <a:grpSpLocks/>
              </p:cNvGrpSpPr>
              <p:nvPr/>
            </p:nvGrpSpPr>
            <p:grpSpPr bwMode="auto">
              <a:xfrm>
                <a:off x="1284" y="374"/>
                <a:ext cx="641" cy="384"/>
                <a:chOff x="1284" y="374"/>
                <a:chExt cx="641" cy="384"/>
              </a:xfrm>
            </p:grpSpPr>
            <p:sp>
              <p:nvSpPr>
                <p:cNvPr id="57396" name="Rectangle 29"/>
                <p:cNvSpPr>
                  <a:spLocks noChangeArrowheads="1"/>
                </p:cNvSpPr>
                <p:nvPr/>
              </p:nvSpPr>
              <p:spPr bwMode="auto">
                <a:xfrm>
                  <a:off x="1327" y="374"/>
                  <a:ext cx="55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b="1">
                      <a:solidFill>
                        <a:srgbClr val="000066"/>
                      </a:solidFill>
                      <a:latin typeface="Times New Roman" pitchFamily="18" charset="0"/>
                    </a:rPr>
                    <a:t>10</a:t>
                  </a:r>
                </a:p>
              </p:txBody>
            </p:sp>
            <p:sp>
              <p:nvSpPr>
                <p:cNvPr id="57397" name="Rectangle 30"/>
                <p:cNvSpPr>
                  <a:spLocks noChangeArrowheads="1"/>
                </p:cNvSpPr>
                <p:nvPr/>
              </p:nvSpPr>
              <p:spPr bwMode="auto">
                <a:xfrm>
                  <a:off x="1284" y="374"/>
                  <a:ext cx="64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2400">
                    <a:solidFill>
                      <a:srgbClr val="000066"/>
                    </a:solidFill>
                    <a:latin typeface="Times New Roman" pitchFamily="18" charset="0"/>
                  </a:endParaRPr>
                </a:p>
              </p:txBody>
            </p:sp>
          </p:grpSp>
          <p:grpSp>
            <p:nvGrpSpPr>
              <p:cNvPr id="57360" name="Group 31"/>
              <p:cNvGrpSpPr>
                <a:grpSpLocks/>
              </p:cNvGrpSpPr>
              <p:nvPr/>
            </p:nvGrpSpPr>
            <p:grpSpPr bwMode="auto">
              <a:xfrm>
                <a:off x="0" y="758"/>
                <a:ext cx="428" cy="384"/>
                <a:chOff x="0" y="758"/>
                <a:chExt cx="428" cy="384"/>
              </a:xfrm>
            </p:grpSpPr>
            <p:sp>
              <p:nvSpPr>
                <p:cNvPr id="57394" name="Rectangle 32"/>
                <p:cNvSpPr>
                  <a:spLocks noChangeArrowheads="1"/>
                </p:cNvSpPr>
                <p:nvPr/>
              </p:nvSpPr>
              <p:spPr bwMode="auto">
                <a:xfrm>
                  <a:off x="43" y="758"/>
                  <a:ext cx="34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b="1">
                      <a:solidFill>
                        <a:srgbClr val="000066"/>
                      </a:solidFill>
                      <a:latin typeface="Times New Roman" pitchFamily="18" charset="0"/>
                    </a:rPr>
                    <a:t>2</a:t>
                  </a:r>
                </a:p>
              </p:txBody>
            </p:sp>
            <p:sp>
              <p:nvSpPr>
                <p:cNvPr id="57395" name="Rectangle 33"/>
                <p:cNvSpPr>
                  <a:spLocks noChangeArrowheads="1"/>
                </p:cNvSpPr>
                <p:nvPr/>
              </p:nvSpPr>
              <p:spPr bwMode="auto">
                <a:xfrm>
                  <a:off x="0" y="758"/>
                  <a:ext cx="42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2400">
                    <a:solidFill>
                      <a:srgbClr val="000066"/>
                    </a:solidFill>
                    <a:latin typeface="Times New Roman" pitchFamily="18" charset="0"/>
                  </a:endParaRPr>
                </a:p>
              </p:txBody>
            </p:sp>
          </p:grpSp>
          <p:grpSp>
            <p:nvGrpSpPr>
              <p:cNvPr id="57361" name="Group 34"/>
              <p:cNvGrpSpPr>
                <a:grpSpLocks/>
              </p:cNvGrpSpPr>
              <p:nvPr/>
            </p:nvGrpSpPr>
            <p:grpSpPr bwMode="auto">
              <a:xfrm>
                <a:off x="428" y="758"/>
                <a:ext cx="428" cy="384"/>
                <a:chOff x="428" y="758"/>
                <a:chExt cx="428" cy="384"/>
              </a:xfrm>
            </p:grpSpPr>
            <p:sp>
              <p:nvSpPr>
                <p:cNvPr id="57392" name="Rectangle 35"/>
                <p:cNvSpPr>
                  <a:spLocks noChangeArrowheads="1"/>
                </p:cNvSpPr>
                <p:nvPr/>
              </p:nvSpPr>
              <p:spPr bwMode="auto">
                <a:xfrm>
                  <a:off x="471" y="758"/>
                  <a:ext cx="34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b="1">
                      <a:solidFill>
                        <a:srgbClr val="000066"/>
                      </a:solidFill>
                      <a:latin typeface="Times New Roman" pitchFamily="18" charset="0"/>
                    </a:rPr>
                    <a:t>7</a:t>
                  </a:r>
                </a:p>
              </p:txBody>
            </p:sp>
            <p:sp>
              <p:nvSpPr>
                <p:cNvPr id="57393" name="Rectangle 36"/>
                <p:cNvSpPr>
                  <a:spLocks noChangeArrowheads="1"/>
                </p:cNvSpPr>
                <p:nvPr/>
              </p:nvSpPr>
              <p:spPr bwMode="auto">
                <a:xfrm>
                  <a:off x="428" y="758"/>
                  <a:ext cx="42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2400">
                    <a:solidFill>
                      <a:srgbClr val="000066"/>
                    </a:solidFill>
                    <a:latin typeface="Times New Roman" pitchFamily="18" charset="0"/>
                  </a:endParaRPr>
                </a:p>
              </p:txBody>
            </p:sp>
          </p:grpSp>
          <p:grpSp>
            <p:nvGrpSpPr>
              <p:cNvPr id="57362" name="Group 37"/>
              <p:cNvGrpSpPr>
                <a:grpSpLocks/>
              </p:cNvGrpSpPr>
              <p:nvPr/>
            </p:nvGrpSpPr>
            <p:grpSpPr bwMode="auto">
              <a:xfrm>
                <a:off x="856" y="758"/>
                <a:ext cx="428" cy="384"/>
                <a:chOff x="856" y="758"/>
                <a:chExt cx="428" cy="384"/>
              </a:xfrm>
            </p:grpSpPr>
            <p:sp>
              <p:nvSpPr>
                <p:cNvPr id="57390" name="Rectangle 38"/>
                <p:cNvSpPr>
                  <a:spLocks noChangeArrowheads="1"/>
                </p:cNvSpPr>
                <p:nvPr/>
              </p:nvSpPr>
              <p:spPr bwMode="auto">
                <a:xfrm>
                  <a:off x="899" y="758"/>
                  <a:ext cx="34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b="1">
                      <a:solidFill>
                        <a:srgbClr val="000066"/>
                      </a:solidFill>
                      <a:latin typeface="Times New Roman" pitchFamily="18" charset="0"/>
                    </a:rPr>
                    <a:t>42</a:t>
                  </a:r>
                </a:p>
              </p:txBody>
            </p:sp>
            <p:sp>
              <p:nvSpPr>
                <p:cNvPr id="57391" name="Rectangle 39"/>
                <p:cNvSpPr>
                  <a:spLocks noChangeArrowheads="1"/>
                </p:cNvSpPr>
                <p:nvPr/>
              </p:nvSpPr>
              <p:spPr bwMode="auto">
                <a:xfrm>
                  <a:off x="856" y="758"/>
                  <a:ext cx="42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2400">
                    <a:solidFill>
                      <a:srgbClr val="000066"/>
                    </a:solidFill>
                    <a:latin typeface="Times New Roman" pitchFamily="18" charset="0"/>
                  </a:endParaRPr>
                </a:p>
              </p:txBody>
            </p:sp>
          </p:grpSp>
          <p:grpSp>
            <p:nvGrpSpPr>
              <p:cNvPr id="57363" name="Group 40"/>
              <p:cNvGrpSpPr>
                <a:grpSpLocks/>
              </p:cNvGrpSpPr>
              <p:nvPr/>
            </p:nvGrpSpPr>
            <p:grpSpPr bwMode="auto">
              <a:xfrm>
                <a:off x="1284" y="758"/>
                <a:ext cx="641" cy="384"/>
                <a:chOff x="1284" y="758"/>
                <a:chExt cx="641" cy="384"/>
              </a:xfrm>
            </p:grpSpPr>
            <p:sp>
              <p:nvSpPr>
                <p:cNvPr id="57388" name="Rectangle 41"/>
                <p:cNvSpPr>
                  <a:spLocks noChangeArrowheads="1"/>
                </p:cNvSpPr>
                <p:nvPr/>
              </p:nvSpPr>
              <p:spPr bwMode="auto">
                <a:xfrm>
                  <a:off x="1327" y="758"/>
                  <a:ext cx="55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b="1">
                      <a:solidFill>
                        <a:srgbClr val="000066"/>
                      </a:solidFill>
                      <a:latin typeface="Times New Roman" pitchFamily="18" charset="0"/>
                    </a:rPr>
                    <a:t>6</a:t>
                  </a:r>
                </a:p>
              </p:txBody>
            </p:sp>
            <p:sp>
              <p:nvSpPr>
                <p:cNvPr id="57389" name="Rectangle 42"/>
                <p:cNvSpPr>
                  <a:spLocks noChangeArrowheads="1"/>
                </p:cNvSpPr>
                <p:nvPr/>
              </p:nvSpPr>
              <p:spPr bwMode="auto">
                <a:xfrm>
                  <a:off x="1284" y="758"/>
                  <a:ext cx="64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2400">
                    <a:solidFill>
                      <a:srgbClr val="000066"/>
                    </a:solidFill>
                    <a:latin typeface="Times New Roman" pitchFamily="18" charset="0"/>
                  </a:endParaRPr>
                </a:p>
              </p:txBody>
            </p:sp>
          </p:grpSp>
          <p:grpSp>
            <p:nvGrpSpPr>
              <p:cNvPr id="57364" name="Group 43"/>
              <p:cNvGrpSpPr>
                <a:grpSpLocks/>
              </p:cNvGrpSpPr>
              <p:nvPr/>
            </p:nvGrpSpPr>
            <p:grpSpPr bwMode="auto">
              <a:xfrm>
                <a:off x="0" y="1142"/>
                <a:ext cx="428" cy="384"/>
                <a:chOff x="0" y="1142"/>
                <a:chExt cx="428" cy="384"/>
              </a:xfrm>
            </p:grpSpPr>
            <p:sp>
              <p:nvSpPr>
                <p:cNvPr id="57386" name="Rectangle 44"/>
                <p:cNvSpPr>
                  <a:spLocks noChangeArrowheads="1"/>
                </p:cNvSpPr>
                <p:nvPr/>
              </p:nvSpPr>
              <p:spPr bwMode="auto">
                <a:xfrm>
                  <a:off x="43" y="1142"/>
                  <a:ext cx="34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b="1">
                      <a:solidFill>
                        <a:srgbClr val="000066"/>
                      </a:solidFill>
                      <a:latin typeface="Times New Roman" pitchFamily="18" charset="0"/>
                    </a:rPr>
                    <a:t>3</a:t>
                  </a:r>
                </a:p>
              </p:txBody>
            </p:sp>
            <p:sp>
              <p:nvSpPr>
                <p:cNvPr id="57387" name="Rectangle 45"/>
                <p:cNvSpPr>
                  <a:spLocks noChangeArrowheads="1"/>
                </p:cNvSpPr>
                <p:nvPr/>
              </p:nvSpPr>
              <p:spPr bwMode="auto">
                <a:xfrm>
                  <a:off x="0" y="1142"/>
                  <a:ext cx="42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2400">
                    <a:solidFill>
                      <a:srgbClr val="000066"/>
                    </a:solidFill>
                    <a:latin typeface="Times New Roman" pitchFamily="18" charset="0"/>
                  </a:endParaRPr>
                </a:p>
              </p:txBody>
            </p:sp>
          </p:grpSp>
          <p:grpSp>
            <p:nvGrpSpPr>
              <p:cNvPr id="57365" name="Group 46"/>
              <p:cNvGrpSpPr>
                <a:grpSpLocks/>
              </p:cNvGrpSpPr>
              <p:nvPr/>
            </p:nvGrpSpPr>
            <p:grpSpPr bwMode="auto">
              <a:xfrm>
                <a:off x="428" y="1142"/>
                <a:ext cx="428" cy="384"/>
                <a:chOff x="428" y="1142"/>
                <a:chExt cx="428" cy="384"/>
              </a:xfrm>
            </p:grpSpPr>
            <p:sp>
              <p:nvSpPr>
                <p:cNvPr id="57384" name="Rectangle 47"/>
                <p:cNvSpPr>
                  <a:spLocks noChangeArrowheads="1"/>
                </p:cNvSpPr>
                <p:nvPr/>
              </p:nvSpPr>
              <p:spPr bwMode="auto">
                <a:xfrm>
                  <a:off x="471" y="1142"/>
                  <a:ext cx="34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b="1">
                      <a:solidFill>
                        <a:srgbClr val="000066"/>
                      </a:solidFill>
                      <a:latin typeface="Times New Roman" pitchFamily="18" charset="0"/>
                    </a:rPr>
                    <a:t>5</a:t>
                  </a:r>
                </a:p>
              </p:txBody>
            </p:sp>
            <p:sp>
              <p:nvSpPr>
                <p:cNvPr id="57385" name="Rectangle 48"/>
                <p:cNvSpPr>
                  <a:spLocks noChangeArrowheads="1"/>
                </p:cNvSpPr>
                <p:nvPr/>
              </p:nvSpPr>
              <p:spPr bwMode="auto">
                <a:xfrm>
                  <a:off x="428" y="1142"/>
                  <a:ext cx="42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2400">
                    <a:solidFill>
                      <a:srgbClr val="000066"/>
                    </a:solidFill>
                    <a:latin typeface="Times New Roman" pitchFamily="18" charset="0"/>
                  </a:endParaRPr>
                </a:p>
              </p:txBody>
            </p:sp>
          </p:grpSp>
          <p:grpSp>
            <p:nvGrpSpPr>
              <p:cNvPr id="57366" name="Group 49"/>
              <p:cNvGrpSpPr>
                <a:grpSpLocks/>
              </p:cNvGrpSpPr>
              <p:nvPr/>
            </p:nvGrpSpPr>
            <p:grpSpPr bwMode="auto">
              <a:xfrm>
                <a:off x="856" y="1142"/>
                <a:ext cx="428" cy="384"/>
                <a:chOff x="856" y="1142"/>
                <a:chExt cx="428" cy="384"/>
              </a:xfrm>
            </p:grpSpPr>
            <p:sp>
              <p:nvSpPr>
                <p:cNvPr id="57382" name="Rectangle 50"/>
                <p:cNvSpPr>
                  <a:spLocks noChangeArrowheads="1"/>
                </p:cNvSpPr>
                <p:nvPr/>
              </p:nvSpPr>
              <p:spPr bwMode="auto">
                <a:xfrm>
                  <a:off x="899" y="1142"/>
                  <a:ext cx="34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b="1">
                      <a:solidFill>
                        <a:srgbClr val="000066"/>
                      </a:solidFill>
                      <a:latin typeface="Times New Roman" pitchFamily="18" charset="0"/>
                    </a:rPr>
                    <a:t>25</a:t>
                  </a:r>
                </a:p>
              </p:txBody>
            </p:sp>
            <p:sp>
              <p:nvSpPr>
                <p:cNvPr id="57383" name="Rectangle 51"/>
                <p:cNvSpPr>
                  <a:spLocks noChangeArrowheads="1"/>
                </p:cNvSpPr>
                <p:nvPr/>
              </p:nvSpPr>
              <p:spPr bwMode="auto">
                <a:xfrm>
                  <a:off x="856" y="1142"/>
                  <a:ext cx="42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2400">
                    <a:solidFill>
                      <a:srgbClr val="000066"/>
                    </a:solidFill>
                    <a:latin typeface="Times New Roman" pitchFamily="18" charset="0"/>
                  </a:endParaRPr>
                </a:p>
              </p:txBody>
            </p:sp>
          </p:grpSp>
          <p:grpSp>
            <p:nvGrpSpPr>
              <p:cNvPr id="57367" name="Group 52"/>
              <p:cNvGrpSpPr>
                <a:grpSpLocks/>
              </p:cNvGrpSpPr>
              <p:nvPr/>
            </p:nvGrpSpPr>
            <p:grpSpPr bwMode="auto">
              <a:xfrm>
                <a:off x="1284" y="1142"/>
                <a:ext cx="641" cy="384"/>
                <a:chOff x="1284" y="1142"/>
                <a:chExt cx="641" cy="384"/>
              </a:xfrm>
            </p:grpSpPr>
            <p:sp>
              <p:nvSpPr>
                <p:cNvPr id="57380" name="Rectangle 53"/>
                <p:cNvSpPr>
                  <a:spLocks noChangeArrowheads="1"/>
                </p:cNvSpPr>
                <p:nvPr/>
              </p:nvSpPr>
              <p:spPr bwMode="auto">
                <a:xfrm>
                  <a:off x="1327" y="1142"/>
                  <a:ext cx="55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b="1">
                      <a:solidFill>
                        <a:srgbClr val="000066"/>
                      </a:solidFill>
                      <a:latin typeface="Times New Roman" pitchFamily="18" charset="0"/>
                    </a:rPr>
                    <a:t>5</a:t>
                  </a:r>
                </a:p>
              </p:txBody>
            </p:sp>
            <p:sp>
              <p:nvSpPr>
                <p:cNvPr id="57381" name="Rectangle 54"/>
                <p:cNvSpPr>
                  <a:spLocks noChangeArrowheads="1"/>
                </p:cNvSpPr>
                <p:nvPr/>
              </p:nvSpPr>
              <p:spPr bwMode="auto">
                <a:xfrm>
                  <a:off x="1284" y="1142"/>
                  <a:ext cx="64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2400">
                    <a:solidFill>
                      <a:srgbClr val="000066"/>
                    </a:solidFill>
                    <a:latin typeface="Times New Roman" pitchFamily="18" charset="0"/>
                  </a:endParaRPr>
                </a:p>
              </p:txBody>
            </p:sp>
          </p:grpSp>
          <p:grpSp>
            <p:nvGrpSpPr>
              <p:cNvPr id="57368" name="Group 55"/>
              <p:cNvGrpSpPr>
                <a:grpSpLocks/>
              </p:cNvGrpSpPr>
              <p:nvPr/>
            </p:nvGrpSpPr>
            <p:grpSpPr bwMode="auto">
              <a:xfrm>
                <a:off x="0" y="1526"/>
                <a:ext cx="428" cy="384"/>
                <a:chOff x="0" y="1526"/>
                <a:chExt cx="428" cy="384"/>
              </a:xfrm>
            </p:grpSpPr>
            <p:sp>
              <p:nvSpPr>
                <p:cNvPr id="57378" name="Rectangle 56"/>
                <p:cNvSpPr>
                  <a:spLocks noChangeArrowheads="1"/>
                </p:cNvSpPr>
                <p:nvPr/>
              </p:nvSpPr>
              <p:spPr bwMode="auto">
                <a:xfrm>
                  <a:off x="43" y="1526"/>
                  <a:ext cx="34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b="1">
                      <a:solidFill>
                        <a:srgbClr val="000066"/>
                      </a:solidFill>
                      <a:latin typeface="Times New Roman" pitchFamily="18" charset="0"/>
                    </a:rPr>
                    <a:t>4</a:t>
                  </a:r>
                </a:p>
              </p:txBody>
            </p:sp>
            <p:sp>
              <p:nvSpPr>
                <p:cNvPr id="57379" name="Rectangle 57"/>
                <p:cNvSpPr>
                  <a:spLocks noChangeArrowheads="1"/>
                </p:cNvSpPr>
                <p:nvPr/>
              </p:nvSpPr>
              <p:spPr bwMode="auto">
                <a:xfrm>
                  <a:off x="0" y="1526"/>
                  <a:ext cx="42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2400">
                    <a:solidFill>
                      <a:srgbClr val="000066"/>
                    </a:solidFill>
                    <a:latin typeface="Times New Roman" pitchFamily="18" charset="0"/>
                  </a:endParaRPr>
                </a:p>
              </p:txBody>
            </p:sp>
          </p:grpSp>
          <p:grpSp>
            <p:nvGrpSpPr>
              <p:cNvPr id="57369" name="Group 58"/>
              <p:cNvGrpSpPr>
                <a:grpSpLocks/>
              </p:cNvGrpSpPr>
              <p:nvPr/>
            </p:nvGrpSpPr>
            <p:grpSpPr bwMode="auto">
              <a:xfrm>
                <a:off x="428" y="1526"/>
                <a:ext cx="428" cy="384"/>
                <a:chOff x="428" y="1526"/>
                <a:chExt cx="428" cy="384"/>
              </a:xfrm>
            </p:grpSpPr>
            <p:sp>
              <p:nvSpPr>
                <p:cNvPr id="57376" name="Rectangle 59"/>
                <p:cNvSpPr>
                  <a:spLocks noChangeArrowheads="1"/>
                </p:cNvSpPr>
                <p:nvPr/>
              </p:nvSpPr>
              <p:spPr bwMode="auto">
                <a:xfrm>
                  <a:off x="471" y="1526"/>
                  <a:ext cx="34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b="1">
                      <a:solidFill>
                        <a:srgbClr val="000066"/>
                      </a:solidFill>
                      <a:latin typeface="Times New Roman" pitchFamily="18" charset="0"/>
                    </a:rPr>
                    <a:t>3</a:t>
                  </a:r>
                </a:p>
              </p:txBody>
            </p:sp>
            <p:sp>
              <p:nvSpPr>
                <p:cNvPr id="57377" name="Rectangle 60"/>
                <p:cNvSpPr>
                  <a:spLocks noChangeArrowheads="1"/>
                </p:cNvSpPr>
                <p:nvPr/>
              </p:nvSpPr>
              <p:spPr bwMode="auto">
                <a:xfrm>
                  <a:off x="428" y="1526"/>
                  <a:ext cx="42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2400">
                    <a:solidFill>
                      <a:srgbClr val="000066"/>
                    </a:solidFill>
                    <a:latin typeface="Times New Roman" pitchFamily="18" charset="0"/>
                  </a:endParaRPr>
                </a:p>
              </p:txBody>
            </p:sp>
          </p:grpSp>
          <p:grpSp>
            <p:nvGrpSpPr>
              <p:cNvPr id="57370" name="Group 61"/>
              <p:cNvGrpSpPr>
                <a:grpSpLocks/>
              </p:cNvGrpSpPr>
              <p:nvPr/>
            </p:nvGrpSpPr>
            <p:grpSpPr bwMode="auto">
              <a:xfrm>
                <a:off x="856" y="1526"/>
                <a:ext cx="428" cy="384"/>
                <a:chOff x="856" y="1526"/>
                <a:chExt cx="428" cy="384"/>
              </a:xfrm>
            </p:grpSpPr>
            <p:sp>
              <p:nvSpPr>
                <p:cNvPr id="57374" name="Rectangle 62"/>
                <p:cNvSpPr>
                  <a:spLocks noChangeArrowheads="1"/>
                </p:cNvSpPr>
                <p:nvPr/>
              </p:nvSpPr>
              <p:spPr bwMode="auto">
                <a:xfrm>
                  <a:off x="899" y="1526"/>
                  <a:ext cx="34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b="1">
                      <a:solidFill>
                        <a:srgbClr val="000066"/>
                      </a:solidFill>
                      <a:latin typeface="Times New Roman" pitchFamily="18" charset="0"/>
                    </a:rPr>
                    <a:t>12</a:t>
                  </a:r>
                </a:p>
              </p:txBody>
            </p:sp>
            <p:sp>
              <p:nvSpPr>
                <p:cNvPr id="57375" name="Rectangle 63"/>
                <p:cNvSpPr>
                  <a:spLocks noChangeArrowheads="1"/>
                </p:cNvSpPr>
                <p:nvPr/>
              </p:nvSpPr>
              <p:spPr bwMode="auto">
                <a:xfrm>
                  <a:off x="856" y="1526"/>
                  <a:ext cx="42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2400">
                    <a:solidFill>
                      <a:srgbClr val="000066"/>
                    </a:solidFill>
                    <a:latin typeface="Times New Roman" pitchFamily="18" charset="0"/>
                  </a:endParaRPr>
                </a:p>
              </p:txBody>
            </p:sp>
          </p:grpSp>
          <p:grpSp>
            <p:nvGrpSpPr>
              <p:cNvPr id="57371" name="Group 64"/>
              <p:cNvGrpSpPr>
                <a:grpSpLocks/>
              </p:cNvGrpSpPr>
              <p:nvPr/>
            </p:nvGrpSpPr>
            <p:grpSpPr bwMode="auto">
              <a:xfrm>
                <a:off x="1284" y="1526"/>
                <a:ext cx="641" cy="384"/>
                <a:chOff x="1284" y="1526"/>
                <a:chExt cx="641" cy="384"/>
              </a:xfrm>
            </p:grpSpPr>
            <p:sp>
              <p:nvSpPr>
                <p:cNvPr id="57372" name="Rectangle 65"/>
                <p:cNvSpPr>
                  <a:spLocks noChangeArrowheads="1"/>
                </p:cNvSpPr>
                <p:nvPr/>
              </p:nvSpPr>
              <p:spPr bwMode="auto">
                <a:xfrm>
                  <a:off x="1327" y="1526"/>
                  <a:ext cx="55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b="1">
                      <a:solidFill>
                        <a:srgbClr val="000066"/>
                      </a:solidFill>
                      <a:latin typeface="Times New Roman" pitchFamily="18" charset="0"/>
                    </a:rPr>
                    <a:t>4</a:t>
                  </a:r>
                </a:p>
              </p:txBody>
            </p:sp>
            <p:sp>
              <p:nvSpPr>
                <p:cNvPr id="57373" name="Rectangle 66"/>
                <p:cNvSpPr>
                  <a:spLocks noChangeArrowheads="1"/>
                </p:cNvSpPr>
                <p:nvPr/>
              </p:nvSpPr>
              <p:spPr bwMode="auto">
                <a:xfrm>
                  <a:off x="1284" y="1526"/>
                  <a:ext cx="64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2400">
                    <a:solidFill>
                      <a:srgbClr val="000066"/>
                    </a:solidFill>
                    <a:latin typeface="Times New Roman" pitchFamily="18" charset="0"/>
                  </a:endParaRPr>
                </a:p>
              </p:txBody>
            </p:sp>
          </p:grpSp>
        </p:grpSp>
        <p:sp>
          <p:nvSpPr>
            <p:cNvPr id="57351" name="Rectangle 67"/>
            <p:cNvSpPr>
              <a:spLocks noChangeArrowheads="1"/>
            </p:cNvSpPr>
            <p:nvPr/>
          </p:nvSpPr>
          <p:spPr bwMode="auto">
            <a:xfrm>
              <a:off x="-2" y="-2"/>
              <a:ext cx="1929" cy="1914"/>
            </a:xfrm>
            <a:prstGeom prst="rect">
              <a:avLst/>
            </a:prstGeom>
            <a:noFill/>
            <a:ln w="63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2400">
                <a:solidFill>
                  <a:srgbClr val="000066"/>
                </a:solidFill>
                <a:latin typeface="Times New Roman" pitchFamily="18" charset="0"/>
              </a:endParaRPr>
            </a:p>
          </p:txBody>
        </p:sp>
      </p:grpSp>
    </p:spTree>
    <p:custDataLst>
      <p:tags r:id="rId1"/>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矩形 2"/>
          <p:cNvSpPr>
            <a:spLocks noChangeArrowheads="1"/>
          </p:cNvSpPr>
          <p:nvPr/>
        </p:nvSpPr>
        <p:spPr bwMode="auto">
          <a:xfrm>
            <a:off x="292100" y="376238"/>
            <a:ext cx="45132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3200">
                <a:solidFill>
                  <a:schemeClr val="bg1"/>
                </a:solidFill>
                <a:latin typeface="Times New Roman" pitchFamily="18" charset="0"/>
                <a:ea typeface="楷体" pitchFamily="49" charset="-122"/>
                <a:cs typeface="Times New Roman" pitchFamily="18" charset="0"/>
              </a:rPr>
              <a:t>0-1</a:t>
            </a:r>
            <a:r>
              <a:rPr lang="zh-CN" altLang="en-US" sz="3200">
                <a:solidFill>
                  <a:schemeClr val="bg1"/>
                </a:solidFill>
                <a:latin typeface="楷体" pitchFamily="49" charset="-122"/>
                <a:ea typeface="楷体" pitchFamily="49" charset="-122"/>
                <a:cs typeface="Times New Roman" pitchFamily="18" charset="0"/>
              </a:rPr>
              <a:t>背包问题</a:t>
            </a:r>
          </a:p>
        </p:txBody>
      </p:sp>
      <p:sp>
        <p:nvSpPr>
          <p:cNvPr id="3076" name="灯片编号占位符 3"/>
          <p:cNvSpPr>
            <a:spLocks noGrp="1"/>
          </p:cNvSpPr>
          <p:nvPr>
            <p:ph type="sldNum" sz="quarter" idx="12"/>
          </p:nvPr>
        </p:nvSpPr>
        <p:spPr bwMode="auto">
          <a:xfrm>
            <a:off x="6731000" y="644366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0" hangingPunct="0">
              <a:spcBef>
                <a:spcPct val="50000"/>
              </a:spcBef>
            </a:pPr>
            <a:fld id="{A97FE37D-EE91-4F00-9261-B7C520885D73}" type="slidenum">
              <a:rPr lang="en-US" altLang="zh-CN" sz="1000" smtClean="0">
                <a:solidFill>
                  <a:srgbClr val="969696"/>
                </a:solidFill>
              </a:rPr>
              <a:pPr eaLnBrk="0" hangingPunct="0">
                <a:spcBef>
                  <a:spcPct val="50000"/>
                </a:spcBef>
              </a:pPr>
              <a:t>42</a:t>
            </a:fld>
            <a:endParaRPr lang="en-US" altLang="zh-CN" sz="1000" smtClean="0">
              <a:solidFill>
                <a:srgbClr val="969696"/>
              </a:solidFill>
            </a:endParaRPr>
          </a:p>
        </p:txBody>
      </p:sp>
      <p:sp>
        <p:nvSpPr>
          <p:cNvPr id="64" name="Text Box 7"/>
          <p:cNvSpPr txBox="1">
            <a:spLocks noChangeArrowheads="1"/>
          </p:cNvSpPr>
          <p:nvPr/>
        </p:nvSpPr>
        <p:spPr bwMode="auto">
          <a:xfrm>
            <a:off x="2544763" y="5895975"/>
            <a:ext cx="2651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D60093"/>
                </a:solidFill>
                <a:latin typeface="Times New Roman" pitchFamily="18" charset="0"/>
              </a:rPr>
              <a:t>×</a:t>
            </a:r>
          </a:p>
        </p:txBody>
      </p:sp>
      <p:sp>
        <p:nvSpPr>
          <p:cNvPr id="3078" name="Text Box 8"/>
          <p:cNvSpPr txBox="1">
            <a:spLocks noChangeArrowheads="1"/>
          </p:cNvSpPr>
          <p:nvPr/>
        </p:nvSpPr>
        <p:spPr bwMode="auto">
          <a:xfrm>
            <a:off x="4678363" y="1793875"/>
            <a:ext cx="1492250"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i="1">
                <a:solidFill>
                  <a:srgbClr val="000066"/>
                </a:solidFill>
                <a:latin typeface="Times New Roman" pitchFamily="18" charset="0"/>
              </a:rPr>
              <a:t>w</a:t>
            </a:r>
            <a:r>
              <a:rPr lang="en-US" altLang="zh-CN" sz="2000" b="1">
                <a:solidFill>
                  <a:srgbClr val="000066"/>
                </a:solidFill>
                <a:latin typeface="Times New Roman" pitchFamily="18" charset="0"/>
              </a:rPr>
              <a:t>=0, </a:t>
            </a:r>
            <a:r>
              <a:rPr lang="en-US" altLang="zh-CN" sz="2000" b="1" i="1">
                <a:solidFill>
                  <a:srgbClr val="000066"/>
                </a:solidFill>
                <a:latin typeface="Times New Roman" pitchFamily="18" charset="0"/>
              </a:rPr>
              <a:t>v</a:t>
            </a:r>
            <a:r>
              <a:rPr lang="en-US" altLang="zh-CN" sz="2000" b="1">
                <a:solidFill>
                  <a:srgbClr val="000066"/>
                </a:solidFill>
                <a:latin typeface="Times New Roman" pitchFamily="18" charset="0"/>
              </a:rPr>
              <a:t>=0</a:t>
            </a:r>
          </a:p>
          <a:p>
            <a:pPr algn="just" eaLnBrk="1" hangingPunct="1">
              <a:lnSpc>
                <a:spcPct val="96000"/>
              </a:lnSpc>
            </a:pPr>
            <a:r>
              <a:rPr lang="en-US" altLang="zh-CN" sz="2000" b="1" i="1">
                <a:solidFill>
                  <a:srgbClr val="000066"/>
                </a:solidFill>
                <a:latin typeface="Times New Roman" pitchFamily="18" charset="0"/>
              </a:rPr>
              <a:t>ub</a:t>
            </a:r>
            <a:r>
              <a:rPr lang="en-US" altLang="zh-CN" sz="2000" b="1">
                <a:solidFill>
                  <a:srgbClr val="000066"/>
                </a:solidFill>
                <a:latin typeface="Times New Roman" pitchFamily="18" charset="0"/>
              </a:rPr>
              <a:t>=100</a:t>
            </a:r>
          </a:p>
        </p:txBody>
      </p:sp>
      <p:sp>
        <p:nvSpPr>
          <p:cNvPr id="3079" name="Line 9"/>
          <p:cNvSpPr>
            <a:spLocks noChangeShapeType="1"/>
          </p:cNvSpPr>
          <p:nvPr/>
        </p:nvSpPr>
        <p:spPr bwMode="auto">
          <a:xfrm flipV="1">
            <a:off x="4678363" y="2114550"/>
            <a:ext cx="14922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67" name="Line 10"/>
          <p:cNvSpPr>
            <a:spLocks noChangeShapeType="1"/>
          </p:cNvSpPr>
          <p:nvPr/>
        </p:nvSpPr>
        <p:spPr bwMode="auto">
          <a:xfrm flipH="1">
            <a:off x="3411538" y="2401888"/>
            <a:ext cx="1609725" cy="4000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68" name="Line 11"/>
          <p:cNvSpPr>
            <a:spLocks noChangeShapeType="1"/>
          </p:cNvSpPr>
          <p:nvPr/>
        </p:nvSpPr>
        <p:spPr bwMode="auto">
          <a:xfrm>
            <a:off x="5875338" y="2405063"/>
            <a:ext cx="1608137" cy="4127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69" name="Text Box 12"/>
          <p:cNvSpPr txBox="1">
            <a:spLocks noChangeArrowheads="1"/>
          </p:cNvSpPr>
          <p:nvPr/>
        </p:nvSpPr>
        <p:spPr bwMode="auto">
          <a:xfrm>
            <a:off x="2230438" y="2811463"/>
            <a:ext cx="1525587" cy="6048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i="1">
                <a:solidFill>
                  <a:srgbClr val="000066"/>
                </a:solidFill>
                <a:latin typeface="Times New Roman" pitchFamily="18" charset="0"/>
              </a:rPr>
              <a:t>w</a:t>
            </a:r>
            <a:r>
              <a:rPr lang="en-US" altLang="zh-CN" sz="2000" b="1">
                <a:solidFill>
                  <a:srgbClr val="000066"/>
                </a:solidFill>
                <a:latin typeface="Times New Roman" pitchFamily="18" charset="0"/>
              </a:rPr>
              <a:t>=4, </a:t>
            </a:r>
            <a:r>
              <a:rPr lang="en-US" altLang="zh-CN" sz="2000" b="1" i="1">
                <a:solidFill>
                  <a:srgbClr val="000066"/>
                </a:solidFill>
                <a:latin typeface="Times New Roman" pitchFamily="18" charset="0"/>
              </a:rPr>
              <a:t>v</a:t>
            </a:r>
            <a:r>
              <a:rPr lang="en-US" altLang="zh-CN" sz="2000" b="1">
                <a:solidFill>
                  <a:srgbClr val="000066"/>
                </a:solidFill>
                <a:latin typeface="Times New Roman" pitchFamily="18" charset="0"/>
              </a:rPr>
              <a:t>=40</a:t>
            </a:r>
          </a:p>
          <a:p>
            <a:pPr algn="just" eaLnBrk="1" hangingPunct="1">
              <a:lnSpc>
                <a:spcPct val="96000"/>
              </a:lnSpc>
            </a:pPr>
            <a:r>
              <a:rPr lang="en-US" altLang="zh-CN" sz="2000" b="1" i="1">
                <a:solidFill>
                  <a:srgbClr val="000066"/>
                </a:solidFill>
                <a:latin typeface="Times New Roman" pitchFamily="18" charset="0"/>
              </a:rPr>
              <a:t>ub</a:t>
            </a:r>
            <a:r>
              <a:rPr lang="en-US" altLang="zh-CN" sz="2000" b="1">
                <a:solidFill>
                  <a:srgbClr val="000066"/>
                </a:solidFill>
                <a:latin typeface="Times New Roman" pitchFamily="18" charset="0"/>
              </a:rPr>
              <a:t>=76</a:t>
            </a:r>
          </a:p>
        </p:txBody>
      </p:sp>
      <p:sp>
        <p:nvSpPr>
          <p:cNvPr id="70" name="Line 13"/>
          <p:cNvSpPr>
            <a:spLocks noChangeShapeType="1"/>
          </p:cNvSpPr>
          <p:nvPr/>
        </p:nvSpPr>
        <p:spPr bwMode="auto">
          <a:xfrm flipV="1">
            <a:off x="2230438" y="3132138"/>
            <a:ext cx="1525587"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71" name="Text Box 14"/>
          <p:cNvSpPr txBox="1">
            <a:spLocks noChangeArrowheads="1"/>
          </p:cNvSpPr>
          <p:nvPr/>
        </p:nvSpPr>
        <p:spPr bwMode="auto">
          <a:xfrm>
            <a:off x="7126288" y="2811463"/>
            <a:ext cx="1525587" cy="6048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i="1">
                <a:solidFill>
                  <a:srgbClr val="000066"/>
                </a:solidFill>
                <a:latin typeface="Times New Roman" pitchFamily="18" charset="0"/>
              </a:rPr>
              <a:t>w</a:t>
            </a:r>
            <a:r>
              <a:rPr lang="en-US" altLang="zh-CN" sz="2000" b="1">
                <a:solidFill>
                  <a:srgbClr val="000066"/>
                </a:solidFill>
                <a:latin typeface="Times New Roman" pitchFamily="18" charset="0"/>
              </a:rPr>
              <a:t>=0, </a:t>
            </a:r>
            <a:r>
              <a:rPr lang="en-US" altLang="zh-CN" sz="2000" b="1" i="1">
                <a:solidFill>
                  <a:srgbClr val="000066"/>
                </a:solidFill>
                <a:latin typeface="Times New Roman" pitchFamily="18" charset="0"/>
              </a:rPr>
              <a:t>v</a:t>
            </a:r>
            <a:r>
              <a:rPr lang="en-US" altLang="zh-CN" sz="2000" b="1">
                <a:solidFill>
                  <a:srgbClr val="000066"/>
                </a:solidFill>
                <a:latin typeface="Times New Roman" pitchFamily="18" charset="0"/>
              </a:rPr>
              <a:t>=0</a:t>
            </a:r>
          </a:p>
          <a:p>
            <a:pPr algn="just" eaLnBrk="1" hangingPunct="1">
              <a:lnSpc>
                <a:spcPct val="96000"/>
              </a:lnSpc>
            </a:pPr>
            <a:r>
              <a:rPr lang="en-US" altLang="zh-CN" sz="2000" b="1" i="1">
                <a:solidFill>
                  <a:srgbClr val="000066"/>
                </a:solidFill>
                <a:latin typeface="Times New Roman" pitchFamily="18" charset="0"/>
              </a:rPr>
              <a:t>ub</a:t>
            </a:r>
            <a:r>
              <a:rPr lang="en-US" altLang="zh-CN" sz="2000" b="1">
                <a:solidFill>
                  <a:srgbClr val="000066"/>
                </a:solidFill>
                <a:latin typeface="Times New Roman" pitchFamily="18" charset="0"/>
              </a:rPr>
              <a:t>=60</a:t>
            </a:r>
          </a:p>
        </p:txBody>
      </p:sp>
      <p:sp>
        <p:nvSpPr>
          <p:cNvPr id="72" name="Line 15"/>
          <p:cNvSpPr>
            <a:spLocks noChangeShapeType="1"/>
          </p:cNvSpPr>
          <p:nvPr/>
        </p:nvSpPr>
        <p:spPr bwMode="auto">
          <a:xfrm flipV="1">
            <a:off x="7126288" y="3132138"/>
            <a:ext cx="1525587"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73" name="Text Box 16"/>
          <p:cNvSpPr txBox="1">
            <a:spLocks noChangeArrowheads="1"/>
          </p:cNvSpPr>
          <p:nvPr/>
        </p:nvSpPr>
        <p:spPr bwMode="auto">
          <a:xfrm>
            <a:off x="436563" y="3925888"/>
            <a:ext cx="1524000" cy="6048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i="1">
                <a:solidFill>
                  <a:srgbClr val="000066"/>
                </a:solidFill>
                <a:latin typeface="Times New Roman" pitchFamily="18" charset="0"/>
              </a:rPr>
              <a:t>w</a:t>
            </a:r>
            <a:r>
              <a:rPr lang="en-US" altLang="zh-CN" sz="2000" b="1">
                <a:solidFill>
                  <a:srgbClr val="000066"/>
                </a:solidFill>
                <a:latin typeface="Times New Roman" pitchFamily="18" charset="0"/>
              </a:rPr>
              <a:t>=11</a:t>
            </a:r>
          </a:p>
          <a:p>
            <a:pPr algn="just" eaLnBrk="1" hangingPunct="1">
              <a:lnSpc>
                <a:spcPct val="96000"/>
              </a:lnSpc>
            </a:pPr>
            <a:endParaRPr lang="zh-CN" altLang="en-US" sz="2000" b="1">
              <a:solidFill>
                <a:srgbClr val="000066"/>
              </a:solidFill>
              <a:latin typeface="Times New Roman" pitchFamily="18" charset="0"/>
            </a:endParaRPr>
          </a:p>
        </p:txBody>
      </p:sp>
      <p:sp>
        <p:nvSpPr>
          <p:cNvPr id="74" name="Line 17"/>
          <p:cNvSpPr>
            <a:spLocks noChangeShapeType="1"/>
          </p:cNvSpPr>
          <p:nvPr/>
        </p:nvSpPr>
        <p:spPr bwMode="auto">
          <a:xfrm flipV="1">
            <a:off x="436563" y="4244975"/>
            <a:ext cx="1524000"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75" name="Text Box 18"/>
          <p:cNvSpPr txBox="1">
            <a:spLocks noChangeArrowheads="1"/>
          </p:cNvSpPr>
          <p:nvPr/>
        </p:nvSpPr>
        <p:spPr bwMode="auto">
          <a:xfrm>
            <a:off x="4052888" y="3935413"/>
            <a:ext cx="1527175" cy="6048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i="1">
                <a:solidFill>
                  <a:srgbClr val="000066"/>
                </a:solidFill>
                <a:latin typeface="Times New Roman" pitchFamily="18" charset="0"/>
              </a:rPr>
              <a:t>w</a:t>
            </a:r>
            <a:r>
              <a:rPr lang="en-US" altLang="zh-CN" sz="2000" b="1">
                <a:solidFill>
                  <a:srgbClr val="000066"/>
                </a:solidFill>
                <a:latin typeface="Times New Roman" pitchFamily="18" charset="0"/>
              </a:rPr>
              <a:t>=4, </a:t>
            </a:r>
            <a:r>
              <a:rPr lang="en-US" altLang="zh-CN" sz="2000" b="1" i="1">
                <a:solidFill>
                  <a:srgbClr val="000066"/>
                </a:solidFill>
                <a:latin typeface="Times New Roman" pitchFamily="18" charset="0"/>
              </a:rPr>
              <a:t>v</a:t>
            </a:r>
            <a:r>
              <a:rPr lang="en-US" altLang="zh-CN" sz="2000" b="1">
                <a:solidFill>
                  <a:srgbClr val="000066"/>
                </a:solidFill>
                <a:latin typeface="Times New Roman" pitchFamily="18" charset="0"/>
              </a:rPr>
              <a:t>=40</a:t>
            </a:r>
          </a:p>
          <a:p>
            <a:pPr algn="just" eaLnBrk="1" hangingPunct="1">
              <a:lnSpc>
                <a:spcPct val="96000"/>
              </a:lnSpc>
            </a:pPr>
            <a:r>
              <a:rPr lang="en-US" altLang="zh-CN" sz="2000" b="1" i="1">
                <a:solidFill>
                  <a:srgbClr val="000066"/>
                </a:solidFill>
                <a:latin typeface="Times New Roman" pitchFamily="18" charset="0"/>
              </a:rPr>
              <a:t>ub</a:t>
            </a:r>
            <a:r>
              <a:rPr lang="en-US" altLang="zh-CN" sz="2000" b="1">
                <a:solidFill>
                  <a:srgbClr val="000066"/>
                </a:solidFill>
                <a:latin typeface="Times New Roman" pitchFamily="18" charset="0"/>
              </a:rPr>
              <a:t>=70</a:t>
            </a:r>
          </a:p>
        </p:txBody>
      </p:sp>
      <p:sp>
        <p:nvSpPr>
          <p:cNvPr id="76" name="Line 19"/>
          <p:cNvSpPr>
            <a:spLocks noChangeShapeType="1"/>
          </p:cNvSpPr>
          <p:nvPr/>
        </p:nvSpPr>
        <p:spPr bwMode="auto">
          <a:xfrm flipV="1">
            <a:off x="4052888" y="4254500"/>
            <a:ext cx="1527175"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77" name="Text Box 20"/>
          <p:cNvSpPr txBox="1">
            <a:spLocks noChangeArrowheads="1"/>
          </p:cNvSpPr>
          <p:nvPr/>
        </p:nvSpPr>
        <p:spPr bwMode="auto">
          <a:xfrm>
            <a:off x="2525713" y="5046663"/>
            <a:ext cx="1525587" cy="6048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i="1">
                <a:solidFill>
                  <a:srgbClr val="000066"/>
                </a:solidFill>
                <a:latin typeface="Times New Roman" pitchFamily="18" charset="0"/>
              </a:rPr>
              <a:t>w</a:t>
            </a:r>
            <a:r>
              <a:rPr lang="en-US" altLang="zh-CN" sz="2000" b="1">
                <a:solidFill>
                  <a:srgbClr val="000066"/>
                </a:solidFill>
                <a:latin typeface="Times New Roman" pitchFamily="18" charset="0"/>
              </a:rPr>
              <a:t>=9, </a:t>
            </a:r>
            <a:r>
              <a:rPr lang="en-US" altLang="zh-CN" sz="2000" b="1" i="1">
                <a:solidFill>
                  <a:srgbClr val="000066"/>
                </a:solidFill>
                <a:latin typeface="Times New Roman" pitchFamily="18" charset="0"/>
              </a:rPr>
              <a:t>v</a:t>
            </a:r>
            <a:r>
              <a:rPr lang="en-US" altLang="zh-CN" sz="2000" b="1">
                <a:solidFill>
                  <a:srgbClr val="000066"/>
                </a:solidFill>
                <a:latin typeface="Times New Roman" pitchFamily="18" charset="0"/>
              </a:rPr>
              <a:t>=65</a:t>
            </a:r>
          </a:p>
          <a:p>
            <a:pPr algn="just" eaLnBrk="1" hangingPunct="1">
              <a:lnSpc>
                <a:spcPct val="96000"/>
              </a:lnSpc>
            </a:pPr>
            <a:r>
              <a:rPr lang="en-US" altLang="zh-CN" sz="2000" b="1" i="1">
                <a:solidFill>
                  <a:srgbClr val="000066"/>
                </a:solidFill>
                <a:latin typeface="Times New Roman" pitchFamily="18" charset="0"/>
              </a:rPr>
              <a:t>ub</a:t>
            </a:r>
            <a:r>
              <a:rPr lang="en-US" altLang="zh-CN" sz="2000" b="1">
                <a:solidFill>
                  <a:srgbClr val="000066"/>
                </a:solidFill>
                <a:latin typeface="Times New Roman" pitchFamily="18" charset="0"/>
              </a:rPr>
              <a:t>=69</a:t>
            </a:r>
          </a:p>
        </p:txBody>
      </p:sp>
      <p:sp>
        <p:nvSpPr>
          <p:cNvPr id="78" name="Line 21"/>
          <p:cNvSpPr>
            <a:spLocks noChangeShapeType="1"/>
          </p:cNvSpPr>
          <p:nvPr/>
        </p:nvSpPr>
        <p:spPr bwMode="auto">
          <a:xfrm flipV="1">
            <a:off x="2525713" y="5367338"/>
            <a:ext cx="1525587"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79" name="Text Box 22"/>
          <p:cNvSpPr txBox="1">
            <a:spLocks noChangeArrowheads="1"/>
          </p:cNvSpPr>
          <p:nvPr/>
        </p:nvSpPr>
        <p:spPr bwMode="auto">
          <a:xfrm>
            <a:off x="5583238" y="5059363"/>
            <a:ext cx="1524000" cy="603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i="1">
                <a:solidFill>
                  <a:srgbClr val="000066"/>
                </a:solidFill>
                <a:latin typeface="Times New Roman" pitchFamily="18" charset="0"/>
              </a:rPr>
              <a:t>w</a:t>
            </a:r>
            <a:r>
              <a:rPr lang="en-US" altLang="zh-CN" sz="2000" b="1">
                <a:solidFill>
                  <a:srgbClr val="000066"/>
                </a:solidFill>
                <a:latin typeface="Times New Roman" pitchFamily="18" charset="0"/>
              </a:rPr>
              <a:t>=4, </a:t>
            </a:r>
            <a:r>
              <a:rPr lang="en-US" altLang="zh-CN" sz="2000" b="1" i="1">
                <a:solidFill>
                  <a:srgbClr val="000066"/>
                </a:solidFill>
                <a:latin typeface="Times New Roman" pitchFamily="18" charset="0"/>
              </a:rPr>
              <a:t>v</a:t>
            </a:r>
            <a:r>
              <a:rPr lang="en-US" altLang="zh-CN" sz="2000" b="1">
                <a:solidFill>
                  <a:srgbClr val="000066"/>
                </a:solidFill>
                <a:latin typeface="Times New Roman" pitchFamily="18" charset="0"/>
              </a:rPr>
              <a:t>=40</a:t>
            </a:r>
          </a:p>
          <a:p>
            <a:pPr algn="just" eaLnBrk="1" hangingPunct="1">
              <a:lnSpc>
                <a:spcPct val="96000"/>
              </a:lnSpc>
            </a:pPr>
            <a:r>
              <a:rPr lang="en-US" altLang="zh-CN" sz="2000" b="1" i="1">
                <a:solidFill>
                  <a:srgbClr val="000066"/>
                </a:solidFill>
                <a:latin typeface="Times New Roman" pitchFamily="18" charset="0"/>
              </a:rPr>
              <a:t>ub</a:t>
            </a:r>
            <a:r>
              <a:rPr lang="en-US" altLang="zh-CN" sz="2000" b="1">
                <a:solidFill>
                  <a:srgbClr val="000066"/>
                </a:solidFill>
                <a:latin typeface="Times New Roman" pitchFamily="18" charset="0"/>
              </a:rPr>
              <a:t>=64</a:t>
            </a:r>
          </a:p>
        </p:txBody>
      </p:sp>
      <p:sp>
        <p:nvSpPr>
          <p:cNvPr id="80" name="Line 23"/>
          <p:cNvSpPr>
            <a:spLocks noChangeShapeType="1"/>
          </p:cNvSpPr>
          <p:nvPr/>
        </p:nvSpPr>
        <p:spPr bwMode="auto">
          <a:xfrm flipV="1">
            <a:off x="5583238" y="5378450"/>
            <a:ext cx="152400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81" name="Text Box 24"/>
          <p:cNvSpPr txBox="1">
            <a:spLocks noChangeArrowheads="1"/>
          </p:cNvSpPr>
          <p:nvPr/>
        </p:nvSpPr>
        <p:spPr bwMode="auto">
          <a:xfrm>
            <a:off x="1293813" y="6161088"/>
            <a:ext cx="1525587" cy="6048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i="1">
                <a:solidFill>
                  <a:srgbClr val="000066"/>
                </a:solidFill>
                <a:latin typeface="Times New Roman" pitchFamily="18" charset="0"/>
              </a:rPr>
              <a:t>w</a:t>
            </a:r>
            <a:r>
              <a:rPr lang="en-US" altLang="zh-CN" sz="2000" b="1">
                <a:solidFill>
                  <a:srgbClr val="000066"/>
                </a:solidFill>
                <a:latin typeface="Times New Roman" pitchFamily="18" charset="0"/>
              </a:rPr>
              <a:t>=12</a:t>
            </a:r>
          </a:p>
          <a:p>
            <a:pPr algn="just" eaLnBrk="1" hangingPunct="1">
              <a:lnSpc>
                <a:spcPct val="96000"/>
              </a:lnSpc>
            </a:pPr>
            <a:endParaRPr lang="en-US" altLang="zh-CN" sz="2000" b="1">
              <a:solidFill>
                <a:srgbClr val="000066"/>
              </a:solidFill>
              <a:latin typeface="Times New Roman" pitchFamily="18" charset="0"/>
            </a:endParaRPr>
          </a:p>
          <a:p>
            <a:pPr algn="just" eaLnBrk="1" hangingPunct="1">
              <a:lnSpc>
                <a:spcPct val="96000"/>
              </a:lnSpc>
            </a:pPr>
            <a:endParaRPr lang="zh-CN" altLang="en-US" sz="2000" b="1">
              <a:solidFill>
                <a:srgbClr val="000066"/>
              </a:solidFill>
              <a:latin typeface="Times New Roman" pitchFamily="18" charset="0"/>
            </a:endParaRPr>
          </a:p>
        </p:txBody>
      </p:sp>
      <p:sp>
        <p:nvSpPr>
          <p:cNvPr id="82" name="Line 25"/>
          <p:cNvSpPr>
            <a:spLocks noChangeShapeType="1"/>
          </p:cNvSpPr>
          <p:nvPr/>
        </p:nvSpPr>
        <p:spPr bwMode="auto">
          <a:xfrm flipV="1">
            <a:off x="1293813" y="6480175"/>
            <a:ext cx="1525587"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83" name="Text Box 26"/>
          <p:cNvSpPr txBox="1">
            <a:spLocks noChangeArrowheads="1"/>
          </p:cNvSpPr>
          <p:nvPr/>
        </p:nvSpPr>
        <p:spPr bwMode="auto">
          <a:xfrm>
            <a:off x="3821113" y="6180138"/>
            <a:ext cx="1524000" cy="6048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i="1">
                <a:solidFill>
                  <a:srgbClr val="000066"/>
                </a:solidFill>
                <a:latin typeface="Times New Roman" pitchFamily="18" charset="0"/>
              </a:rPr>
              <a:t>w</a:t>
            </a:r>
            <a:r>
              <a:rPr lang="en-US" altLang="zh-CN" sz="2000" b="1">
                <a:solidFill>
                  <a:srgbClr val="000066"/>
                </a:solidFill>
                <a:latin typeface="Times New Roman" pitchFamily="18" charset="0"/>
              </a:rPr>
              <a:t>=9, </a:t>
            </a:r>
            <a:r>
              <a:rPr lang="en-US" altLang="zh-CN" sz="2000" b="1" i="1">
                <a:solidFill>
                  <a:srgbClr val="000066"/>
                </a:solidFill>
                <a:latin typeface="Times New Roman" pitchFamily="18" charset="0"/>
              </a:rPr>
              <a:t>v</a:t>
            </a:r>
            <a:r>
              <a:rPr lang="en-US" altLang="zh-CN" sz="2000" b="1">
                <a:solidFill>
                  <a:srgbClr val="000066"/>
                </a:solidFill>
                <a:latin typeface="Times New Roman" pitchFamily="18" charset="0"/>
              </a:rPr>
              <a:t>=65</a:t>
            </a:r>
          </a:p>
          <a:p>
            <a:pPr algn="just" eaLnBrk="1" hangingPunct="1">
              <a:lnSpc>
                <a:spcPct val="96000"/>
              </a:lnSpc>
            </a:pPr>
            <a:r>
              <a:rPr lang="en-US" altLang="zh-CN" sz="2000" b="1" i="1">
                <a:solidFill>
                  <a:srgbClr val="000066"/>
                </a:solidFill>
                <a:latin typeface="Times New Roman" pitchFamily="18" charset="0"/>
              </a:rPr>
              <a:t>ub</a:t>
            </a:r>
            <a:r>
              <a:rPr lang="en-US" altLang="zh-CN" sz="2000" b="1">
                <a:solidFill>
                  <a:srgbClr val="000066"/>
                </a:solidFill>
                <a:latin typeface="Times New Roman" pitchFamily="18" charset="0"/>
              </a:rPr>
              <a:t>=65</a:t>
            </a:r>
          </a:p>
        </p:txBody>
      </p:sp>
      <p:sp>
        <p:nvSpPr>
          <p:cNvPr id="84" name="Line 27"/>
          <p:cNvSpPr>
            <a:spLocks noChangeShapeType="1"/>
          </p:cNvSpPr>
          <p:nvPr/>
        </p:nvSpPr>
        <p:spPr bwMode="auto">
          <a:xfrm flipV="1">
            <a:off x="3821113" y="6500813"/>
            <a:ext cx="152400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85" name="Line 28"/>
          <p:cNvSpPr>
            <a:spLocks noChangeShapeType="1"/>
          </p:cNvSpPr>
          <p:nvPr/>
        </p:nvSpPr>
        <p:spPr bwMode="auto">
          <a:xfrm flipH="1">
            <a:off x="1617663" y="3416300"/>
            <a:ext cx="987425" cy="5159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86" name="Line 29"/>
          <p:cNvSpPr>
            <a:spLocks noChangeShapeType="1"/>
          </p:cNvSpPr>
          <p:nvPr/>
        </p:nvSpPr>
        <p:spPr bwMode="auto">
          <a:xfrm>
            <a:off x="3427413" y="3424238"/>
            <a:ext cx="892175" cy="498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87" name="Line 30"/>
          <p:cNvSpPr>
            <a:spLocks noChangeShapeType="1"/>
          </p:cNvSpPr>
          <p:nvPr/>
        </p:nvSpPr>
        <p:spPr bwMode="auto">
          <a:xfrm>
            <a:off x="5267325" y="4543425"/>
            <a:ext cx="892175" cy="5159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88" name="Line 31"/>
          <p:cNvSpPr>
            <a:spLocks noChangeShapeType="1"/>
          </p:cNvSpPr>
          <p:nvPr/>
        </p:nvSpPr>
        <p:spPr bwMode="auto">
          <a:xfrm flipH="1">
            <a:off x="2289175" y="5657850"/>
            <a:ext cx="517525" cy="5064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89" name="Line 32"/>
          <p:cNvSpPr>
            <a:spLocks noChangeShapeType="1"/>
          </p:cNvSpPr>
          <p:nvPr/>
        </p:nvSpPr>
        <p:spPr bwMode="auto">
          <a:xfrm>
            <a:off x="3756025" y="5651500"/>
            <a:ext cx="501650" cy="519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90" name="Text Box 33"/>
          <p:cNvSpPr txBox="1">
            <a:spLocks noChangeArrowheads="1"/>
          </p:cNvSpPr>
          <p:nvPr/>
        </p:nvSpPr>
        <p:spPr bwMode="auto">
          <a:xfrm>
            <a:off x="2560638" y="2535238"/>
            <a:ext cx="185737"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2</a:t>
            </a:r>
          </a:p>
        </p:txBody>
      </p:sp>
      <p:sp>
        <p:nvSpPr>
          <p:cNvPr id="91" name="Text Box 34"/>
          <p:cNvSpPr txBox="1">
            <a:spLocks noChangeArrowheads="1"/>
          </p:cNvSpPr>
          <p:nvPr/>
        </p:nvSpPr>
        <p:spPr bwMode="auto">
          <a:xfrm>
            <a:off x="7627938" y="2544763"/>
            <a:ext cx="1889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3</a:t>
            </a:r>
          </a:p>
        </p:txBody>
      </p:sp>
      <p:sp>
        <p:nvSpPr>
          <p:cNvPr id="92" name="Text Box 35"/>
          <p:cNvSpPr txBox="1">
            <a:spLocks noChangeArrowheads="1"/>
          </p:cNvSpPr>
          <p:nvPr/>
        </p:nvSpPr>
        <p:spPr bwMode="auto">
          <a:xfrm>
            <a:off x="531813" y="3643313"/>
            <a:ext cx="188912"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4</a:t>
            </a:r>
          </a:p>
        </p:txBody>
      </p:sp>
      <p:sp>
        <p:nvSpPr>
          <p:cNvPr id="93" name="Text Box 36"/>
          <p:cNvSpPr txBox="1">
            <a:spLocks noChangeArrowheads="1"/>
          </p:cNvSpPr>
          <p:nvPr/>
        </p:nvSpPr>
        <p:spPr bwMode="auto">
          <a:xfrm>
            <a:off x="4508500" y="3665538"/>
            <a:ext cx="188913"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5</a:t>
            </a:r>
          </a:p>
        </p:txBody>
      </p:sp>
      <p:sp>
        <p:nvSpPr>
          <p:cNvPr id="94" name="Text Box 37"/>
          <p:cNvSpPr txBox="1">
            <a:spLocks noChangeArrowheads="1"/>
          </p:cNvSpPr>
          <p:nvPr/>
        </p:nvSpPr>
        <p:spPr bwMode="auto">
          <a:xfrm>
            <a:off x="2732088" y="4762500"/>
            <a:ext cx="1873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6</a:t>
            </a:r>
          </a:p>
        </p:txBody>
      </p:sp>
      <p:sp>
        <p:nvSpPr>
          <p:cNvPr id="95" name="Text Box 38"/>
          <p:cNvSpPr txBox="1">
            <a:spLocks noChangeArrowheads="1"/>
          </p:cNvSpPr>
          <p:nvPr/>
        </p:nvSpPr>
        <p:spPr bwMode="auto">
          <a:xfrm>
            <a:off x="6256338" y="4797425"/>
            <a:ext cx="185737"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7</a:t>
            </a:r>
          </a:p>
        </p:txBody>
      </p:sp>
      <p:sp>
        <p:nvSpPr>
          <p:cNvPr id="96" name="Text Box 39"/>
          <p:cNvSpPr txBox="1">
            <a:spLocks noChangeArrowheads="1"/>
          </p:cNvSpPr>
          <p:nvPr/>
        </p:nvSpPr>
        <p:spPr bwMode="auto">
          <a:xfrm>
            <a:off x="1358900" y="5883275"/>
            <a:ext cx="1873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8</a:t>
            </a:r>
          </a:p>
        </p:txBody>
      </p:sp>
      <p:sp>
        <p:nvSpPr>
          <p:cNvPr id="97" name="Text Box 40"/>
          <p:cNvSpPr txBox="1">
            <a:spLocks noChangeArrowheads="1"/>
          </p:cNvSpPr>
          <p:nvPr/>
        </p:nvSpPr>
        <p:spPr bwMode="auto">
          <a:xfrm>
            <a:off x="4384675" y="5910263"/>
            <a:ext cx="1873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9</a:t>
            </a:r>
          </a:p>
        </p:txBody>
      </p:sp>
      <p:sp>
        <p:nvSpPr>
          <p:cNvPr id="98" name="Text Box 41"/>
          <p:cNvSpPr txBox="1">
            <a:spLocks noChangeArrowheads="1"/>
          </p:cNvSpPr>
          <p:nvPr/>
        </p:nvSpPr>
        <p:spPr bwMode="auto">
          <a:xfrm>
            <a:off x="1189038" y="3643313"/>
            <a:ext cx="265112"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D60093"/>
                </a:solidFill>
                <a:latin typeface="Times New Roman" pitchFamily="18" charset="0"/>
              </a:rPr>
              <a:t>×</a:t>
            </a:r>
          </a:p>
        </p:txBody>
      </p:sp>
      <p:sp>
        <p:nvSpPr>
          <p:cNvPr id="99" name="Line 43"/>
          <p:cNvSpPr>
            <a:spLocks noChangeShapeType="1"/>
          </p:cNvSpPr>
          <p:nvPr/>
        </p:nvSpPr>
        <p:spPr bwMode="auto">
          <a:xfrm flipH="1">
            <a:off x="3411538" y="4540250"/>
            <a:ext cx="985837" cy="5159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100" name="Text Box 44"/>
          <p:cNvSpPr txBox="1">
            <a:spLocks noChangeArrowheads="1"/>
          </p:cNvSpPr>
          <p:nvPr/>
        </p:nvSpPr>
        <p:spPr bwMode="auto">
          <a:xfrm>
            <a:off x="863600" y="2873375"/>
            <a:ext cx="1235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1">
                <a:solidFill>
                  <a:srgbClr val="0000FF"/>
                </a:solidFill>
                <a:latin typeface="Times New Roman" pitchFamily="18" charset="0"/>
              </a:rPr>
              <a:t>PT={2, 3}</a:t>
            </a:r>
          </a:p>
        </p:txBody>
      </p:sp>
      <p:sp>
        <p:nvSpPr>
          <p:cNvPr id="101" name="Rectangle 45"/>
          <p:cNvSpPr>
            <a:spLocks noChangeArrowheads="1"/>
          </p:cNvSpPr>
          <p:nvPr/>
        </p:nvSpPr>
        <p:spPr bwMode="auto">
          <a:xfrm>
            <a:off x="2222500" y="2801938"/>
            <a:ext cx="1543050" cy="61595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2400">
              <a:solidFill>
                <a:srgbClr val="000066"/>
              </a:solidFill>
              <a:latin typeface="Times New Roman" pitchFamily="18" charset="0"/>
            </a:endParaRPr>
          </a:p>
        </p:txBody>
      </p:sp>
      <p:sp>
        <p:nvSpPr>
          <p:cNvPr id="102" name="Text Box 46"/>
          <p:cNvSpPr txBox="1">
            <a:spLocks noChangeArrowheads="1"/>
          </p:cNvSpPr>
          <p:nvPr/>
        </p:nvSpPr>
        <p:spPr bwMode="auto">
          <a:xfrm>
            <a:off x="500063" y="4168775"/>
            <a:ext cx="1095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1">
                <a:solidFill>
                  <a:srgbClr val="D60093"/>
                </a:solidFill>
              </a:rPr>
              <a:t>无效解</a:t>
            </a:r>
          </a:p>
        </p:txBody>
      </p:sp>
      <p:sp>
        <p:nvSpPr>
          <p:cNvPr id="103" name="Rectangle 47"/>
          <p:cNvSpPr>
            <a:spLocks noChangeArrowheads="1"/>
          </p:cNvSpPr>
          <p:nvPr/>
        </p:nvSpPr>
        <p:spPr bwMode="auto">
          <a:xfrm>
            <a:off x="4062413" y="3941763"/>
            <a:ext cx="1543050" cy="61595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2400">
              <a:solidFill>
                <a:srgbClr val="000066"/>
              </a:solidFill>
              <a:latin typeface="Times New Roman" pitchFamily="18" charset="0"/>
            </a:endParaRPr>
          </a:p>
        </p:txBody>
      </p:sp>
      <p:sp>
        <p:nvSpPr>
          <p:cNvPr id="104" name="Text Box 48"/>
          <p:cNvSpPr txBox="1">
            <a:spLocks noChangeArrowheads="1"/>
          </p:cNvSpPr>
          <p:nvPr/>
        </p:nvSpPr>
        <p:spPr bwMode="auto">
          <a:xfrm>
            <a:off x="5753100" y="4060825"/>
            <a:ext cx="1235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1">
                <a:solidFill>
                  <a:srgbClr val="0000FF"/>
                </a:solidFill>
                <a:latin typeface="Times New Roman" pitchFamily="18" charset="0"/>
              </a:rPr>
              <a:t>PT={5, 3}</a:t>
            </a:r>
          </a:p>
        </p:txBody>
      </p:sp>
      <p:sp>
        <p:nvSpPr>
          <p:cNvPr id="105" name="Text Box 49"/>
          <p:cNvSpPr txBox="1">
            <a:spLocks noChangeArrowheads="1"/>
          </p:cNvSpPr>
          <p:nvPr/>
        </p:nvSpPr>
        <p:spPr bwMode="auto">
          <a:xfrm>
            <a:off x="933450" y="5146675"/>
            <a:ext cx="1489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1">
                <a:solidFill>
                  <a:srgbClr val="0000FF"/>
                </a:solidFill>
                <a:latin typeface="Times New Roman" pitchFamily="18" charset="0"/>
              </a:rPr>
              <a:t>PT={6, 7, 3}</a:t>
            </a:r>
          </a:p>
        </p:txBody>
      </p:sp>
      <p:sp>
        <p:nvSpPr>
          <p:cNvPr id="106" name="Rectangle 50"/>
          <p:cNvSpPr>
            <a:spLocks noChangeArrowheads="1"/>
          </p:cNvSpPr>
          <p:nvPr/>
        </p:nvSpPr>
        <p:spPr bwMode="auto">
          <a:xfrm>
            <a:off x="2532063" y="5033963"/>
            <a:ext cx="1543050" cy="61595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2400">
              <a:solidFill>
                <a:srgbClr val="000066"/>
              </a:solidFill>
              <a:latin typeface="Times New Roman" pitchFamily="18" charset="0"/>
            </a:endParaRPr>
          </a:p>
        </p:txBody>
      </p:sp>
      <p:sp>
        <p:nvSpPr>
          <p:cNvPr id="107" name="Text Box 51"/>
          <p:cNvSpPr txBox="1">
            <a:spLocks noChangeArrowheads="1"/>
          </p:cNvSpPr>
          <p:nvPr/>
        </p:nvSpPr>
        <p:spPr bwMode="auto">
          <a:xfrm>
            <a:off x="1365250" y="6402388"/>
            <a:ext cx="1093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1">
                <a:solidFill>
                  <a:srgbClr val="D60093"/>
                </a:solidFill>
              </a:rPr>
              <a:t>无效解</a:t>
            </a:r>
          </a:p>
        </p:txBody>
      </p:sp>
      <p:sp>
        <p:nvSpPr>
          <p:cNvPr id="108" name="Text Box 52"/>
          <p:cNvSpPr txBox="1">
            <a:spLocks noChangeArrowheads="1"/>
          </p:cNvSpPr>
          <p:nvPr/>
        </p:nvSpPr>
        <p:spPr bwMode="auto">
          <a:xfrm>
            <a:off x="3590925" y="2297113"/>
            <a:ext cx="6191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a:solidFill>
                  <a:srgbClr val="000066"/>
                </a:solidFill>
                <a:latin typeface="Times New Roman" pitchFamily="18" charset="0"/>
              </a:rPr>
              <a:t>x</a:t>
            </a:r>
            <a:r>
              <a:rPr lang="en-US" altLang="zh-CN" b="1" baseline="-25000">
                <a:solidFill>
                  <a:srgbClr val="000066"/>
                </a:solidFill>
                <a:latin typeface="Times New Roman" pitchFamily="18" charset="0"/>
              </a:rPr>
              <a:t>1</a:t>
            </a:r>
            <a:r>
              <a:rPr lang="en-US" altLang="zh-CN" b="1">
                <a:solidFill>
                  <a:srgbClr val="000066"/>
                </a:solidFill>
                <a:latin typeface="Times New Roman" pitchFamily="18" charset="0"/>
              </a:rPr>
              <a:t>=1</a:t>
            </a:r>
          </a:p>
        </p:txBody>
      </p:sp>
      <p:sp>
        <p:nvSpPr>
          <p:cNvPr id="109" name="Text Box 53"/>
          <p:cNvSpPr txBox="1">
            <a:spLocks noChangeArrowheads="1"/>
          </p:cNvSpPr>
          <p:nvPr/>
        </p:nvSpPr>
        <p:spPr bwMode="auto">
          <a:xfrm>
            <a:off x="6592888" y="2297113"/>
            <a:ext cx="6191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a:solidFill>
                  <a:srgbClr val="000066"/>
                </a:solidFill>
                <a:latin typeface="Times New Roman" pitchFamily="18" charset="0"/>
              </a:rPr>
              <a:t>x</a:t>
            </a:r>
            <a:r>
              <a:rPr lang="en-US" altLang="zh-CN" b="1" baseline="-25000">
                <a:solidFill>
                  <a:srgbClr val="000066"/>
                </a:solidFill>
                <a:latin typeface="Times New Roman" pitchFamily="18" charset="0"/>
              </a:rPr>
              <a:t>1</a:t>
            </a:r>
            <a:r>
              <a:rPr lang="en-US" altLang="zh-CN" b="1">
                <a:solidFill>
                  <a:srgbClr val="000066"/>
                </a:solidFill>
                <a:latin typeface="Times New Roman" pitchFamily="18" charset="0"/>
              </a:rPr>
              <a:t>=0</a:t>
            </a:r>
          </a:p>
        </p:txBody>
      </p:sp>
      <p:sp>
        <p:nvSpPr>
          <p:cNvPr id="110" name="Text Box 54"/>
          <p:cNvSpPr txBox="1">
            <a:spLocks noChangeArrowheads="1"/>
          </p:cNvSpPr>
          <p:nvPr/>
        </p:nvSpPr>
        <p:spPr bwMode="auto">
          <a:xfrm>
            <a:off x="1552575" y="3376613"/>
            <a:ext cx="6191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a:solidFill>
                  <a:srgbClr val="000066"/>
                </a:solidFill>
                <a:latin typeface="Times New Roman" pitchFamily="18" charset="0"/>
              </a:rPr>
              <a:t>x</a:t>
            </a:r>
            <a:r>
              <a:rPr lang="en-US" altLang="zh-CN" b="1" baseline="-25000">
                <a:solidFill>
                  <a:srgbClr val="000066"/>
                </a:solidFill>
                <a:latin typeface="Times New Roman" pitchFamily="18" charset="0"/>
              </a:rPr>
              <a:t>2</a:t>
            </a:r>
            <a:r>
              <a:rPr lang="en-US" altLang="zh-CN" b="1">
                <a:solidFill>
                  <a:srgbClr val="000066"/>
                </a:solidFill>
                <a:latin typeface="Times New Roman" pitchFamily="18" charset="0"/>
              </a:rPr>
              <a:t>=1</a:t>
            </a:r>
          </a:p>
        </p:txBody>
      </p:sp>
      <p:sp>
        <p:nvSpPr>
          <p:cNvPr id="111" name="Text Box 55"/>
          <p:cNvSpPr txBox="1">
            <a:spLocks noChangeArrowheads="1"/>
          </p:cNvSpPr>
          <p:nvPr/>
        </p:nvSpPr>
        <p:spPr bwMode="auto">
          <a:xfrm>
            <a:off x="3806825" y="3370263"/>
            <a:ext cx="6191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a:solidFill>
                  <a:srgbClr val="000066"/>
                </a:solidFill>
                <a:latin typeface="Times New Roman" pitchFamily="18" charset="0"/>
              </a:rPr>
              <a:t>x</a:t>
            </a:r>
            <a:r>
              <a:rPr lang="en-US" altLang="zh-CN" b="1" baseline="-25000">
                <a:solidFill>
                  <a:srgbClr val="000066"/>
                </a:solidFill>
                <a:latin typeface="Times New Roman" pitchFamily="18" charset="0"/>
              </a:rPr>
              <a:t>2</a:t>
            </a:r>
            <a:r>
              <a:rPr lang="en-US" altLang="zh-CN" b="1">
                <a:solidFill>
                  <a:srgbClr val="000066"/>
                </a:solidFill>
                <a:latin typeface="Times New Roman" pitchFamily="18" charset="0"/>
              </a:rPr>
              <a:t>=0</a:t>
            </a:r>
          </a:p>
        </p:txBody>
      </p:sp>
      <p:sp>
        <p:nvSpPr>
          <p:cNvPr id="112" name="Text Box 56"/>
          <p:cNvSpPr txBox="1">
            <a:spLocks noChangeArrowheads="1"/>
          </p:cNvSpPr>
          <p:nvPr/>
        </p:nvSpPr>
        <p:spPr bwMode="auto">
          <a:xfrm>
            <a:off x="3324225" y="4522788"/>
            <a:ext cx="6191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a:solidFill>
                  <a:srgbClr val="000066"/>
                </a:solidFill>
                <a:latin typeface="Times New Roman" pitchFamily="18" charset="0"/>
              </a:rPr>
              <a:t>x</a:t>
            </a:r>
            <a:r>
              <a:rPr lang="en-US" altLang="zh-CN" b="1" baseline="-25000">
                <a:solidFill>
                  <a:srgbClr val="000066"/>
                </a:solidFill>
                <a:latin typeface="Times New Roman" pitchFamily="18" charset="0"/>
              </a:rPr>
              <a:t>3</a:t>
            </a:r>
            <a:r>
              <a:rPr lang="en-US" altLang="zh-CN" b="1">
                <a:solidFill>
                  <a:srgbClr val="000066"/>
                </a:solidFill>
                <a:latin typeface="Times New Roman" pitchFamily="18" charset="0"/>
              </a:rPr>
              <a:t>=1</a:t>
            </a:r>
          </a:p>
        </p:txBody>
      </p:sp>
      <p:sp>
        <p:nvSpPr>
          <p:cNvPr id="113" name="Text Box 57"/>
          <p:cNvSpPr txBox="1">
            <a:spLocks noChangeArrowheads="1"/>
          </p:cNvSpPr>
          <p:nvPr/>
        </p:nvSpPr>
        <p:spPr bwMode="auto">
          <a:xfrm>
            <a:off x="5656263" y="4529138"/>
            <a:ext cx="6191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a:solidFill>
                  <a:srgbClr val="000066"/>
                </a:solidFill>
                <a:latin typeface="Times New Roman" pitchFamily="18" charset="0"/>
              </a:rPr>
              <a:t>x</a:t>
            </a:r>
            <a:r>
              <a:rPr lang="en-US" altLang="zh-CN" b="1" baseline="-25000">
                <a:solidFill>
                  <a:srgbClr val="000066"/>
                </a:solidFill>
                <a:latin typeface="Times New Roman" pitchFamily="18" charset="0"/>
              </a:rPr>
              <a:t>3</a:t>
            </a:r>
            <a:r>
              <a:rPr lang="en-US" altLang="zh-CN" b="1">
                <a:solidFill>
                  <a:srgbClr val="000066"/>
                </a:solidFill>
                <a:latin typeface="Times New Roman" pitchFamily="18" charset="0"/>
              </a:rPr>
              <a:t>=0</a:t>
            </a:r>
          </a:p>
        </p:txBody>
      </p:sp>
      <p:sp>
        <p:nvSpPr>
          <p:cNvPr id="114" name="Text Box 58"/>
          <p:cNvSpPr txBox="1">
            <a:spLocks noChangeArrowheads="1"/>
          </p:cNvSpPr>
          <p:nvPr/>
        </p:nvSpPr>
        <p:spPr bwMode="auto">
          <a:xfrm>
            <a:off x="1984375" y="5610225"/>
            <a:ext cx="619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a:solidFill>
                  <a:srgbClr val="000066"/>
                </a:solidFill>
                <a:latin typeface="Times New Roman" pitchFamily="18" charset="0"/>
              </a:rPr>
              <a:t>x</a:t>
            </a:r>
            <a:r>
              <a:rPr lang="en-US" altLang="zh-CN" b="1" baseline="-25000">
                <a:solidFill>
                  <a:srgbClr val="000066"/>
                </a:solidFill>
                <a:latin typeface="Times New Roman" pitchFamily="18" charset="0"/>
              </a:rPr>
              <a:t>4</a:t>
            </a:r>
            <a:r>
              <a:rPr lang="en-US" altLang="zh-CN" b="1">
                <a:solidFill>
                  <a:srgbClr val="000066"/>
                </a:solidFill>
                <a:latin typeface="Times New Roman" pitchFamily="18" charset="0"/>
              </a:rPr>
              <a:t>=1</a:t>
            </a:r>
          </a:p>
        </p:txBody>
      </p:sp>
      <p:sp>
        <p:nvSpPr>
          <p:cNvPr id="115" name="Text Box 59"/>
          <p:cNvSpPr txBox="1">
            <a:spLocks noChangeArrowheads="1"/>
          </p:cNvSpPr>
          <p:nvPr/>
        </p:nvSpPr>
        <p:spPr bwMode="auto">
          <a:xfrm>
            <a:off x="3929063" y="5602288"/>
            <a:ext cx="6191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a:solidFill>
                  <a:srgbClr val="000066"/>
                </a:solidFill>
                <a:latin typeface="Times New Roman" pitchFamily="18" charset="0"/>
              </a:rPr>
              <a:t>x</a:t>
            </a:r>
            <a:r>
              <a:rPr lang="en-US" altLang="zh-CN" b="1" baseline="-25000">
                <a:solidFill>
                  <a:srgbClr val="000066"/>
                </a:solidFill>
                <a:latin typeface="Times New Roman" pitchFamily="18" charset="0"/>
              </a:rPr>
              <a:t>4</a:t>
            </a:r>
            <a:r>
              <a:rPr lang="en-US" altLang="zh-CN" b="1">
                <a:solidFill>
                  <a:srgbClr val="000066"/>
                </a:solidFill>
                <a:latin typeface="Times New Roman" pitchFamily="18" charset="0"/>
              </a:rPr>
              <a:t>=0</a:t>
            </a:r>
          </a:p>
        </p:txBody>
      </p:sp>
      <p:sp>
        <p:nvSpPr>
          <p:cNvPr id="116" name="Text Box 60"/>
          <p:cNvSpPr txBox="1">
            <a:spLocks noChangeArrowheads="1"/>
          </p:cNvSpPr>
          <p:nvPr/>
        </p:nvSpPr>
        <p:spPr bwMode="auto">
          <a:xfrm>
            <a:off x="5483225" y="6292850"/>
            <a:ext cx="1489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1">
                <a:solidFill>
                  <a:srgbClr val="0000FF"/>
                </a:solidFill>
                <a:latin typeface="Times New Roman" pitchFamily="18" charset="0"/>
              </a:rPr>
              <a:t>PT={9, 7, 3}</a:t>
            </a:r>
          </a:p>
        </p:txBody>
      </p:sp>
      <p:sp>
        <p:nvSpPr>
          <p:cNvPr id="117" name="Rectangle 61"/>
          <p:cNvSpPr>
            <a:spLocks noChangeArrowheads="1"/>
          </p:cNvSpPr>
          <p:nvPr/>
        </p:nvSpPr>
        <p:spPr bwMode="auto">
          <a:xfrm>
            <a:off x="3808413" y="6184900"/>
            <a:ext cx="1543050" cy="61595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2400">
              <a:solidFill>
                <a:srgbClr val="000066"/>
              </a:solidFill>
              <a:latin typeface="Times New Roman" pitchFamily="18" charset="0"/>
            </a:endParaRPr>
          </a:p>
        </p:txBody>
      </p:sp>
      <p:sp>
        <p:nvSpPr>
          <p:cNvPr id="118" name="Text Box 62"/>
          <p:cNvSpPr txBox="1">
            <a:spLocks noChangeArrowheads="1"/>
          </p:cNvSpPr>
          <p:nvPr/>
        </p:nvSpPr>
        <p:spPr bwMode="auto">
          <a:xfrm>
            <a:off x="7067550" y="6132513"/>
            <a:ext cx="1570038" cy="701675"/>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1">
                <a:solidFill>
                  <a:srgbClr val="000066"/>
                </a:solidFill>
                <a:latin typeface="Times New Roman" pitchFamily="18" charset="0"/>
              </a:rPr>
              <a:t>V=65</a:t>
            </a:r>
          </a:p>
          <a:p>
            <a:pPr eaLnBrk="1" hangingPunct="1"/>
            <a:r>
              <a:rPr lang="en-US" altLang="zh-CN" sz="2000" b="1">
                <a:solidFill>
                  <a:srgbClr val="000066"/>
                </a:solidFill>
                <a:latin typeface="Times New Roman" pitchFamily="18" charset="0"/>
              </a:rPr>
              <a:t>X=(1, 0, 1, 0)</a:t>
            </a:r>
          </a:p>
        </p:txBody>
      </p:sp>
      <p:sp>
        <p:nvSpPr>
          <p:cNvPr id="3132" name="Text Box 63"/>
          <p:cNvSpPr txBox="1">
            <a:spLocks noChangeArrowheads="1"/>
          </p:cNvSpPr>
          <p:nvPr/>
        </p:nvSpPr>
        <p:spPr bwMode="auto">
          <a:xfrm>
            <a:off x="298450" y="1577975"/>
            <a:ext cx="211613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000" b="1" i="1">
                <a:solidFill>
                  <a:srgbClr val="000066"/>
                </a:solidFill>
                <a:latin typeface="Times New Roman" pitchFamily="18" charset="0"/>
              </a:rPr>
              <a:t>w</a:t>
            </a:r>
            <a:r>
              <a:rPr kumimoji="1" lang="en-US" altLang="zh-CN" sz="2000" b="1" baseline="-25000">
                <a:solidFill>
                  <a:srgbClr val="000066"/>
                </a:solidFill>
                <a:latin typeface="Times New Roman" pitchFamily="18" charset="0"/>
              </a:rPr>
              <a:t>i</a:t>
            </a:r>
            <a:r>
              <a:rPr kumimoji="1" lang="en-US" altLang="zh-CN" sz="2000" b="1">
                <a:solidFill>
                  <a:srgbClr val="000066"/>
                </a:solidFill>
                <a:latin typeface="Times New Roman" pitchFamily="18" charset="0"/>
              </a:rPr>
              <a:t>=(4, 7, 5, 3)</a:t>
            </a:r>
          </a:p>
          <a:p>
            <a:pPr eaLnBrk="1" hangingPunct="1"/>
            <a:r>
              <a:rPr kumimoji="1" lang="en-US" altLang="zh-CN" sz="2000" b="1" i="1">
                <a:solidFill>
                  <a:srgbClr val="000066"/>
                </a:solidFill>
                <a:latin typeface="Times New Roman" pitchFamily="18" charset="0"/>
              </a:rPr>
              <a:t>v</a:t>
            </a:r>
            <a:r>
              <a:rPr kumimoji="1" lang="en-US" altLang="zh-CN" sz="2000" b="1" baseline="-25000">
                <a:solidFill>
                  <a:srgbClr val="000066"/>
                </a:solidFill>
                <a:latin typeface="Times New Roman" pitchFamily="18" charset="0"/>
              </a:rPr>
              <a:t>i</a:t>
            </a:r>
            <a:r>
              <a:rPr kumimoji="1" lang="en-US" altLang="zh-CN" sz="2000" b="1">
                <a:solidFill>
                  <a:srgbClr val="000066"/>
                </a:solidFill>
                <a:latin typeface="Times New Roman" pitchFamily="18" charset="0"/>
              </a:rPr>
              <a:t>= (40, 42, 25, 12)</a:t>
            </a:r>
            <a:endParaRPr lang="en-US" altLang="zh-CN" sz="2000" b="1" i="1">
              <a:solidFill>
                <a:srgbClr val="000066"/>
              </a:solidFill>
              <a:latin typeface="Times New Roman" pitchFamily="18" charset="0"/>
            </a:endParaRPr>
          </a:p>
          <a:p>
            <a:pPr eaLnBrk="1" hangingPunct="1"/>
            <a:r>
              <a:rPr lang="en-US" altLang="zh-CN" sz="2000" b="1" i="1">
                <a:solidFill>
                  <a:srgbClr val="000066"/>
                </a:solidFill>
                <a:latin typeface="Times New Roman" pitchFamily="18" charset="0"/>
              </a:rPr>
              <a:t>v</a:t>
            </a:r>
            <a:r>
              <a:rPr lang="en-US" altLang="zh-CN" sz="2000" b="1" baseline="-25000">
                <a:solidFill>
                  <a:srgbClr val="000066"/>
                </a:solidFill>
                <a:latin typeface="Times New Roman" pitchFamily="18" charset="0"/>
              </a:rPr>
              <a:t>i</a:t>
            </a:r>
            <a:r>
              <a:rPr lang="en-US" altLang="zh-CN" sz="2000" b="1">
                <a:solidFill>
                  <a:srgbClr val="000066"/>
                </a:solidFill>
                <a:latin typeface="Times New Roman" pitchFamily="18" charset="0"/>
              </a:rPr>
              <a:t>/</a:t>
            </a:r>
            <a:r>
              <a:rPr lang="en-US" altLang="zh-CN" sz="2000" b="1" i="1">
                <a:solidFill>
                  <a:srgbClr val="000066"/>
                </a:solidFill>
                <a:latin typeface="Times New Roman" pitchFamily="18" charset="0"/>
              </a:rPr>
              <a:t>w</a:t>
            </a:r>
            <a:r>
              <a:rPr lang="en-US" altLang="zh-CN" sz="2000" b="1" baseline="-25000">
                <a:solidFill>
                  <a:srgbClr val="000066"/>
                </a:solidFill>
                <a:latin typeface="Times New Roman" pitchFamily="18" charset="0"/>
              </a:rPr>
              <a:t>i</a:t>
            </a:r>
            <a:r>
              <a:rPr lang="en-US" altLang="zh-CN" sz="2000" b="1">
                <a:solidFill>
                  <a:srgbClr val="000066"/>
                </a:solidFill>
                <a:latin typeface="Times New Roman" pitchFamily="18" charset="0"/>
              </a:rPr>
              <a:t>=(10, 6, 5, 4)</a:t>
            </a:r>
          </a:p>
        </p:txBody>
      </p:sp>
      <p:sp>
        <p:nvSpPr>
          <p:cNvPr id="3133" name="Rectangle 64"/>
          <p:cNvSpPr>
            <a:spLocks noChangeArrowheads="1"/>
          </p:cNvSpPr>
          <p:nvPr/>
        </p:nvSpPr>
        <p:spPr bwMode="auto">
          <a:xfrm>
            <a:off x="227013" y="1649413"/>
            <a:ext cx="2232025" cy="936625"/>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2400">
              <a:solidFill>
                <a:srgbClr val="000066"/>
              </a:solidFill>
              <a:latin typeface="Times New Roman" pitchFamily="18" charset="0"/>
            </a:endParaRPr>
          </a:p>
        </p:txBody>
      </p:sp>
      <p:sp>
        <p:nvSpPr>
          <p:cNvPr id="3134" name="Text Box 4"/>
          <p:cNvSpPr txBox="1">
            <a:spLocks noChangeArrowheads="1"/>
          </p:cNvSpPr>
          <p:nvPr/>
        </p:nvSpPr>
        <p:spPr bwMode="auto">
          <a:xfrm>
            <a:off x="411163" y="1009650"/>
            <a:ext cx="8099425" cy="533400"/>
          </a:xfrm>
          <a:prstGeom prst="rect">
            <a:avLst/>
          </a:prstGeom>
          <a:solidFill>
            <a:srgbClr val="CCFFFF"/>
          </a:solidFill>
          <a:ln w="25400">
            <a:solidFill>
              <a:srgbClr val="FF6600"/>
            </a:solidFill>
            <a:miter lim="800000"/>
            <a:headEnd/>
            <a:tailEnd/>
          </a:ln>
        </p:spPr>
        <p:txBody>
          <a:bodyPr/>
          <a:lstStyle/>
          <a:p>
            <a:pPr eaLnBrk="1" hangingPunct="1">
              <a:defRPr/>
            </a:pPr>
            <a:r>
              <a:rPr lang="zh-CN" altLang="en-US" sz="2400" b="1" dirty="0">
                <a:solidFill>
                  <a:schemeClr val="tx1">
                    <a:lumMod val="50000"/>
                  </a:schemeClr>
                </a:solidFill>
                <a:latin typeface="华文楷体" pitchFamily="2" charset="-122"/>
                <a:ea typeface="华文楷体" pitchFamily="2" charset="-122"/>
                <a:cs typeface="楷体_GB2312"/>
              </a:rPr>
              <a:t>上界函数：</a:t>
            </a:r>
          </a:p>
        </p:txBody>
      </p:sp>
      <p:graphicFrame>
        <p:nvGraphicFramePr>
          <p:cNvPr id="122" name="对象 63"/>
          <p:cNvGraphicFramePr>
            <a:graphicFrameLocks noChangeAspect="1"/>
          </p:cNvGraphicFramePr>
          <p:nvPr/>
        </p:nvGraphicFramePr>
        <p:xfrm>
          <a:off x="2073275" y="1049338"/>
          <a:ext cx="3136900" cy="409575"/>
        </p:xfrm>
        <a:graphic>
          <a:graphicData uri="http://schemas.openxmlformats.org/presentationml/2006/ole">
            <mc:AlternateContent xmlns:mc="http://schemas.openxmlformats.org/markup-compatibility/2006">
              <mc:Choice xmlns:v="urn:schemas-microsoft-com:vml" Requires="v">
                <p:oleObj spid="_x0000_s3200" name="公式" r:id="rId5" imgW="1752600" imgH="228600" progId="Equation.3">
                  <p:embed/>
                </p:oleObj>
              </mc:Choice>
              <mc:Fallback>
                <p:oleObj name="公式" r:id="rId5" imgW="1752600" imgH="228600" progId="Equation.3">
                  <p:embed/>
                  <p:pic>
                    <p:nvPicPr>
                      <p:cNvPr id="0" name="对象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3275" y="1049338"/>
                        <a:ext cx="31369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blinds(horizontal)">
                                      <p:cBhvr>
                                        <p:cTn id="7" dur="500"/>
                                        <p:tgtEl>
                                          <p:spTgt spid="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wipe(up)">
                                      <p:cBhvr>
                                        <p:cTn id="12" dur="500"/>
                                        <p:tgtEl>
                                          <p:spTgt spid="67"/>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wipe(up)">
                                      <p:cBhvr>
                                        <p:cTn id="15" dur="500"/>
                                        <p:tgtEl>
                                          <p:spTgt spid="68"/>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90"/>
                                        </p:tgtEl>
                                        <p:attrNameLst>
                                          <p:attrName>style.visibility</p:attrName>
                                        </p:attrNameLst>
                                      </p:cBhvr>
                                      <p:to>
                                        <p:strVal val="visible"/>
                                      </p:to>
                                    </p:set>
                                    <p:animEffect transition="in" filter="wipe(up)">
                                      <p:cBhvr>
                                        <p:cTn id="18" dur="500"/>
                                        <p:tgtEl>
                                          <p:spTgt spid="90"/>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91"/>
                                        </p:tgtEl>
                                        <p:attrNameLst>
                                          <p:attrName>style.visibility</p:attrName>
                                        </p:attrNameLst>
                                      </p:cBhvr>
                                      <p:to>
                                        <p:strVal val="visible"/>
                                      </p:to>
                                    </p:set>
                                    <p:animEffect transition="in" filter="wipe(up)">
                                      <p:cBhvr>
                                        <p:cTn id="21" dur="500"/>
                                        <p:tgtEl>
                                          <p:spTgt spid="91"/>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wipe(up)">
                                      <p:cBhvr>
                                        <p:cTn id="24" dur="500"/>
                                        <p:tgtEl>
                                          <p:spTgt spid="69"/>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wipe(up)">
                                      <p:cBhvr>
                                        <p:cTn id="27" dur="500"/>
                                        <p:tgtEl>
                                          <p:spTgt spid="71"/>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70"/>
                                        </p:tgtEl>
                                        <p:attrNameLst>
                                          <p:attrName>style.visibility</p:attrName>
                                        </p:attrNameLst>
                                      </p:cBhvr>
                                      <p:to>
                                        <p:strVal val="visible"/>
                                      </p:to>
                                    </p:set>
                                    <p:animEffect transition="in" filter="wipe(up)">
                                      <p:cBhvr>
                                        <p:cTn id="30" dur="500"/>
                                        <p:tgtEl>
                                          <p:spTgt spid="70"/>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72"/>
                                        </p:tgtEl>
                                        <p:attrNameLst>
                                          <p:attrName>style.visibility</p:attrName>
                                        </p:attrNameLst>
                                      </p:cBhvr>
                                      <p:to>
                                        <p:strVal val="visible"/>
                                      </p:to>
                                    </p:set>
                                    <p:animEffect transition="in" filter="wipe(up)">
                                      <p:cBhvr>
                                        <p:cTn id="33" dur="500"/>
                                        <p:tgtEl>
                                          <p:spTgt spid="72"/>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08"/>
                                        </p:tgtEl>
                                        <p:attrNameLst>
                                          <p:attrName>style.visibility</p:attrName>
                                        </p:attrNameLst>
                                      </p:cBhvr>
                                      <p:to>
                                        <p:strVal val="visible"/>
                                      </p:to>
                                    </p:set>
                                    <p:animEffect transition="in" filter="wipe(up)">
                                      <p:cBhvr>
                                        <p:cTn id="36" dur="500"/>
                                        <p:tgtEl>
                                          <p:spTgt spid="108"/>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109"/>
                                        </p:tgtEl>
                                        <p:attrNameLst>
                                          <p:attrName>style.visibility</p:attrName>
                                        </p:attrNameLst>
                                      </p:cBhvr>
                                      <p:to>
                                        <p:strVal val="visible"/>
                                      </p:to>
                                    </p:set>
                                    <p:animEffect transition="in" filter="wipe(up)">
                                      <p:cBhvr>
                                        <p:cTn id="39" dur="500"/>
                                        <p:tgtEl>
                                          <p:spTgt spid="10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00"/>
                                        </p:tgtEl>
                                        <p:attrNameLst>
                                          <p:attrName>style.visibility</p:attrName>
                                        </p:attrNameLst>
                                      </p:cBhvr>
                                      <p:to>
                                        <p:strVal val="visible"/>
                                      </p:to>
                                    </p:set>
                                    <p:anim calcmode="lin" valueType="num">
                                      <p:cBhvr additive="base">
                                        <p:cTn id="44" dur="500" fill="hold"/>
                                        <p:tgtEl>
                                          <p:spTgt spid="100"/>
                                        </p:tgtEl>
                                        <p:attrNameLst>
                                          <p:attrName>ppt_x</p:attrName>
                                        </p:attrNameLst>
                                      </p:cBhvr>
                                      <p:tavLst>
                                        <p:tav tm="0">
                                          <p:val>
                                            <p:strVal val="0-#ppt_w/2"/>
                                          </p:val>
                                        </p:tav>
                                        <p:tav tm="100000">
                                          <p:val>
                                            <p:strVal val="#ppt_x"/>
                                          </p:val>
                                        </p:tav>
                                      </p:tavLst>
                                    </p:anim>
                                    <p:anim calcmode="lin" valueType="num">
                                      <p:cBhvr additive="base">
                                        <p:cTn id="45" dur="500" fill="hold"/>
                                        <p:tgtEl>
                                          <p:spTgt spid="100"/>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8" presetClass="entr" presetSubtype="32" fill="hold" grpId="0" nodeType="clickEffect">
                                  <p:stCondLst>
                                    <p:cond delay="0"/>
                                  </p:stCondLst>
                                  <p:childTnLst>
                                    <p:set>
                                      <p:cBhvr>
                                        <p:cTn id="49" dur="1" fill="hold">
                                          <p:stCondLst>
                                            <p:cond delay="0"/>
                                          </p:stCondLst>
                                        </p:cTn>
                                        <p:tgtEl>
                                          <p:spTgt spid="101"/>
                                        </p:tgtEl>
                                        <p:attrNameLst>
                                          <p:attrName>style.visibility</p:attrName>
                                        </p:attrNameLst>
                                      </p:cBhvr>
                                      <p:to>
                                        <p:strVal val="visible"/>
                                      </p:to>
                                    </p:set>
                                    <p:animEffect transition="in" filter="diamond(out)">
                                      <p:cBhvr>
                                        <p:cTn id="50" dur="500"/>
                                        <p:tgtEl>
                                          <p:spTgt spid="101"/>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85"/>
                                        </p:tgtEl>
                                        <p:attrNameLst>
                                          <p:attrName>style.visibility</p:attrName>
                                        </p:attrNameLst>
                                      </p:cBhvr>
                                      <p:to>
                                        <p:strVal val="visible"/>
                                      </p:to>
                                    </p:set>
                                    <p:animEffect transition="in" filter="wipe(up)">
                                      <p:cBhvr>
                                        <p:cTn id="53" dur="500"/>
                                        <p:tgtEl>
                                          <p:spTgt spid="85"/>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86"/>
                                        </p:tgtEl>
                                        <p:attrNameLst>
                                          <p:attrName>style.visibility</p:attrName>
                                        </p:attrNameLst>
                                      </p:cBhvr>
                                      <p:to>
                                        <p:strVal val="visible"/>
                                      </p:to>
                                    </p:set>
                                    <p:animEffect transition="in" filter="wipe(up)">
                                      <p:cBhvr>
                                        <p:cTn id="56" dur="500"/>
                                        <p:tgtEl>
                                          <p:spTgt spid="86"/>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92"/>
                                        </p:tgtEl>
                                        <p:attrNameLst>
                                          <p:attrName>style.visibility</p:attrName>
                                        </p:attrNameLst>
                                      </p:cBhvr>
                                      <p:to>
                                        <p:strVal val="visible"/>
                                      </p:to>
                                    </p:set>
                                    <p:animEffect transition="in" filter="wipe(up)">
                                      <p:cBhvr>
                                        <p:cTn id="59" dur="500"/>
                                        <p:tgtEl>
                                          <p:spTgt spid="92"/>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93"/>
                                        </p:tgtEl>
                                        <p:attrNameLst>
                                          <p:attrName>style.visibility</p:attrName>
                                        </p:attrNameLst>
                                      </p:cBhvr>
                                      <p:to>
                                        <p:strVal val="visible"/>
                                      </p:to>
                                    </p:set>
                                    <p:animEffect transition="in" filter="wipe(up)">
                                      <p:cBhvr>
                                        <p:cTn id="62" dur="500"/>
                                        <p:tgtEl>
                                          <p:spTgt spid="93"/>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75"/>
                                        </p:tgtEl>
                                        <p:attrNameLst>
                                          <p:attrName>style.visibility</p:attrName>
                                        </p:attrNameLst>
                                      </p:cBhvr>
                                      <p:to>
                                        <p:strVal val="visible"/>
                                      </p:to>
                                    </p:set>
                                    <p:animEffect transition="in" filter="wipe(up)">
                                      <p:cBhvr>
                                        <p:cTn id="65" dur="500"/>
                                        <p:tgtEl>
                                          <p:spTgt spid="75"/>
                                        </p:tgtEl>
                                      </p:cBhvr>
                                    </p:animEffect>
                                  </p:childTnLst>
                                </p:cTn>
                              </p:par>
                              <p:par>
                                <p:cTn id="66" presetID="22" presetClass="entr" presetSubtype="1" fill="hold" grpId="0" nodeType="withEffect">
                                  <p:stCondLst>
                                    <p:cond delay="0"/>
                                  </p:stCondLst>
                                  <p:childTnLst>
                                    <p:set>
                                      <p:cBhvr>
                                        <p:cTn id="67" dur="1" fill="hold">
                                          <p:stCondLst>
                                            <p:cond delay="0"/>
                                          </p:stCondLst>
                                        </p:cTn>
                                        <p:tgtEl>
                                          <p:spTgt spid="76"/>
                                        </p:tgtEl>
                                        <p:attrNameLst>
                                          <p:attrName>style.visibility</p:attrName>
                                        </p:attrNameLst>
                                      </p:cBhvr>
                                      <p:to>
                                        <p:strVal val="visible"/>
                                      </p:to>
                                    </p:set>
                                    <p:animEffect transition="in" filter="wipe(up)">
                                      <p:cBhvr>
                                        <p:cTn id="68" dur="500"/>
                                        <p:tgtEl>
                                          <p:spTgt spid="76"/>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73"/>
                                        </p:tgtEl>
                                        <p:attrNameLst>
                                          <p:attrName>style.visibility</p:attrName>
                                        </p:attrNameLst>
                                      </p:cBhvr>
                                      <p:to>
                                        <p:strVal val="visible"/>
                                      </p:to>
                                    </p:set>
                                    <p:animEffect transition="in" filter="wipe(up)">
                                      <p:cBhvr>
                                        <p:cTn id="71" dur="500"/>
                                        <p:tgtEl>
                                          <p:spTgt spid="73"/>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74"/>
                                        </p:tgtEl>
                                        <p:attrNameLst>
                                          <p:attrName>style.visibility</p:attrName>
                                        </p:attrNameLst>
                                      </p:cBhvr>
                                      <p:to>
                                        <p:strVal val="visible"/>
                                      </p:to>
                                    </p:set>
                                    <p:animEffect transition="in" filter="wipe(up)">
                                      <p:cBhvr>
                                        <p:cTn id="74" dur="500"/>
                                        <p:tgtEl>
                                          <p:spTgt spid="74"/>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110"/>
                                        </p:tgtEl>
                                        <p:attrNameLst>
                                          <p:attrName>style.visibility</p:attrName>
                                        </p:attrNameLst>
                                      </p:cBhvr>
                                      <p:to>
                                        <p:strVal val="visible"/>
                                      </p:to>
                                    </p:set>
                                    <p:animEffect transition="in" filter="wipe(up)">
                                      <p:cBhvr>
                                        <p:cTn id="77" dur="500"/>
                                        <p:tgtEl>
                                          <p:spTgt spid="110"/>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111"/>
                                        </p:tgtEl>
                                        <p:attrNameLst>
                                          <p:attrName>style.visibility</p:attrName>
                                        </p:attrNameLst>
                                      </p:cBhvr>
                                      <p:to>
                                        <p:strVal val="visible"/>
                                      </p:to>
                                    </p:set>
                                    <p:animEffect transition="in" filter="wipe(up)">
                                      <p:cBhvr>
                                        <p:cTn id="80" dur="500"/>
                                        <p:tgtEl>
                                          <p:spTgt spid="111"/>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0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8"/>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104"/>
                                        </p:tgtEl>
                                        <p:attrNameLst>
                                          <p:attrName>style.visibility</p:attrName>
                                        </p:attrNameLst>
                                      </p:cBhvr>
                                      <p:to>
                                        <p:strVal val="visible"/>
                                      </p:to>
                                    </p:set>
                                    <p:anim calcmode="lin" valueType="num">
                                      <p:cBhvr additive="base">
                                        <p:cTn id="91" dur="500" fill="hold"/>
                                        <p:tgtEl>
                                          <p:spTgt spid="104"/>
                                        </p:tgtEl>
                                        <p:attrNameLst>
                                          <p:attrName>ppt_x</p:attrName>
                                        </p:attrNameLst>
                                      </p:cBhvr>
                                      <p:tavLst>
                                        <p:tav tm="0">
                                          <p:val>
                                            <p:strVal val="1+#ppt_w/2"/>
                                          </p:val>
                                        </p:tav>
                                        <p:tav tm="100000">
                                          <p:val>
                                            <p:strVal val="#ppt_x"/>
                                          </p:val>
                                        </p:tav>
                                      </p:tavLst>
                                    </p:anim>
                                    <p:anim calcmode="lin" valueType="num">
                                      <p:cBhvr additive="base">
                                        <p:cTn id="92" dur="500" fill="hold"/>
                                        <p:tgtEl>
                                          <p:spTgt spid="104"/>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8" presetClass="entr" presetSubtype="32" fill="hold" grpId="0" nodeType="clickEffect">
                                  <p:stCondLst>
                                    <p:cond delay="0"/>
                                  </p:stCondLst>
                                  <p:childTnLst>
                                    <p:set>
                                      <p:cBhvr>
                                        <p:cTn id="96" dur="1" fill="hold">
                                          <p:stCondLst>
                                            <p:cond delay="0"/>
                                          </p:stCondLst>
                                        </p:cTn>
                                        <p:tgtEl>
                                          <p:spTgt spid="103"/>
                                        </p:tgtEl>
                                        <p:attrNameLst>
                                          <p:attrName>style.visibility</p:attrName>
                                        </p:attrNameLst>
                                      </p:cBhvr>
                                      <p:to>
                                        <p:strVal val="visible"/>
                                      </p:to>
                                    </p:set>
                                    <p:animEffect transition="in" filter="diamond(out)">
                                      <p:cBhvr>
                                        <p:cTn id="97" dur="500"/>
                                        <p:tgtEl>
                                          <p:spTgt spid="103"/>
                                        </p:tgtEl>
                                      </p:cBhvr>
                                    </p:animEffect>
                                  </p:childTnLst>
                                </p:cTn>
                              </p:par>
                              <p:par>
                                <p:cTn id="98" presetID="22" presetClass="entr" presetSubtype="1" fill="hold" grpId="0" nodeType="withEffect">
                                  <p:stCondLst>
                                    <p:cond delay="0"/>
                                  </p:stCondLst>
                                  <p:childTnLst>
                                    <p:set>
                                      <p:cBhvr>
                                        <p:cTn id="99" dur="1" fill="hold">
                                          <p:stCondLst>
                                            <p:cond delay="0"/>
                                          </p:stCondLst>
                                        </p:cTn>
                                        <p:tgtEl>
                                          <p:spTgt spid="99"/>
                                        </p:tgtEl>
                                        <p:attrNameLst>
                                          <p:attrName>style.visibility</p:attrName>
                                        </p:attrNameLst>
                                      </p:cBhvr>
                                      <p:to>
                                        <p:strVal val="visible"/>
                                      </p:to>
                                    </p:set>
                                    <p:animEffect transition="in" filter="wipe(up)">
                                      <p:cBhvr>
                                        <p:cTn id="100" dur="500"/>
                                        <p:tgtEl>
                                          <p:spTgt spid="99"/>
                                        </p:tgtEl>
                                      </p:cBhvr>
                                    </p:animEffect>
                                  </p:childTnLst>
                                </p:cTn>
                              </p:par>
                              <p:par>
                                <p:cTn id="101" presetID="22" presetClass="entr" presetSubtype="1" fill="hold" grpId="0" nodeType="withEffect">
                                  <p:stCondLst>
                                    <p:cond delay="0"/>
                                  </p:stCondLst>
                                  <p:childTnLst>
                                    <p:set>
                                      <p:cBhvr>
                                        <p:cTn id="102" dur="1" fill="hold">
                                          <p:stCondLst>
                                            <p:cond delay="0"/>
                                          </p:stCondLst>
                                        </p:cTn>
                                        <p:tgtEl>
                                          <p:spTgt spid="87"/>
                                        </p:tgtEl>
                                        <p:attrNameLst>
                                          <p:attrName>style.visibility</p:attrName>
                                        </p:attrNameLst>
                                      </p:cBhvr>
                                      <p:to>
                                        <p:strVal val="visible"/>
                                      </p:to>
                                    </p:set>
                                    <p:animEffect transition="in" filter="wipe(up)">
                                      <p:cBhvr>
                                        <p:cTn id="103" dur="500"/>
                                        <p:tgtEl>
                                          <p:spTgt spid="87"/>
                                        </p:tgtEl>
                                      </p:cBhvr>
                                    </p:animEffect>
                                  </p:childTnLst>
                                </p:cTn>
                              </p:par>
                              <p:par>
                                <p:cTn id="104" presetID="22" presetClass="entr" presetSubtype="1" fill="hold" grpId="0" nodeType="withEffect">
                                  <p:stCondLst>
                                    <p:cond delay="0"/>
                                  </p:stCondLst>
                                  <p:childTnLst>
                                    <p:set>
                                      <p:cBhvr>
                                        <p:cTn id="105" dur="1" fill="hold">
                                          <p:stCondLst>
                                            <p:cond delay="0"/>
                                          </p:stCondLst>
                                        </p:cTn>
                                        <p:tgtEl>
                                          <p:spTgt spid="94"/>
                                        </p:tgtEl>
                                        <p:attrNameLst>
                                          <p:attrName>style.visibility</p:attrName>
                                        </p:attrNameLst>
                                      </p:cBhvr>
                                      <p:to>
                                        <p:strVal val="visible"/>
                                      </p:to>
                                    </p:set>
                                    <p:animEffect transition="in" filter="wipe(up)">
                                      <p:cBhvr>
                                        <p:cTn id="106" dur="500"/>
                                        <p:tgtEl>
                                          <p:spTgt spid="94"/>
                                        </p:tgtEl>
                                      </p:cBhvr>
                                    </p:animEffect>
                                  </p:childTnLst>
                                </p:cTn>
                              </p:par>
                              <p:par>
                                <p:cTn id="107" presetID="22" presetClass="entr" presetSubtype="1" fill="hold" grpId="0" nodeType="withEffect">
                                  <p:stCondLst>
                                    <p:cond delay="0"/>
                                  </p:stCondLst>
                                  <p:childTnLst>
                                    <p:set>
                                      <p:cBhvr>
                                        <p:cTn id="108" dur="1" fill="hold">
                                          <p:stCondLst>
                                            <p:cond delay="0"/>
                                          </p:stCondLst>
                                        </p:cTn>
                                        <p:tgtEl>
                                          <p:spTgt spid="95"/>
                                        </p:tgtEl>
                                        <p:attrNameLst>
                                          <p:attrName>style.visibility</p:attrName>
                                        </p:attrNameLst>
                                      </p:cBhvr>
                                      <p:to>
                                        <p:strVal val="visible"/>
                                      </p:to>
                                    </p:set>
                                    <p:animEffect transition="in" filter="wipe(up)">
                                      <p:cBhvr>
                                        <p:cTn id="109" dur="500"/>
                                        <p:tgtEl>
                                          <p:spTgt spid="95"/>
                                        </p:tgtEl>
                                      </p:cBhvr>
                                    </p:animEffect>
                                  </p:childTnLst>
                                </p:cTn>
                              </p:par>
                              <p:par>
                                <p:cTn id="110" presetID="22" presetClass="entr" presetSubtype="1" fill="hold" grpId="0" nodeType="with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wipe(up)">
                                      <p:cBhvr>
                                        <p:cTn id="112" dur="500"/>
                                        <p:tgtEl>
                                          <p:spTgt spid="79"/>
                                        </p:tgtEl>
                                      </p:cBhvr>
                                    </p:animEffect>
                                  </p:childTnLst>
                                </p:cTn>
                              </p:par>
                              <p:par>
                                <p:cTn id="113" presetID="22" presetClass="entr" presetSubtype="1" fill="hold" grpId="0" nodeType="withEffect">
                                  <p:stCondLst>
                                    <p:cond delay="0"/>
                                  </p:stCondLst>
                                  <p:childTnLst>
                                    <p:set>
                                      <p:cBhvr>
                                        <p:cTn id="114" dur="1" fill="hold">
                                          <p:stCondLst>
                                            <p:cond delay="0"/>
                                          </p:stCondLst>
                                        </p:cTn>
                                        <p:tgtEl>
                                          <p:spTgt spid="80"/>
                                        </p:tgtEl>
                                        <p:attrNameLst>
                                          <p:attrName>style.visibility</p:attrName>
                                        </p:attrNameLst>
                                      </p:cBhvr>
                                      <p:to>
                                        <p:strVal val="visible"/>
                                      </p:to>
                                    </p:set>
                                    <p:animEffect transition="in" filter="wipe(up)">
                                      <p:cBhvr>
                                        <p:cTn id="115" dur="500"/>
                                        <p:tgtEl>
                                          <p:spTgt spid="80"/>
                                        </p:tgtEl>
                                      </p:cBhvr>
                                    </p:animEffect>
                                  </p:childTnLst>
                                </p:cTn>
                              </p:par>
                              <p:par>
                                <p:cTn id="116" presetID="22" presetClass="entr" presetSubtype="1" fill="hold" grpId="0" nodeType="withEffect">
                                  <p:stCondLst>
                                    <p:cond delay="0"/>
                                  </p:stCondLst>
                                  <p:childTnLst>
                                    <p:set>
                                      <p:cBhvr>
                                        <p:cTn id="117" dur="1" fill="hold">
                                          <p:stCondLst>
                                            <p:cond delay="0"/>
                                          </p:stCondLst>
                                        </p:cTn>
                                        <p:tgtEl>
                                          <p:spTgt spid="77"/>
                                        </p:tgtEl>
                                        <p:attrNameLst>
                                          <p:attrName>style.visibility</p:attrName>
                                        </p:attrNameLst>
                                      </p:cBhvr>
                                      <p:to>
                                        <p:strVal val="visible"/>
                                      </p:to>
                                    </p:set>
                                    <p:animEffect transition="in" filter="wipe(up)">
                                      <p:cBhvr>
                                        <p:cTn id="118" dur="500"/>
                                        <p:tgtEl>
                                          <p:spTgt spid="77"/>
                                        </p:tgtEl>
                                      </p:cBhvr>
                                    </p:animEffect>
                                  </p:childTnLst>
                                </p:cTn>
                              </p:par>
                              <p:par>
                                <p:cTn id="119" presetID="22" presetClass="entr" presetSubtype="1" fill="hold" grpId="0" nodeType="withEffect">
                                  <p:stCondLst>
                                    <p:cond delay="0"/>
                                  </p:stCondLst>
                                  <p:childTnLst>
                                    <p:set>
                                      <p:cBhvr>
                                        <p:cTn id="120" dur="1" fill="hold">
                                          <p:stCondLst>
                                            <p:cond delay="0"/>
                                          </p:stCondLst>
                                        </p:cTn>
                                        <p:tgtEl>
                                          <p:spTgt spid="78"/>
                                        </p:tgtEl>
                                        <p:attrNameLst>
                                          <p:attrName>style.visibility</p:attrName>
                                        </p:attrNameLst>
                                      </p:cBhvr>
                                      <p:to>
                                        <p:strVal val="visible"/>
                                      </p:to>
                                    </p:set>
                                    <p:animEffect transition="in" filter="wipe(up)">
                                      <p:cBhvr>
                                        <p:cTn id="121" dur="500"/>
                                        <p:tgtEl>
                                          <p:spTgt spid="78"/>
                                        </p:tgtEl>
                                      </p:cBhvr>
                                    </p:animEffect>
                                  </p:childTnLst>
                                </p:cTn>
                              </p:par>
                              <p:par>
                                <p:cTn id="122" presetID="22" presetClass="entr" presetSubtype="1" fill="hold" grpId="0" nodeType="withEffect">
                                  <p:stCondLst>
                                    <p:cond delay="0"/>
                                  </p:stCondLst>
                                  <p:childTnLst>
                                    <p:set>
                                      <p:cBhvr>
                                        <p:cTn id="123" dur="1" fill="hold">
                                          <p:stCondLst>
                                            <p:cond delay="0"/>
                                          </p:stCondLst>
                                        </p:cTn>
                                        <p:tgtEl>
                                          <p:spTgt spid="112"/>
                                        </p:tgtEl>
                                        <p:attrNameLst>
                                          <p:attrName>style.visibility</p:attrName>
                                        </p:attrNameLst>
                                      </p:cBhvr>
                                      <p:to>
                                        <p:strVal val="visible"/>
                                      </p:to>
                                    </p:set>
                                    <p:animEffect transition="in" filter="wipe(up)">
                                      <p:cBhvr>
                                        <p:cTn id="124" dur="500"/>
                                        <p:tgtEl>
                                          <p:spTgt spid="112"/>
                                        </p:tgtEl>
                                      </p:cBhvr>
                                    </p:animEffect>
                                  </p:childTnLst>
                                </p:cTn>
                              </p:par>
                              <p:par>
                                <p:cTn id="125" presetID="22" presetClass="entr" presetSubtype="1" fill="hold" grpId="0" nodeType="withEffect">
                                  <p:stCondLst>
                                    <p:cond delay="0"/>
                                  </p:stCondLst>
                                  <p:childTnLst>
                                    <p:set>
                                      <p:cBhvr>
                                        <p:cTn id="126" dur="1" fill="hold">
                                          <p:stCondLst>
                                            <p:cond delay="0"/>
                                          </p:stCondLst>
                                        </p:cTn>
                                        <p:tgtEl>
                                          <p:spTgt spid="113"/>
                                        </p:tgtEl>
                                        <p:attrNameLst>
                                          <p:attrName>style.visibility</p:attrName>
                                        </p:attrNameLst>
                                      </p:cBhvr>
                                      <p:to>
                                        <p:strVal val="visible"/>
                                      </p:to>
                                    </p:set>
                                    <p:animEffect transition="in" filter="wipe(up)">
                                      <p:cBhvr>
                                        <p:cTn id="127" dur="500"/>
                                        <p:tgtEl>
                                          <p:spTgt spid="113"/>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 presetClass="entr" presetSubtype="2" fill="hold" grpId="0" nodeType="clickEffect">
                                  <p:stCondLst>
                                    <p:cond delay="0"/>
                                  </p:stCondLst>
                                  <p:childTnLst>
                                    <p:set>
                                      <p:cBhvr>
                                        <p:cTn id="131" dur="1" fill="hold">
                                          <p:stCondLst>
                                            <p:cond delay="0"/>
                                          </p:stCondLst>
                                        </p:cTn>
                                        <p:tgtEl>
                                          <p:spTgt spid="105"/>
                                        </p:tgtEl>
                                        <p:attrNameLst>
                                          <p:attrName>style.visibility</p:attrName>
                                        </p:attrNameLst>
                                      </p:cBhvr>
                                      <p:to>
                                        <p:strVal val="visible"/>
                                      </p:to>
                                    </p:set>
                                    <p:anim calcmode="lin" valueType="num">
                                      <p:cBhvr additive="base">
                                        <p:cTn id="132" dur="500" fill="hold"/>
                                        <p:tgtEl>
                                          <p:spTgt spid="105"/>
                                        </p:tgtEl>
                                        <p:attrNameLst>
                                          <p:attrName>ppt_x</p:attrName>
                                        </p:attrNameLst>
                                      </p:cBhvr>
                                      <p:tavLst>
                                        <p:tav tm="0">
                                          <p:val>
                                            <p:strVal val="1+#ppt_w/2"/>
                                          </p:val>
                                        </p:tav>
                                        <p:tav tm="100000">
                                          <p:val>
                                            <p:strVal val="#ppt_x"/>
                                          </p:val>
                                        </p:tav>
                                      </p:tavLst>
                                    </p:anim>
                                    <p:anim calcmode="lin" valueType="num">
                                      <p:cBhvr additive="base">
                                        <p:cTn id="133" dur="500" fill="hold"/>
                                        <p:tgtEl>
                                          <p:spTgt spid="105"/>
                                        </p:tgtEl>
                                        <p:attrNameLst>
                                          <p:attrName>ppt_y</p:attrName>
                                        </p:attrNameLst>
                                      </p:cBhvr>
                                      <p:tavLst>
                                        <p:tav tm="0">
                                          <p:val>
                                            <p:strVal val="#ppt_y"/>
                                          </p:val>
                                        </p:tav>
                                        <p:tav tm="100000">
                                          <p:val>
                                            <p:strVal val="#ppt_y"/>
                                          </p:val>
                                        </p:tav>
                                      </p:tavLst>
                                    </p:anim>
                                  </p:childTnLst>
                                </p:cTn>
                              </p:par>
                            </p:childTnLst>
                          </p:cTn>
                        </p:par>
                      </p:childTnLst>
                    </p:cTn>
                  </p:par>
                  <p:par>
                    <p:cTn id="134" fill="hold" nodeType="clickPar">
                      <p:stCondLst>
                        <p:cond delay="indefinite"/>
                      </p:stCondLst>
                      <p:childTnLst>
                        <p:par>
                          <p:cTn id="135" fill="hold" nodeType="withGroup">
                            <p:stCondLst>
                              <p:cond delay="0"/>
                            </p:stCondLst>
                            <p:childTnLst>
                              <p:par>
                                <p:cTn id="136" presetID="8" presetClass="entr" presetSubtype="32" fill="hold" grpId="0" nodeType="clickEffect">
                                  <p:stCondLst>
                                    <p:cond delay="0"/>
                                  </p:stCondLst>
                                  <p:childTnLst>
                                    <p:set>
                                      <p:cBhvr>
                                        <p:cTn id="137" dur="1" fill="hold">
                                          <p:stCondLst>
                                            <p:cond delay="0"/>
                                          </p:stCondLst>
                                        </p:cTn>
                                        <p:tgtEl>
                                          <p:spTgt spid="106"/>
                                        </p:tgtEl>
                                        <p:attrNameLst>
                                          <p:attrName>style.visibility</p:attrName>
                                        </p:attrNameLst>
                                      </p:cBhvr>
                                      <p:to>
                                        <p:strVal val="visible"/>
                                      </p:to>
                                    </p:set>
                                    <p:animEffect transition="in" filter="diamond(out)">
                                      <p:cBhvr>
                                        <p:cTn id="138" dur="500"/>
                                        <p:tgtEl>
                                          <p:spTgt spid="106"/>
                                        </p:tgtEl>
                                      </p:cBhvr>
                                    </p:animEffect>
                                  </p:childTnLst>
                                </p:cTn>
                              </p:par>
                              <p:par>
                                <p:cTn id="139" presetID="22" presetClass="entr" presetSubtype="1" fill="hold" grpId="0" nodeType="withEffect">
                                  <p:stCondLst>
                                    <p:cond delay="0"/>
                                  </p:stCondLst>
                                  <p:childTnLst>
                                    <p:set>
                                      <p:cBhvr>
                                        <p:cTn id="140" dur="1" fill="hold">
                                          <p:stCondLst>
                                            <p:cond delay="0"/>
                                          </p:stCondLst>
                                        </p:cTn>
                                        <p:tgtEl>
                                          <p:spTgt spid="88"/>
                                        </p:tgtEl>
                                        <p:attrNameLst>
                                          <p:attrName>style.visibility</p:attrName>
                                        </p:attrNameLst>
                                      </p:cBhvr>
                                      <p:to>
                                        <p:strVal val="visible"/>
                                      </p:to>
                                    </p:set>
                                    <p:animEffect transition="in" filter="wipe(up)">
                                      <p:cBhvr>
                                        <p:cTn id="141" dur="500"/>
                                        <p:tgtEl>
                                          <p:spTgt spid="88"/>
                                        </p:tgtEl>
                                      </p:cBhvr>
                                    </p:animEffect>
                                  </p:childTnLst>
                                </p:cTn>
                              </p:par>
                              <p:par>
                                <p:cTn id="142" presetID="22" presetClass="entr" presetSubtype="1" fill="hold" grpId="0" nodeType="withEffect">
                                  <p:stCondLst>
                                    <p:cond delay="0"/>
                                  </p:stCondLst>
                                  <p:childTnLst>
                                    <p:set>
                                      <p:cBhvr>
                                        <p:cTn id="143" dur="1" fill="hold">
                                          <p:stCondLst>
                                            <p:cond delay="0"/>
                                          </p:stCondLst>
                                        </p:cTn>
                                        <p:tgtEl>
                                          <p:spTgt spid="89"/>
                                        </p:tgtEl>
                                        <p:attrNameLst>
                                          <p:attrName>style.visibility</p:attrName>
                                        </p:attrNameLst>
                                      </p:cBhvr>
                                      <p:to>
                                        <p:strVal val="visible"/>
                                      </p:to>
                                    </p:set>
                                    <p:animEffect transition="in" filter="wipe(up)">
                                      <p:cBhvr>
                                        <p:cTn id="144" dur="500"/>
                                        <p:tgtEl>
                                          <p:spTgt spid="89"/>
                                        </p:tgtEl>
                                      </p:cBhvr>
                                    </p:animEffect>
                                  </p:childTnLst>
                                </p:cTn>
                              </p:par>
                              <p:par>
                                <p:cTn id="145" presetID="22" presetClass="entr" presetSubtype="1" fill="hold" grpId="0" nodeType="withEffect">
                                  <p:stCondLst>
                                    <p:cond delay="0"/>
                                  </p:stCondLst>
                                  <p:childTnLst>
                                    <p:set>
                                      <p:cBhvr>
                                        <p:cTn id="146" dur="1" fill="hold">
                                          <p:stCondLst>
                                            <p:cond delay="0"/>
                                          </p:stCondLst>
                                        </p:cTn>
                                        <p:tgtEl>
                                          <p:spTgt spid="96"/>
                                        </p:tgtEl>
                                        <p:attrNameLst>
                                          <p:attrName>style.visibility</p:attrName>
                                        </p:attrNameLst>
                                      </p:cBhvr>
                                      <p:to>
                                        <p:strVal val="visible"/>
                                      </p:to>
                                    </p:set>
                                    <p:animEffect transition="in" filter="wipe(up)">
                                      <p:cBhvr>
                                        <p:cTn id="147" dur="500"/>
                                        <p:tgtEl>
                                          <p:spTgt spid="96"/>
                                        </p:tgtEl>
                                      </p:cBhvr>
                                    </p:animEffect>
                                  </p:childTnLst>
                                </p:cTn>
                              </p:par>
                              <p:par>
                                <p:cTn id="148" presetID="22" presetClass="entr" presetSubtype="1" fill="hold" grpId="0" nodeType="withEffect">
                                  <p:stCondLst>
                                    <p:cond delay="0"/>
                                  </p:stCondLst>
                                  <p:childTnLst>
                                    <p:set>
                                      <p:cBhvr>
                                        <p:cTn id="149" dur="1" fill="hold">
                                          <p:stCondLst>
                                            <p:cond delay="0"/>
                                          </p:stCondLst>
                                        </p:cTn>
                                        <p:tgtEl>
                                          <p:spTgt spid="81"/>
                                        </p:tgtEl>
                                        <p:attrNameLst>
                                          <p:attrName>style.visibility</p:attrName>
                                        </p:attrNameLst>
                                      </p:cBhvr>
                                      <p:to>
                                        <p:strVal val="visible"/>
                                      </p:to>
                                    </p:set>
                                    <p:animEffect transition="in" filter="wipe(up)">
                                      <p:cBhvr>
                                        <p:cTn id="150" dur="500"/>
                                        <p:tgtEl>
                                          <p:spTgt spid="81"/>
                                        </p:tgtEl>
                                      </p:cBhvr>
                                    </p:animEffect>
                                  </p:childTnLst>
                                </p:cTn>
                              </p:par>
                              <p:par>
                                <p:cTn id="151" presetID="22" presetClass="entr" presetSubtype="1" fill="hold" grpId="0" nodeType="withEffect">
                                  <p:stCondLst>
                                    <p:cond delay="0"/>
                                  </p:stCondLst>
                                  <p:childTnLst>
                                    <p:set>
                                      <p:cBhvr>
                                        <p:cTn id="152" dur="1" fill="hold">
                                          <p:stCondLst>
                                            <p:cond delay="0"/>
                                          </p:stCondLst>
                                        </p:cTn>
                                        <p:tgtEl>
                                          <p:spTgt spid="82"/>
                                        </p:tgtEl>
                                        <p:attrNameLst>
                                          <p:attrName>style.visibility</p:attrName>
                                        </p:attrNameLst>
                                      </p:cBhvr>
                                      <p:to>
                                        <p:strVal val="visible"/>
                                      </p:to>
                                    </p:set>
                                    <p:animEffect transition="in" filter="wipe(up)">
                                      <p:cBhvr>
                                        <p:cTn id="153" dur="500"/>
                                        <p:tgtEl>
                                          <p:spTgt spid="82"/>
                                        </p:tgtEl>
                                      </p:cBhvr>
                                    </p:animEffect>
                                  </p:childTnLst>
                                </p:cTn>
                              </p:par>
                              <p:par>
                                <p:cTn id="154" presetID="22" presetClass="entr" presetSubtype="1" fill="hold" grpId="0" nodeType="withEffect">
                                  <p:stCondLst>
                                    <p:cond delay="0"/>
                                  </p:stCondLst>
                                  <p:childTnLst>
                                    <p:set>
                                      <p:cBhvr>
                                        <p:cTn id="155" dur="1" fill="hold">
                                          <p:stCondLst>
                                            <p:cond delay="0"/>
                                          </p:stCondLst>
                                        </p:cTn>
                                        <p:tgtEl>
                                          <p:spTgt spid="97"/>
                                        </p:tgtEl>
                                        <p:attrNameLst>
                                          <p:attrName>style.visibility</p:attrName>
                                        </p:attrNameLst>
                                      </p:cBhvr>
                                      <p:to>
                                        <p:strVal val="visible"/>
                                      </p:to>
                                    </p:set>
                                    <p:animEffect transition="in" filter="wipe(up)">
                                      <p:cBhvr>
                                        <p:cTn id="156" dur="500"/>
                                        <p:tgtEl>
                                          <p:spTgt spid="97"/>
                                        </p:tgtEl>
                                      </p:cBhvr>
                                    </p:animEffect>
                                  </p:childTnLst>
                                </p:cTn>
                              </p:par>
                              <p:par>
                                <p:cTn id="157" presetID="22" presetClass="entr" presetSubtype="1" fill="hold" grpId="0" nodeType="withEffect">
                                  <p:stCondLst>
                                    <p:cond delay="0"/>
                                  </p:stCondLst>
                                  <p:childTnLst>
                                    <p:set>
                                      <p:cBhvr>
                                        <p:cTn id="158" dur="1" fill="hold">
                                          <p:stCondLst>
                                            <p:cond delay="0"/>
                                          </p:stCondLst>
                                        </p:cTn>
                                        <p:tgtEl>
                                          <p:spTgt spid="83"/>
                                        </p:tgtEl>
                                        <p:attrNameLst>
                                          <p:attrName>style.visibility</p:attrName>
                                        </p:attrNameLst>
                                      </p:cBhvr>
                                      <p:to>
                                        <p:strVal val="visible"/>
                                      </p:to>
                                    </p:set>
                                    <p:animEffect transition="in" filter="wipe(up)">
                                      <p:cBhvr>
                                        <p:cTn id="159" dur="500"/>
                                        <p:tgtEl>
                                          <p:spTgt spid="83"/>
                                        </p:tgtEl>
                                      </p:cBhvr>
                                    </p:animEffect>
                                  </p:childTnLst>
                                </p:cTn>
                              </p:par>
                              <p:par>
                                <p:cTn id="160" presetID="22" presetClass="entr" presetSubtype="1" fill="hold" grpId="0" nodeType="withEffect">
                                  <p:stCondLst>
                                    <p:cond delay="0"/>
                                  </p:stCondLst>
                                  <p:childTnLst>
                                    <p:set>
                                      <p:cBhvr>
                                        <p:cTn id="161" dur="1" fill="hold">
                                          <p:stCondLst>
                                            <p:cond delay="0"/>
                                          </p:stCondLst>
                                        </p:cTn>
                                        <p:tgtEl>
                                          <p:spTgt spid="84"/>
                                        </p:tgtEl>
                                        <p:attrNameLst>
                                          <p:attrName>style.visibility</p:attrName>
                                        </p:attrNameLst>
                                      </p:cBhvr>
                                      <p:to>
                                        <p:strVal val="visible"/>
                                      </p:to>
                                    </p:set>
                                    <p:animEffect transition="in" filter="wipe(up)">
                                      <p:cBhvr>
                                        <p:cTn id="162" dur="500"/>
                                        <p:tgtEl>
                                          <p:spTgt spid="84"/>
                                        </p:tgtEl>
                                      </p:cBhvr>
                                    </p:animEffect>
                                  </p:childTnLst>
                                </p:cTn>
                              </p:par>
                              <p:par>
                                <p:cTn id="163" presetID="22" presetClass="entr" presetSubtype="1" fill="hold" grpId="0" nodeType="withEffect">
                                  <p:stCondLst>
                                    <p:cond delay="0"/>
                                  </p:stCondLst>
                                  <p:childTnLst>
                                    <p:set>
                                      <p:cBhvr>
                                        <p:cTn id="164" dur="1" fill="hold">
                                          <p:stCondLst>
                                            <p:cond delay="0"/>
                                          </p:stCondLst>
                                        </p:cTn>
                                        <p:tgtEl>
                                          <p:spTgt spid="114"/>
                                        </p:tgtEl>
                                        <p:attrNameLst>
                                          <p:attrName>style.visibility</p:attrName>
                                        </p:attrNameLst>
                                      </p:cBhvr>
                                      <p:to>
                                        <p:strVal val="visible"/>
                                      </p:to>
                                    </p:set>
                                    <p:animEffect transition="in" filter="wipe(up)">
                                      <p:cBhvr>
                                        <p:cTn id="165" dur="500"/>
                                        <p:tgtEl>
                                          <p:spTgt spid="114"/>
                                        </p:tgtEl>
                                      </p:cBhvr>
                                    </p:animEffect>
                                  </p:childTnLst>
                                </p:cTn>
                              </p:par>
                              <p:par>
                                <p:cTn id="166" presetID="22" presetClass="entr" presetSubtype="1" fill="hold" grpId="0" nodeType="withEffect">
                                  <p:stCondLst>
                                    <p:cond delay="0"/>
                                  </p:stCondLst>
                                  <p:childTnLst>
                                    <p:set>
                                      <p:cBhvr>
                                        <p:cTn id="167" dur="1" fill="hold">
                                          <p:stCondLst>
                                            <p:cond delay="0"/>
                                          </p:stCondLst>
                                        </p:cTn>
                                        <p:tgtEl>
                                          <p:spTgt spid="115"/>
                                        </p:tgtEl>
                                        <p:attrNameLst>
                                          <p:attrName>style.visibility</p:attrName>
                                        </p:attrNameLst>
                                      </p:cBhvr>
                                      <p:to>
                                        <p:strVal val="visible"/>
                                      </p:to>
                                    </p:set>
                                    <p:animEffect transition="in" filter="wipe(up)">
                                      <p:cBhvr>
                                        <p:cTn id="168" dur="500"/>
                                        <p:tgtEl>
                                          <p:spTgt spid="115"/>
                                        </p:tgtEl>
                                      </p:cBhvr>
                                    </p:animEffec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107"/>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64"/>
                                        </p:tgtEl>
                                        <p:attrNameLst>
                                          <p:attrName>style.visibility</p:attrName>
                                        </p:attrNameLst>
                                      </p:cBhvr>
                                      <p:to>
                                        <p:strVal val="visible"/>
                                      </p:to>
                                    </p:se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2" presetClass="entr" presetSubtype="2" fill="hold" grpId="0" nodeType="clickEffect">
                                  <p:stCondLst>
                                    <p:cond delay="0"/>
                                  </p:stCondLst>
                                  <p:childTnLst>
                                    <p:set>
                                      <p:cBhvr>
                                        <p:cTn id="178" dur="1" fill="hold">
                                          <p:stCondLst>
                                            <p:cond delay="0"/>
                                          </p:stCondLst>
                                        </p:cTn>
                                        <p:tgtEl>
                                          <p:spTgt spid="116"/>
                                        </p:tgtEl>
                                        <p:attrNameLst>
                                          <p:attrName>style.visibility</p:attrName>
                                        </p:attrNameLst>
                                      </p:cBhvr>
                                      <p:to>
                                        <p:strVal val="visible"/>
                                      </p:to>
                                    </p:set>
                                    <p:anim calcmode="lin" valueType="num">
                                      <p:cBhvr additive="base">
                                        <p:cTn id="179" dur="500" fill="hold"/>
                                        <p:tgtEl>
                                          <p:spTgt spid="116"/>
                                        </p:tgtEl>
                                        <p:attrNameLst>
                                          <p:attrName>ppt_x</p:attrName>
                                        </p:attrNameLst>
                                      </p:cBhvr>
                                      <p:tavLst>
                                        <p:tav tm="0">
                                          <p:val>
                                            <p:strVal val="1+#ppt_w/2"/>
                                          </p:val>
                                        </p:tav>
                                        <p:tav tm="100000">
                                          <p:val>
                                            <p:strVal val="#ppt_x"/>
                                          </p:val>
                                        </p:tav>
                                      </p:tavLst>
                                    </p:anim>
                                    <p:anim calcmode="lin" valueType="num">
                                      <p:cBhvr additive="base">
                                        <p:cTn id="180" dur="500" fill="hold"/>
                                        <p:tgtEl>
                                          <p:spTgt spid="116"/>
                                        </p:tgtEl>
                                        <p:attrNameLst>
                                          <p:attrName>ppt_y</p:attrName>
                                        </p:attrNameLst>
                                      </p:cBhvr>
                                      <p:tavLst>
                                        <p:tav tm="0">
                                          <p:val>
                                            <p:strVal val="#ppt_y"/>
                                          </p:val>
                                        </p:tav>
                                        <p:tav tm="100000">
                                          <p:val>
                                            <p:strVal val="#ppt_y"/>
                                          </p:val>
                                        </p:tav>
                                      </p:tavLst>
                                    </p:anim>
                                  </p:childTnLst>
                                </p:cTn>
                              </p:par>
                            </p:childTnLst>
                          </p:cTn>
                        </p:par>
                      </p:childTnLst>
                    </p:cTn>
                  </p:par>
                  <p:par>
                    <p:cTn id="181" fill="hold" nodeType="clickPar">
                      <p:stCondLst>
                        <p:cond delay="indefinite"/>
                      </p:stCondLst>
                      <p:childTnLst>
                        <p:par>
                          <p:cTn id="182" fill="hold" nodeType="withGroup">
                            <p:stCondLst>
                              <p:cond delay="0"/>
                            </p:stCondLst>
                            <p:childTnLst>
                              <p:par>
                                <p:cTn id="183" presetID="8" presetClass="entr" presetSubtype="32" fill="hold" grpId="0" nodeType="clickEffect">
                                  <p:stCondLst>
                                    <p:cond delay="0"/>
                                  </p:stCondLst>
                                  <p:childTnLst>
                                    <p:set>
                                      <p:cBhvr>
                                        <p:cTn id="184" dur="1" fill="hold">
                                          <p:stCondLst>
                                            <p:cond delay="0"/>
                                          </p:stCondLst>
                                        </p:cTn>
                                        <p:tgtEl>
                                          <p:spTgt spid="117"/>
                                        </p:tgtEl>
                                        <p:attrNameLst>
                                          <p:attrName>style.visibility</p:attrName>
                                        </p:attrNameLst>
                                      </p:cBhvr>
                                      <p:to>
                                        <p:strVal val="visible"/>
                                      </p:to>
                                    </p:set>
                                    <p:animEffect transition="in" filter="diamond(out)">
                                      <p:cBhvr>
                                        <p:cTn id="185" dur="500"/>
                                        <p:tgtEl>
                                          <p:spTgt spid="117"/>
                                        </p:tgtEl>
                                      </p:cBhvr>
                                    </p:animEffec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2" presetClass="entr" presetSubtype="4" fill="hold" grpId="0" nodeType="clickEffect">
                                  <p:stCondLst>
                                    <p:cond delay="0"/>
                                  </p:stCondLst>
                                  <p:childTnLst>
                                    <p:set>
                                      <p:cBhvr>
                                        <p:cTn id="189" dur="1" fill="hold">
                                          <p:stCondLst>
                                            <p:cond delay="0"/>
                                          </p:stCondLst>
                                        </p:cTn>
                                        <p:tgtEl>
                                          <p:spTgt spid="118"/>
                                        </p:tgtEl>
                                        <p:attrNameLst>
                                          <p:attrName>style.visibility</p:attrName>
                                        </p:attrNameLst>
                                      </p:cBhvr>
                                      <p:to>
                                        <p:strVal val="visible"/>
                                      </p:to>
                                    </p:set>
                                    <p:anim calcmode="lin" valueType="num">
                                      <p:cBhvr additive="base">
                                        <p:cTn id="190" dur="500" fill="hold"/>
                                        <p:tgtEl>
                                          <p:spTgt spid="118"/>
                                        </p:tgtEl>
                                        <p:attrNameLst>
                                          <p:attrName>ppt_x</p:attrName>
                                        </p:attrNameLst>
                                      </p:cBhvr>
                                      <p:tavLst>
                                        <p:tav tm="0">
                                          <p:val>
                                            <p:strVal val="#ppt_x"/>
                                          </p:val>
                                        </p:tav>
                                        <p:tav tm="100000">
                                          <p:val>
                                            <p:strVal val="#ppt_x"/>
                                          </p:val>
                                        </p:tav>
                                      </p:tavLst>
                                    </p:anim>
                                    <p:anim calcmode="lin" valueType="num">
                                      <p:cBhvr additive="base">
                                        <p:cTn id="191" dur="500" fill="hold"/>
                                        <p:tgtEl>
                                          <p:spTgt spid="1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p:bldP spid="91" grpId="0"/>
      <p:bldP spid="92" grpId="0"/>
      <p:bldP spid="93" grpId="0"/>
      <p:bldP spid="94" grpId="0"/>
      <p:bldP spid="95" grpId="0"/>
      <p:bldP spid="96" grpId="0"/>
      <p:bldP spid="97" grpId="0"/>
      <p:bldP spid="98" grpId="0"/>
      <p:bldP spid="99" grpId="0" animBg="1"/>
      <p:bldP spid="100" grpId="0"/>
      <p:bldP spid="101" grpId="0" animBg="1"/>
      <p:bldP spid="102" grpId="0"/>
      <p:bldP spid="103" grpId="0" animBg="1"/>
      <p:bldP spid="104" grpId="0"/>
      <p:bldP spid="105" grpId="0"/>
      <p:bldP spid="106" grpId="0" animBg="1"/>
      <p:bldP spid="107" grpId="0"/>
      <p:bldP spid="108" grpId="0"/>
      <p:bldP spid="109" grpId="0"/>
      <p:bldP spid="110" grpId="0"/>
      <p:bldP spid="111" grpId="0"/>
      <p:bldP spid="112" grpId="0"/>
      <p:bldP spid="113" grpId="0"/>
      <p:bldP spid="114" grpId="0"/>
      <p:bldP spid="115" grpId="0"/>
      <p:bldP spid="116" grpId="0"/>
      <p:bldP spid="117" grpId="0" animBg="1"/>
      <p:bldP spid="11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矩形 2"/>
          <p:cNvSpPr>
            <a:spLocks noChangeArrowheads="1"/>
          </p:cNvSpPr>
          <p:nvPr/>
        </p:nvSpPr>
        <p:spPr bwMode="auto">
          <a:xfrm>
            <a:off x="292100" y="376238"/>
            <a:ext cx="45132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3200">
                <a:solidFill>
                  <a:schemeClr val="bg1"/>
                </a:solidFill>
                <a:latin typeface="Times New Roman" pitchFamily="18" charset="0"/>
                <a:ea typeface="楷体" pitchFamily="49" charset="-122"/>
                <a:cs typeface="Times New Roman" pitchFamily="18" charset="0"/>
              </a:rPr>
              <a:t>0-1</a:t>
            </a:r>
            <a:r>
              <a:rPr lang="zh-CN" altLang="en-US" sz="3200">
                <a:solidFill>
                  <a:schemeClr val="bg1"/>
                </a:solidFill>
                <a:latin typeface="楷体" pitchFamily="49" charset="-122"/>
                <a:ea typeface="楷体" pitchFamily="49" charset="-122"/>
                <a:cs typeface="Times New Roman" pitchFamily="18" charset="0"/>
              </a:rPr>
              <a:t>背包问题</a:t>
            </a:r>
          </a:p>
        </p:txBody>
      </p:sp>
      <p:sp>
        <p:nvSpPr>
          <p:cNvPr id="58371" name="灯片编号占位符 3"/>
          <p:cNvSpPr>
            <a:spLocks noGrp="1"/>
          </p:cNvSpPr>
          <p:nvPr>
            <p:ph type="sldNum" sz="quarter" idx="12"/>
          </p:nvPr>
        </p:nvSpPr>
        <p:spPr bwMode="auto">
          <a:xfrm>
            <a:off x="6731000" y="644366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0" hangingPunct="0">
              <a:spcBef>
                <a:spcPct val="50000"/>
              </a:spcBef>
            </a:pPr>
            <a:fld id="{939D6E80-D8D7-42CC-B6A4-C720F8DF9B33}" type="slidenum">
              <a:rPr lang="en-US" altLang="zh-CN" sz="1000" smtClean="0">
                <a:solidFill>
                  <a:srgbClr val="969696"/>
                </a:solidFill>
              </a:rPr>
              <a:pPr eaLnBrk="0" hangingPunct="0">
                <a:spcBef>
                  <a:spcPct val="50000"/>
                </a:spcBef>
              </a:pPr>
              <a:t>43</a:t>
            </a:fld>
            <a:endParaRPr lang="en-US" altLang="zh-CN" sz="1000" smtClean="0">
              <a:solidFill>
                <a:srgbClr val="969696"/>
              </a:solidFill>
            </a:endParaRPr>
          </a:p>
        </p:txBody>
      </p:sp>
      <p:sp>
        <p:nvSpPr>
          <p:cNvPr id="58372" name="Text Box 8"/>
          <p:cNvSpPr txBox="1">
            <a:spLocks noChangeArrowheads="1"/>
          </p:cNvSpPr>
          <p:nvPr/>
        </p:nvSpPr>
        <p:spPr bwMode="auto">
          <a:xfrm>
            <a:off x="4678363" y="2055813"/>
            <a:ext cx="1492250" cy="6048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i="1">
                <a:solidFill>
                  <a:srgbClr val="000066"/>
                </a:solidFill>
                <a:latin typeface="Times New Roman" pitchFamily="18" charset="0"/>
              </a:rPr>
              <a:t>w</a:t>
            </a:r>
            <a:r>
              <a:rPr lang="en-US" altLang="zh-CN" sz="2000" b="1">
                <a:solidFill>
                  <a:srgbClr val="000066"/>
                </a:solidFill>
                <a:latin typeface="Times New Roman" pitchFamily="18" charset="0"/>
              </a:rPr>
              <a:t>=0, </a:t>
            </a:r>
            <a:r>
              <a:rPr lang="en-US" altLang="zh-CN" sz="2000" b="1" i="1">
                <a:solidFill>
                  <a:srgbClr val="000066"/>
                </a:solidFill>
                <a:latin typeface="Times New Roman" pitchFamily="18" charset="0"/>
              </a:rPr>
              <a:t>v</a:t>
            </a:r>
            <a:r>
              <a:rPr lang="en-US" altLang="zh-CN" sz="2000" b="1">
                <a:solidFill>
                  <a:srgbClr val="000066"/>
                </a:solidFill>
                <a:latin typeface="Times New Roman" pitchFamily="18" charset="0"/>
              </a:rPr>
              <a:t>=0</a:t>
            </a:r>
          </a:p>
          <a:p>
            <a:pPr algn="just" eaLnBrk="1" hangingPunct="1">
              <a:lnSpc>
                <a:spcPct val="96000"/>
              </a:lnSpc>
            </a:pPr>
            <a:r>
              <a:rPr lang="en-US" altLang="zh-CN" sz="2000" b="1" i="1">
                <a:solidFill>
                  <a:srgbClr val="000066"/>
                </a:solidFill>
                <a:latin typeface="Times New Roman" pitchFamily="18" charset="0"/>
              </a:rPr>
              <a:t>ub</a:t>
            </a:r>
            <a:r>
              <a:rPr lang="en-US" altLang="zh-CN" sz="2000" b="1">
                <a:solidFill>
                  <a:srgbClr val="000066"/>
                </a:solidFill>
                <a:latin typeface="Times New Roman" pitchFamily="18" charset="0"/>
              </a:rPr>
              <a:t>=76 </a:t>
            </a:r>
            <a:r>
              <a:rPr lang="en-US" altLang="zh-CN" sz="2000" b="1" i="1">
                <a:solidFill>
                  <a:srgbClr val="000066"/>
                </a:solidFill>
                <a:latin typeface="Times New Roman" pitchFamily="18" charset="0"/>
              </a:rPr>
              <a:t>lb</a:t>
            </a:r>
            <a:r>
              <a:rPr lang="en-US" altLang="zh-CN" sz="2000" b="1">
                <a:solidFill>
                  <a:srgbClr val="000066"/>
                </a:solidFill>
                <a:latin typeface="Times New Roman" pitchFamily="18" charset="0"/>
              </a:rPr>
              <a:t>=65</a:t>
            </a:r>
          </a:p>
        </p:txBody>
      </p:sp>
      <p:sp>
        <p:nvSpPr>
          <p:cNvPr id="58373" name="Line 9"/>
          <p:cNvSpPr>
            <a:spLocks noChangeShapeType="1"/>
          </p:cNvSpPr>
          <p:nvPr/>
        </p:nvSpPr>
        <p:spPr bwMode="auto">
          <a:xfrm flipV="1">
            <a:off x="4678363" y="2376488"/>
            <a:ext cx="14922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67" name="Line 10"/>
          <p:cNvSpPr>
            <a:spLocks noChangeShapeType="1"/>
          </p:cNvSpPr>
          <p:nvPr/>
        </p:nvSpPr>
        <p:spPr bwMode="auto">
          <a:xfrm flipH="1">
            <a:off x="3411538" y="2663825"/>
            <a:ext cx="1609725" cy="4000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68" name="Line 11"/>
          <p:cNvSpPr>
            <a:spLocks noChangeShapeType="1"/>
          </p:cNvSpPr>
          <p:nvPr/>
        </p:nvSpPr>
        <p:spPr bwMode="auto">
          <a:xfrm>
            <a:off x="5875338" y="2667000"/>
            <a:ext cx="1608137" cy="4127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69" name="Text Box 12"/>
          <p:cNvSpPr txBox="1">
            <a:spLocks noChangeArrowheads="1"/>
          </p:cNvSpPr>
          <p:nvPr/>
        </p:nvSpPr>
        <p:spPr bwMode="auto">
          <a:xfrm>
            <a:off x="2230438" y="3073400"/>
            <a:ext cx="1525587"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i="1">
                <a:solidFill>
                  <a:srgbClr val="000066"/>
                </a:solidFill>
                <a:latin typeface="Times New Roman" pitchFamily="18" charset="0"/>
              </a:rPr>
              <a:t>w</a:t>
            </a:r>
            <a:r>
              <a:rPr lang="en-US" altLang="zh-CN" sz="2000" b="1">
                <a:solidFill>
                  <a:srgbClr val="000066"/>
                </a:solidFill>
                <a:latin typeface="Times New Roman" pitchFamily="18" charset="0"/>
              </a:rPr>
              <a:t>=4, </a:t>
            </a:r>
            <a:r>
              <a:rPr lang="en-US" altLang="zh-CN" sz="2000" b="1" i="1">
                <a:solidFill>
                  <a:srgbClr val="000066"/>
                </a:solidFill>
                <a:latin typeface="Times New Roman" pitchFamily="18" charset="0"/>
              </a:rPr>
              <a:t>v</a:t>
            </a:r>
            <a:r>
              <a:rPr lang="en-US" altLang="zh-CN" sz="2000" b="1">
                <a:solidFill>
                  <a:srgbClr val="000066"/>
                </a:solidFill>
                <a:latin typeface="Times New Roman" pitchFamily="18" charset="0"/>
              </a:rPr>
              <a:t>=40</a:t>
            </a:r>
          </a:p>
          <a:p>
            <a:pPr algn="just" eaLnBrk="1" hangingPunct="1">
              <a:lnSpc>
                <a:spcPct val="96000"/>
              </a:lnSpc>
            </a:pPr>
            <a:r>
              <a:rPr lang="en-US" altLang="zh-CN" sz="2000" b="1" i="1">
                <a:solidFill>
                  <a:srgbClr val="000066"/>
                </a:solidFill>
                <a:latin typeface="Times New Roman" pitchFamily="18" charset="0"/>
              </a:rPr>
              <a:t>ub</a:t>
            </a:r>
            <a:r>
              <a:rPr lang="en-US" altLang="zh-CN" sz="2000" b="1">
                <a:solidFill>
                  <a:srgbClr val="000066"/>
                </a:solidFill>
                <a:latin typeface="Times New Roman" pitchFamily="18" charset="0"/>
              </a:rPr>
              <a:t>=69 </a:t>
            </a:r>
            <a:r>
              <a:rPr lang="en-US" altLang="zh-CN" sz="2000" b="1" i="1">
                <a:solidFill>
                  <a:srgbClr val="000066"/>
                </a:solidFill>
                <a:latin typeface="Times New Roman" pitchFamily="18" charset="0"/>
              </a:rPr>
              <a:t>lb</a:t>
            </a:r>
            <a:r>
              <a:rPr lang="en-US" altLang="zh-CN" sz="2000" b="1">
                <a:solidFill>
                  <a:srgbClr val="000066"/>
                </a:solidFill>
                <a:latin typeface="Times New Roman" pitchFamily="18" charset="0"/>
              </a:rPr>
              <a:t>=65</a:t>
            </a:r>
          </a:p>
        </p:txBody>
      </p:sp>
      <p:sp>
        <p:nvSpPr>
          <p:cNvPr id="70" name="Line 13"/>
          <p:cNvSpPr>
            <a:spLocks noChangeShapeType="1"/>
          </p:cNvSpPr>
          <p:nvPr/>
        </p:nvSpPr>
        <p:spPr bwMode="auto">
          <a:xfrm flipV="1">
            <a:off x="2230438" y="3394075"/>
            <a:ext cx="1525587"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71" name="Text Box 14"/>
          <p:cNvSpPr txBox="1">
            <a:spLocks noChangeArrowheads="1"/>
          </p:cNvSpPr>
          <p:nvPr/>
        </p:nvSpPr>
        <p:spPr bwMode="auto">
          <a:xfrm>
            <a:off x="7126288" y="3073400"/>
            <a:ext cx="1525587" cy="9525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i="1">
                <a:solidFill>
                  <a:srgbClr val="000066"/>
                </a:solidFill>
                <a:latin typeface="Times New Roman" pitchFamily="18" charset="0"/>
              </a:rPr>
              <a:t>w</a:t>
            </a:r>
            <a:r>
              <a:rPr lang="en-US" altLang="zh-CN" sz="2000" b="1">
                <a:solidFill>
                  <a:srgbClr val="000066"/>
                </a:solidFill>
                <a:latin typeface="Times New Roman" pitchFamily="18" charset="0"/>
              </a:rPr>
              <a:t>=0, </a:t>
            </a:r>
            <a:r>
              <a:rPr lang="en-US" altLang="zh-CN" sz="2000" b="1" i="1">
                <a:solidFill>
                  <a:srgbClr val="000066"/>
                </a:solidFill>
                <a:latin typeface="Times New Roman" pitchFamily="18" charset="0"/>
              </a:rPr>
              <a:t>v</a:t>
            </a:r>
            <a:r>
              <a:rPr lang="en-US" altLang="zh-CN" sz="2000" b="1">
                <a:solidFill>
                  <a:srgbClr val="000066"/>
                </a:solidFill>
                <a:latin typeface="Times New Roman" pitchFamily="18" charset="0"/>
              </a:rPr>
              <a:t>=0</a:t>
            </a:r>
          </a:p>
          <a:p>
            <a:pPr algn="just" eaLnBrk="1" hangingPunct="1">
              <a:lnSpc>
                <a:spcPct val="96000"/>
              </a:lnSpc>
            </a:pPr>
            <a:r>
              <a:rPr lang="en-US" altLang="zh-CN" sz="2000" b="1" i="1">
                <a:solidFill>
                  <a:srgbClr val="000066"/>
                </a:solidFill>
                <a:latin typeface="Times New Roman" pitchFamily="18" charset="0"/>
              </a:rPr>
              <a:t>ub</a:t>
            </a:r>
            <a:r>
              <a:rPr lang="en-US" altLang="zh-CN" sz="2000" b="1">
                <a:solidFill>
                  <a:srgbClr val="000066"/>
                </a:solidFill>
                <a:latin typeface="Times New Roman" pitchFamily="18" charset="0"/>
              </a:rPr>
              <a:t>=57&lt; </a:t>
            </a:r>
            <a:r>
              <a:rPr lang="en-US" altLang="zh-CN" sz="2000" b="1" i="1">
                <a:solidFill>
                  <a:srgbClr val="000066"/>
                </a:solidFill>
                <a:latin typeface="Times New Roman" pitchFamily="18" charset="0"/>
              </a:rPr>
              <a:t>lb </a:t>
            </a:r>
            <a:r>
              <a:rPr lang="en-US" altLang="zh-CN" sz="2000" b="1">
                <a:solidFill>
                  <a:srgbClr val="000066"/>
                </a:solidFill>
                <a:latin typeface="Times New Roman" pitchFamily="18" charset="0"/>
              </a:rPr>
              <a:t>= 65, </a:t>
            </a:r>
            <a:r>
              <a:rPr lang="zh-CN" altLang="en-US" sz="2000" b="1">
                <a:solidFill>
                  <a:srgbClr val="FF0000"/>
                </a:solidFill>
                <a:latin typeface="Times New Roman" pitchFamily="18" charset="0"/>
              </a:rPr>
              <a:t>剪枝</a:t>
            </a:r>
            <a:endParaRPr lang="en-US" altLang="zh-CN" sz="2000" b="1">
              <a:solidFill>
                <a:srgbClr val="FF0000"/>
              </a:solidFill>
              <a:latin typeface="Times New Roman" pitchFamily="18" charset="0"/>
            </a:endParaRPr>
          </a:p>
        </p:txBody>
      </p:sp>
      <p:sp>
        <p:nvSpPr>
          <p:cNvPr id="72" name="Line 15"/>
          <p:cNvSpPr>
            <a:spLocks noChangeShapeType="1"/>
          </p:cNvSpPr>
          <p:nvPr/>
        </p:nvSpPr>
        <p:spPr bwMode="auto">
          <a:xfrm flipV="1">
            <a:off x="7126288" y="3394075"/>
            <a:ext cx="1525587"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73" name="Text Box 16"/>
          <p:cNvSpPr txBox="1">
            <a:spLocks noChangeArrowheads="1"/>
          </p:cNvSpPr>
          <p:nvPr/>
        </p:nvSpPr>
        <p:spPr bwMode="auto">
          <a:xfrm>
            <a:off x="436563" y="4187825"/>
            <a:ext cx="1524000"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i="1">
                <a:solidFill>
                  <a:srgbClr val="000066"/>
                </a:solidFill>
                <a:latin typeface="Times New Roman" pitchFamily="18" charset="0"/>
              </a:rPr>
              <a:t>w</a:t>
            </a:r>
            <a:r>
              <a:rPr lang="en-US" altLang="zh-CN" sz="2000" b="1">
                <a:solidFill>
                  <a:srgbClr val="000066"/>
                </a:solidFill>
                <a:latin typeface="Times New Roman" pitchFamily="18" charset="0"/>
              </a:rPr>
              <a:t>=11</a:t>
            </a:r>
          </a:p>
          <a:p>
            <a:pPr algn="just" eaLnBrk="1" hangingPunct="1">
              <a:lnSpc>
                <a:spcPct val="96000"/>
              </a:lnSpc>
            </a:pPr>
            <a:endParaRPr lang="zh-CN" altLang="en-US" sz="2000" b="1">
              <a:solidFill>
                <a:srgbClr val="000066"/>
              </a:solidFill>
              <a:latin typeface="Times New Roman" pitchFamily="18" charset="0"/>
            </a:endParaRPr>
          </a:p>
        </p:txBody>
      </p:sp>
      <p:sp>
        <p:nvSpPr>
          <p:cNvPr id="74" name="Line 17"/>
          <p:cNvSpPr>
            <a:spLocks noChangeShapeType="1"/>
          </p:cNvSpPr>
          <p:nvPr/>
        </p:nvSpPr>
        <p:spPr bwMode="auto">
          <a:xfrm flipV="1">
            <a:off x="436563" y="4506913"/>
            <a:ext cx="1524000"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75" name="Text Box 18"/>
          <p:cNvSpPr txBox="1">
            <a:spLocks noChangeArrowheads="1"/>
          </p:cNvSpPr>
          <p:nvPr/>
        </p:nvSpPr>
        <p:spPr bwMode="auto">
          <a:xfrm>
            <a:off x="4052888" y="4197350"/>
            <a:ext cx="1527175"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i="1">
                <a:solidFill>
                  <a:srgbClr val="000066"/>
                </a:solidFill>
                <a:latin typeface="Times New Roman" pitchFamily="18" charset="0"/>
              </a:rPr>
              <a:t>w</a:t>
            </a:r>
            <a:r>
              <a:rPr lang="en-US" altLang="zh-CN" sz="2000" b="1">
                <a:solidFill>
                  <a:srgbClr val="000066"/>
                </a:solidFill>
                <a:latin typeface="Times New Roman" pitchFamily="18" charset="0"/>
              </a:rPr>
              <a:t>=4, </a:t>
            </a:r>
            <a:r>
              <a:rPr lang="en-US" altLang="zh-CN" sz="2000" b="1" i="1">
                <a:solidFill>
                  <a:srgbClr val="000066"/>
                </a:solidFill>
                <a:latin typeface="Times New Roman" pitchFamily="18" charset="0"/>
              </a:rPr>
              <a:t>v</a:t>
            </a:r>
            <a:r>
              <a:rPr lang="en-US" altLang="zh-CN" sz="2000" b="1">
                <a:solidFill>
                  <a:srgbClr val="000066"/>
                </a:solidFill>
                <a:latin typeface="Times New Roman" pitchFamily="18" charset="0"/>
              </a:rPr>
              <a:t>=40</a:t>
            </a:r>
          </a:p>
          <a:p>
            <a:pPr algn="just" eaLnBrk="1" hangingPunct="1">
              <a:lnSpc>
                <a:spcPct val="96000"/>
              </a:lnSpc>
            </a:pPr>
            <a:r>
              <a:rPr lang="en-US" altLang="zh-CN" sz="2000" b="1" i="1">
                <a:solidFill>
                  <a:srgbClr val="000066"/>
                </a:solidFill>
                <a:latin typeface="Times New Roman" pitchFamily="18" charset="0"/>
              </a:rPr>
              <a:t>ub</a:t>
            </a:r>
            <a:r>
              <a:rPr lang="en-US" altLang="zh-CN" sz="2000" b="1">
                <a:solidFill>
                  <a:srgbClr val="000066"/>
                </a:solidFill>
                <a:latin typeface="Times New Roman" pitchFamily="18" charset="0"/>
              </a:rPr>
              <a:t>=69</a:t>
            </a:r>
            <a:r>
              <a:rPr lang="en-US" altLang="zh-CN" sz="2000" b="1" i="1">
                <a:solidFill>
                  <a:srgbClr val="000066"/>
                </a:solidFill>
                <a:latin typeface="Times New Roman" pitchFamily="18" charset="0"/>
              </a:rPr>
              <a:t>lb</a:t>
            </a:r>
            <a:r>
              <a:rPr lang="en-US" altLang="zh-CN" sz="2000" b="1">
                <a:solidFill>
                  <a:srgbClr val="000066"/>
                </a:solidFill>
                <a:latin typeface="Times New Roman" pitchFamily="18" charset="0"/>
              </a:rPr>
              <a:t>=65</a:t>
            </a:r>
          </a:p>
          <a:p>
            <a:pPr algn="just" eaLnBrk="1" hangingPunct="1">
              <a:lnSpc>
                <a:spcPct val="96000"/>
              </a:lnSpc>
            </a:pPr>
            <a:endParaRPr lang="en-US" altLang="zh-CN" sz="2000" b="1">
              <a:solidFill>
                <a:srgbClr val="000066"/>
              </a:solidFill>
              <a:latin typeface="Times New Roman" pitchFamily="18" charset="0"/>
            </a:endParaRPr>
          </a:p>
        </p:txBody>
      </p:sp>
      <p:sp>
        <p:nvSpPr>
          <p:cNvPr id="76" name="Line 19"/>
          <p:cNvSpPr>
            <a:spLocks noChangeShapeType="1"/>
          </p:cNvSpPr>
          <p:nvPr/>
        </p:nvSpPr>
        <p:spPr bwMode="auto">
          <a:xfrm flipV="1">
            <a:off x="4052888" y="4516438"/>
            <a:ext cx="1527175"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77" name="Text Box 20"/>
          <p:cNvSpPr txBox="1">
            <a:spLocks noChangeArrowheads="1"/>
          </p:cNvSpPr>
          <p:nvPr/>
        </p:nvSpPr>
        <p:spPr bwMode="auto">
          <a:xfrm>
            <a:off x="2525713" y="5308600"/>
            <a:ext cx="1525587"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i="1">
                <a:solidFill>
                  <a:srgbClr val="000066"/>
                </a:solidFill>
                <a:latin typeface="Times New Roman" pitchFamily="18" charset="0"/>
              </a:rPr>
              <a:t>w</a:t>
            </a:r>
            <a:r>
              <a:rPr lang="en-US" altLang="zh-CN" sz="2000" b="1">
                <a:solidFill>
                  <a:srgbClr val="000066"/>
                </a:solidFill>
                <a:latin typeface="Times New Roman" pitchFamily="18" charset="0"/>
              </a:rPr>
              <a:t>=9, </a:t>
            </a:r>
            <a:r>
              <a:rPr lang="en-US" altLang="zh-CN" sz="2000" b="1" i="1">
                <a:solidFill>
                  <a:srgbClr val="000066"/>
                </a:solidFill>
                <a:latin typeface="Times New Roman" pitchFamily="18" charset="0"/>
              </a:rPr>
              <a:t>v</a:t>
            </a:r>
            <a:r>
              <a:rPr lang="en-US" altLang="zh-CN" sz="2000" b="1">
                <a:solidFill>
                  <a:srgbClr val="000066"/>
                </a:solidFill>
                <a:latin typeface="Times New Roman" pitchFamily="18" charset="0"/>
              </a:rPr>
              <a:t>=65</a:t>
            </a:r>
          </a:p>
          <a:p>
            <a:pPr algn="just" eaLnBrk="1" hangingPunct="1">
              <a:lnSpc>
                <a:spcPct val="96000"/>
              </a:lnSpc>
            </a:pPr>
            <a:r>
              <a:rPr lang="en-US" altLang="zh-CN" sz="2000" b="1" i="1">
                <a:solidFill>
                  <a:srgbClr val="000066"/>
                </a:solidFill>
                <a:latin typeface="Times New Roman" pitchFamily="18" charset="0"/>
              </a:rPr>
              <a:t>ub</a:t>
            </a:r>
            <a:r>
              <a:rPr lang="en-US" altLang="zh-CN" sz="2000" b="1">
                <a:solidFill>
                  <a:srgbClr val="000066"/>
                </a:solidFill>
                <a:latin typeface="Times New Roman" pitchFamily="18" charset="0"/>
              </a:rPr>
              <a:t>=65 </a:t>
            </a:r>
            <a:r>
              <a:rPr lang="en-US" altLang="zh-CN" sz="2000" b="1" i="1">
                <a:solidFill>
                  <a:srgbClr val="000066"/>
                </a:solidFill>
                <a:latin typeface="Times New Roman" pitchFamily="18" charset="0"/>
              </a:rPr>
              <a:t>lb</a:t>
            </a:r>
            <a:r>
              <a:rPr lang="en-US" altLang="zh-CN" sz="2000" b="1">
                <a:solidFill>
                  <a:srgbClr val="000066"/>
                </a:solidFill>
                <a:latin typeface="Times New Roman" pitchFamily="18" charset="0"/>
              </a:rPr>
              <a:t>=65</a:t>
            </a:r>
          </a:p>
        </p:txBody>
      </p:sp>
      <p:sp>
        <p:nvSpPr>
          <p:cNvPr id="78" name="Line 21"/>
          <p:cNvSpPr>
            <a:spLocks noChangeShapeType="1"/>
          </p:cNvSpPr>
          <p:nvPr/>
        </p:nvSpPr>
        <p:spPr bwMode="auto">
          <a:xfrm flipV="1">
            <a:off x="2525713" y="5629275"/>
            <a:ext cx="1525587"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79" name="Text Box 22"/>
          <p:cNvSpPr txBox="1">
            <a:spLocks noChangeArrowheads="1"/>
          </p:cNvSpPr>
          <p:nvPr/>
        </p:nvSpPr>
        <p:spPr bwMode="auto">
          <a:xfrm>
            <a:off x="5583238" y="5321300"/>
            <a:ext cx="1625600" cy="8905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i="1">
                <a:solidFill>
                  <a:srgbClr val="000066"/>
                </a:solidFill>
                <a:latin typeface="Times New Roman" pitchFamily="18" charset="0"/>
              </a:rPr>
              <a:t>w</a:t>
            </a:r>
            <a:r>
              <a:rPr lang="en-US" altLang="zh-CN" sz="2000" b="1">
                <a:solidFill>
                  <a:srgbClr val="000066"/>
                </a:solidFill>
                <a:latin typeface="Times New Roman" pitchFamily="18" charset="0"/>
              </a:rPr>
              <a:t>=4, </a:t>
            </a:r>
            <a:r>
              <a:rPr lang="en-US" altLang="zh-CN" sz="2000" b="1" i="1">
                <a:solidFill>
                  <a:srgbClr val="000066"/>
                </a:solidFill>
                <a:latin typeface="Times New Roman" pitchFamily="18" charset="0"/>
              </a:rPr>
              <a:t>v</a:t>
            </a:r>
            <a:r>
              <a:rPr lang="en-US" altLang="zh-CN" sz="2000" b="1">
                <a:solidFill>
                  <a:srgbClr val="000066"/>
                </a:solidFill>
                <a:latin typeface="Times New Roman" pitchFamily="18" charset="0"/>
              </a:rPr>
              <a:t>=40</a:t>
            </a:r>
          </a:p>
          <a:p>
            <a:pPr algn="just" eaLnBrk="1" hangingPunct="1">
              <a:lnSpc>
                <a:spcPct val="96000"/>
              </a:lnSpc>
            </a:pPr>
            <a:r>
              <a:rPr lang="en-US" altLang="zh-CN" sz="2000" b="1" i="1">
                <a:solidFill>
                  <a:srgbClr val="000066"/>
                </a:solidFill>
                <a:latin typeface="Times New Roman" pitchFamily="18" charset="0"/>
              </a:rPr>
              <a:t>ub</a:t>
            </a:r>
            <a:r>
              <a:rPr lang="en-US" altLang="zh-CN" sz="2000" b="1">
                <a:solidFill>
                  <a:srgbClr val="000066"/>
                </a:solidFill>
                <a:latin typeface="Times New Roman" pitchFamily="18" charset="0"/>
              </a:rPr>
              <a:t>=64 &lt; </a:t>
            </a:r>
            <a:r>
              <a:rPr lang="en-US" altLang="zh-CN" sz="2000" b="1" i="1">
                <a:solidFill>
                  <a:srgbClr val="000066"/>
                </a:solidFill>
                <a:latin typeface="Times New Roman" pitchFamily="18" charset="0"/>
              </a:rPr>
              <a:t>lb </a:t>
            </a:r>
            <a:r>
              <a:rPr lang="en-US" altLang="zh-CN" sz="2000" b="1">
                <a:solidFill>
                  <a:srgbClr val="000066"/>
                </a:solidFill>
                <a:latin typeface="Times New Roman" pitchFamily="18" charset="0"/>
              </a:rPr>
              <a:t>= 65, </a:t>
            </a:r>
            <a:r>
              <a:rPr lang="zh-CN" altLang="en-US" sz="2000" b="1">
                <a:solidFill>
                  <a:srgbClr val="FF0000"/>
                </a:solidFill>
                <a:latin typeface="Times New Roman" pitchFamily="18" charset="0"/>
              </a:rPr>
              <a:t>剪枝</a:t>
            </a:r>
            <a:endParaRPr lang="en-US" altLang="zh-CN" sz="2000" b="1">
              <a:solidFill>
                <a:srgbClr val="000066"/>
              </a:solidFill>
              <a:latin typeface="Times New Roman" pitchFamily="18" charset="0"/>
            </a:endParaRPr>
          </a:p>
        </p:txBody>
      </p:sp>
      <p:sp>
        <p:nvSpPr>
          <p:cNvPr id="80" name="Line 23"/>
          <p:cNvSpPr>
            <a:spLocks noChangeShapeType="1"/>
          </p:cNvSpPr>
          <p:nvPr/>
        </p:nvSpPr>
        <p:spPr bwMode="auto">
          <a:xfrm flipV="1">
            <a:off x="5583238" y="5640388"/>
            <a:ext cx="152400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85" name="Line 28"/>
          <p:cNvSpPr>
            <a:spLocks noChangeShapeType="1"/>
          </p:cNvSpPr>
          <p:nvPr/>
        </p:nvSpPr>
        <p:spPr bwMode="auto">
          <a:xfrm flipH="1">
            <a:off x="1617663" y="3678238"/>
            <a:ext cx="987425" cy="5159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86" name="Line 29"/>
          <p:cNvSpPr>
            <a:spLocks noChangeShapeType="1"/>
          </p:cNvSpPr>
          <p:nvPr/>
        </p:nvSpPr>
        <p:spPr bwMode="auto">
          <a:xfrm>
            <a:off x="3427413" y="3686175"/>
            <a:ext cx="892175" cy="498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87" name="Line 30"/>
          <p:cNvSpPr>
            <a:spLocks noChangeShapeType="1"/>
          </p:cNvSpPr>
          <p:nvPr/>
        </p:nvSpPr>
        <p:spPr bwMode="auto">
          <a:xfrm>
            <a:off x="5267325" y="4805363"/>
            <a:ext cx="892175" cy="5159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90" name="Text Box 33"/>
          <p:cNvSpPr txBox="1">
            <a:spLocks noChangeArrowheads="1"/>
          </p:cNvSpPr>
          <p:nvPr/>
        </p:nvSpPr>
        <p:spPr bwMode="auto">
          <a:xfrm>
            <a:off x="2560638" y="2797175"/>
            <a:ext cx="185737"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2</a:t>
            </a:r>
          </a:p>
        </p:txBody>
      </p:sp>
      <p:sp>
        <p:nvSpPr>
          <p:cNvPr id="91" name="Text Box 34"/>
          <p:cNvSpPr txBox="1">
            <a:spLocks noChangeArrowheads="1"/>
          </p:cNvSpPr>
          <p:nvPr/>
        </p:nvSpPr>
        <p:spPr bwMode="auto">
          <a:xfrm>
            <a:off x="7627938" y="2806700"/>
            <a:ext cx="1889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3</a:t>
            </a:r>
          </a:p>
        </p:txBody>
      </p:sp>
      <p:sp>
        <p:nvSpPr>
          <p:cNvPr id="92" name="Text Box 35"/>
          <p:cNvSpPr txBox="1">
            <a:spLocks noChangeArrowheads="1"/>
          </p:cNvSpPr>
          <p:nvPr/>
        </p:nvSpPr>
        <p:spPr bwMode="auto">
          <a:xfrm>
            <a:off x="531813" y="3905250"/>
            <a:ext cx="188912"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4</a:t>
            </a:r>
          </a:p>
        </p:txBody>
      </p:sp>
      <p:sp>
        <p:nvSpPr>
          <p:cNvPr id="93" name="Text Box 36"/>
          <p:cNvSpPr txBox="1">
            <a:spLocks noChangeArrowheads="1"/>
          </p:cNvSpPr>
          <p:nvPr/>
        </p:nvSpPr>
        <p:spPr bwMode="auto">
          <a:xfrm>
            <a:off x="4508500" y="3927475"/>
            <a:ext cx="188913"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5</a:t>
            </a:r>
          </a:p>
        </p:txBody>
      </p:sp>
      <p:sp>
        <p:nvSpPr>
          <p:cNvPr id="94" name="Text Box 37"/>
          <p:cNvSpPr txBox="1">
            <a:spLocks noChangeArrowheads="1"/>
          </p:cNvSpPr>
          <p:nvPr/>
        </p:nvSpPr>
        <p:spPr bwMode="auto">
          <a:xfrm>
            <a:off x="2732088" y="5024438"/>
            <a:ext cx="1873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6</a:t>
            </a:r>
          </a:p>
        </p:txBody>
      </p:sp>
      <p:sp>
        <p:nvSpPr>
          <p:cNvPr id="95" name="Text Box 38"/>
          <p:cNvSpPr txBox="1">
            <a:spLocks noChangeArrowheads="1"/>
          </p:cNvSpPr>
          <p:nvPr/>
        </p:nvSpPr>
        <p:spPr bwMode="auto">
          <a:xfrm>
            <a:off x="6256338" y="5059363"/>
            <a:ext cx="185737"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7</a:t>
            </a:r>
          </a:p>
        </p:txBody>
      </p:sp>
      <p:sp>
        <p:nvSpPr>
          <p:cNvPr id="98" name="Text Box 41"/>
          <p:cNvSpPr txBox="1">
            <a:spLocks noChangeArrowheads="1"/>
          </p:cNvSpPr>
          <p:nvPr/>
        </p:nvSpPr>
        <p:spPr bwMode="auto">
          <a:xfrm>
            <a:off x="1189038" y="3905250"/>
            <a:ext cx="265112"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D60093"/>
                </a:solidFill>
                <a:latin typeface="Times New Roman" pitchFamily="18" charset="0"/>
              </a:rPr>
              <a:t>×</a:t>
            </a:r>
          </a:p>
        </p:txBody>
      </p:sp>
      <p:sp>
        <p:nvSpPr>
          <p:cNvPr id="99" name="Line 43"/>
          <p:cNvSpPr>
            <a:spLocks noChangeShapeType="1"/>
          </p:cNvSpPr>
          <p:nvPr/>
        </p:nvSpPr>
        <p:spPr bwMode="auto">
          <a:xfrm flipH="1">
            <a:off x="3411538" y="4802188"/>
            <a:ext cx="985837" cy="5159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100" name="Text Box 44"/>
          <p:cNvSpPr txBox="1">
            <a:spLocks noChangeArrowheads="1"/>
          </p:cNvSpPr>
          <p:nvPr/>
        </p:nvSpPr>
        <p:spPr bwMode="auto">
          <a:xfrm>
            <a:off x="863600" y="3135313"/>
            <a:ext cx="989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1">
                <a:solidFill>
                  <a:srgbClr val="0000FF"/>
                </a:solidFill>
                <a:latin typeface="Times New Roman" pitchFamily="18" charset="0"/>
              </a:rPr>
              <a:t>PT={2}</a:t>
            </a:r>
          </a:p>
        </p:txBody>
      </p:sp>
      <p:sp>
        <p:nvSpPr>
          <p:cNvPr id="101" name="Rectangle 45"/>
          <p:cNvSpPr>
            <a:spLocks noChangeArrowheads="1"/>
          </p:cNvSpPr>
          <p:nvPr/>
        </p:nvSpPr>
        <p:spPr bwMode="auto">
          <a:xfrm>
            <a:off x="2222500" y="3063875"/>
            <a:ext cx="1543050" cy="61595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2400">
              <a:solidFill>
                <a:srgbClr val="000066"/>
              </a:solidFill>
              <a:latin typeface="Times New Roman" pitchFamily="18" charset="0"/>
            </a:endParaRPr>
          </a:p>
        </p:txBody>
      </p:sp>
      <p:sp>
        <p:nvSpPr>
          <p:cNvPr id="102" name="Text Box 46"/>
          <p:cNvSpPr txBox="1">
            <a:spLocks noChangeArrowheads="1"/>
          </p:cNvSpPr>
          <p:nvPr/>
        </p:nvSpPr>
        <p:spPr bwMode="auto">
          <a:xfrm>
            <a:off x="500063" y="4430713"/>
            <a:ext cx="1095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1">
                <a:solidFill>
                  <a:srgbClr val="D60093"/>
                </a:solidFill>
              </a:rPr>
              <a:t>无效解</a:t>
            </a:r>
          </a:p>
        </p:txBody>
      </p:sp>
      <p:sp>
        <p:nvSpPr>
          <p:cNvPr id="103" name="Rectangle 47"/>
          <p:cNvSpPr>
            <a:spLocks noChangeArrowheads="1"/>
          </p:cNvSpPr>
          <p:nvPr/>
        </p:nvSpPr>
        <p:spPr bwMode="auto">
          <a:xfrm>
            <a:off x="4062413" y="4203700"/>
            <a:ext cx="1543050" cy="61595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2400">
              <a:solidFill>
                <a:srgbClr val="000066"/>
              </a:solidFill>
              <a:latin typeface="Times New Roman" pitchFamily="18" charset="0"/>
            </a:endParaRPr>
          </a:p>
        </p:txBody>
      </p:sp>
      <p:sp>
        <p:nvSpPr>
          <p:cNvPr id="104" name="Text Box 48"/>
          <p:cNvSpPr txBox="1">
            <a:spLocks noChangeArrowheads="1"/>
          </p:cNvSpPr>
          <p:nvPr/>
        </p:nvSpPr>
        <p:spPr bwMode="auto">
          <a:xfrm>
            <a:off x="5753100" y="4322763"/>
            <a:ext cx="989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1">
                <a:solidFill>
                  <a:srgbClr val="0000FF"/>
                </a:solidFill>
                <a:latin typeface="Times New Roman" pitchFamily="18" charset="0"/>
              </a:rPr>
              <a:t>PT={5}</a:t>
            </a:r>
          </a:p>
        </p:txBody>
      </p:sp>
      <p:sp>
        <p:nvSpPr>
          <p:cNvPr id="105" name="Text Box 49"/>
          <p:cNvSpPr txBox="1">
            <a:spLocks noChangeArrowheads="1"/>
          </p:cNvSpPr>
          <p:nvPr/>
        </p:nvSpPr>
        <p:spPr bwMode="auto">
          <a:xfrm>
            <a:off x="933450" y="5408613"/>
            <a:ext cx="989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1">
                <a:solidFill>
                  <a:srgbClr val="0000FF"/>
                </a:solidFill>
                <a:latin typeface="Times New Roman" pitchFamily="18" charset="0"/>
              </a:rPr>
              <a:t>PT={6}</a:t>
            </a:r>
          </a:p>
        </p:txBody>
      </p:sp>
      <p:sp>
        <p:nvSpPr>
          <p:cNvPr id="106" name="Rectangle 50"/>
          <p:cNvSpPr>
            <a:spLocks noChangeArrowheads="1"/>
          </p:cNvSpPr>
          <p:nvPr/>
        </p:nvSpPr>
        <p:spPr bwMode="auto">
          <a:xfrm>
            <a:off x="2532063" y="5295900"/>
            <a:ext cx="1543050" cy="61595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2400">
              <a:solidFill>
                <a:srgbClr val="000066"/>
              </a:solidFill>
              <a:latin typeface="Times New Roman" pitchFamily="18" charset="0"/>
            </a:endParaRPr>
          </a:p>
        </p:txBody>
      </p:sp>
      <p:sp>
        <p:nvSpPr>
          <p:cNvPr id="108" name="Text Box 52"/>
          <p:cNvSpPr txBox="1">
            <a:spLocks noChangeArrowheads="1"/>
          </p:cNvSpPr>
          <p:nvPr/>
        </p:nvSpPr>
        <p:spPr bwMode="auto">
          <a:xfrm>
            <a:off x="3590925" y="2559050"/>
            <a:ext cx="619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a:solidFill>
                  <a:srgbClr val="000066"/>
                </a:solidFill>
                <a:latin typeface="Times New Roman" pitchFamily="18" charset="0"/>
              </a:rPr>
              <a:t>x</a:t>
            </a:r>
            <a:r>
              <a:rPr lang="en-US" altLang="zh-CN" b="1" baseline="-25000">
                <a:solidFill>
                  <a:srgbClr val="000066"/>
                </a:solidFill>
                <a:latin typeface="Times New Roman" pitchFamily="18" charset="0"/>
              </a:rPr>
              <a:t>1</a:t>
            </a:r>
            <a:r>
              <a:rPr lang="en-US" altLang="zh-CN" b="1">
                <a:solidFill>
                  <a:srgbClr val="000066"/>
                </a:solidFill>
                <a:latin typeface="Times New Roman" pitchFamily="18" charset="0"/>
              </a:rPr>
              <a:t>=1</a:t>
            </a:r>
          </a:p>
        </p:txBody>
      </p:sp>
      <p:sp>
        <p:nvSpPr>
          <p:cNvPr id="109" name="Text Box 53"/>
          <p:cNvSpPr txBox="1">
            <a:spLocks noChangeArrowheads="1"/>
          </p:cNvSpPr>
          <p:nvPr/>
        </p:nvSpPr>
        <p:spPr bwMode="auto">
          <a:xfrm>
            <a:off x="6592888" y="2559050"/>
            <a:ext cx="619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a:solidFill>
                  <a:srgbClr val="000066"/>
                </a:solidFill>
                <a:latin typeface="Times New Roman" pitchFamily="18" charset="0"/>
              </a:rPr>
              <a:t>x</a:t>
            </a:r>
            <a:r>
              <a:rPr lang="en-US" altLang="zh-CN" b="1" baseline="-25000">
                <a:solidFill>
                  <a:srgbClr val="000066"/>
                </a:solidFill>
                <a:latin typeface="Times New Roman" pitchFamily="18" charset="0"/>
              </a:rPr>
              <a:t>1</a:t>
            </a:r>
            <a:r>
              <a:rPr lang="en-US" altLang="zh-CN" b="1">
                <a:solidFill>
                  <a:srgbClr val="000066"/>
                </a:solidFill>
                <a:latin typeface="Times New Roman" pitchFamily="18" charset="0"/>
              </a:rPr>
              <a:t>=0</a:t>
            </a:r>
          </a:p>
        </p:txBody>
      </p:sp>
      <p:sp>
        <p:nvSpPr>
          <p:cNvPr id="110" name="Text Box 54"/>
          <p:cNvSpPr txBox="1">
            <a:spLocks noChangeArrowheads="1"/>
          </p:cNvSpPr>
          <p:nvPr/>
        </p:nvSpPr>
        <p:spPr bwMode="auto">
          <a:xfrm>
            <a:off x="1552575" y="3638550"/>
            <a:ext cx="619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a:solidFill>
                  <a:srgbClr val="000066"/>
                </a:solidFill>
                <a:latin typeface="Times New Roman" pitchFamily="18" charset="0"/>
              </a:rPr>
              <a:t>x</a:t>
            </a:r>
            <a:r>
              <a:rPr lang="en-US" altLang="zh-CN" b="1" baseline="-25000">
                <a:solidFill>
                  <a:srgbClr val="000066"/>
                </a:solidFill>
                <a:latin typeface="Times New Roman" pitchFamily="18" charset="0"/>
              </a:rPr>
              <a:t>2</a:t>
            </a:r>
            <a:r>
              <a:rPr lang="en-US" altLang="zh-CN" b="1">
                <a:solidFill>
                  <a:srgbClr val="000066"/>
                </a:solidFill>
                <a:latin typeface="Times New Roman" pitchFamily="18" charset="0"/>
              </a:rPr>
              <a:t>=1</a:t>
            </a:r>
          </a:p>
        </p:txBody>
      </p:sp>
      <p:sp>
        <p:nvSpPr>
          <p:cNvPr id="111" name="Text Box 55"/>
          <p:cNvSpPr txBox="1">
            <a:spLocks noChangeArrowheads="1"/>
          </p:cNvSpPr>
          <p:nvPr/>
        </p:nvSpPr>
        <p:spPr bwMode="auto">
          <a:xfrm>
            <a:off x="3806825" y="3632200"/>
            <a:ext cx="619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a:solidFill>
                  <a:srgbClr val="000066"/>
                </a:solidFill>
                <a:latin typeface="Times New Roman" pitchFamily="18" charset="0"/>
              </a:rPr>
              <a:t>x</a:t>
            </a:r>
            <a:r>
              <a:rPr lang="en-US" altLang="zh-CN" b="1" baseline="-25000">
                <a:solidFill>
                  <a:srgbClr val="000066"/>
                </a:solidFill>
                <a:latin typeface="Times New Roman" pitchFamily="18" charset="0"/>
              </a:rPr>
              <a:t>2</a:t>
            </a:r>
            <a:r>
              <a:rPr lang="en-US" altLang="zh-CN" b="1">
                <a:solidFill>
                  <a:srgbClr val="000066"/>
                </a:solidFill>
                <a:latin typeface="Times New Roman" pitchFamily="18" charset="0"/>
              </a:rPr>
              <a:t>=0</a:t>
            </a:r>
          </a:p>
        </p:txBody>
      </p:sp>
      <p:sp>
        <p:nvSpPr>
          <p:cNvPr id="112" name="Text Box 56"/>
          <p:cNvSpPr txBox="1">
            <a:spLocks noChangeArrowheads="1"/>
          </p:cNvSpPr>
          <p:nvPr/>
        </p:nvSpPr>
        <p:spPr bwMode="auto">
          <a:xfrm>
            <a:off x="3324225" y="4784725"/>
            <a:ext cx="619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a:solidFill>
                  <a:srgbClr val="000066"/>
                </a:solidFill>
                <a:latin typeface="Times New Roman" pitchFamily="18" charset="0"/>
              </a:rPr>
              <a:t>x</a:t>
            </a:r>
            <a:r>
              <a:rPr lang="en-US" altLang="zh-CN" b="1" baseline="-25000">
                <a:solidFill>
                  <a:srgbClr val="000066"/>
                </a:solidFill>
                <a:latin typeface="Times New Roman" pitchFamily="18" charset="0"/>
              </a:rPr>
              <a:t>3</a:t>
            </a:r>
            <a:r>
              <a:rPr lang="en-US" altLang="zh-CN" b="1">
                <a:solidFill>
                  <a:srgbClr val="000066"/>
                </a:solidFill>
                <a:latin typeface="Times New Roman" pitchFamily="18" charset="0"/>
              </a:rPr>
              <a:t>=1</a:t>
            </a:r>
          </a:p>
        </p:txBody>
      </p:sp>
      <p:sp>
        <p:nvSpPr>
          <p:cNvPr id="113" name="Text Box 57"/>
          <p:cNvSpPr txBox="1">
            <a:spLocks noChangeArrowheads="1"/>
          </p:cNvSpPr>
          <p:nvPr/>
        </p:nvSpPr>
        <p:spPr bwMode="auto">
          <a:xfrm>
            <a:off x="5656263" y="4791075"/>
            <a:ext cx="619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a:solidFill>
                  <a:srgbClr val="000066"/>
                </a:solidFill>
                <a:latin typeface="Times New Roman" pitchFamily="18" charset="0"/>
              </a:rPr>
              <a:t>x</a:t>
            </a:r>
            <a:r>
              <a:rPr lang="en-US" altLang="zh-CN" b="1" baseline="-25000">
                <a:solidFill>
                  <a:srgbClr val="000066"/>
                </a:solidFill>
                <a:latin typeface="Times New Roman" pitchFamily="18" charset="0"/>
              </a:rPr>
              <a:t>3</a:t>
            </a:r>
            <a:r>
              <a:rPr lang="en-US" altLang="zh-CN" b="1">
                <a:solidFill>
                  <a:srgbClr val="000066"/>
                </a:solidFill>
                <a:latin typeface="Times New Roman" pitchFamily="18" charset="0"/>
              </a:rPr>
              <a:t>=0</a:t>
            </a:r>
          </a:p>
        </p:txBody>
      </p:sp>
      <p:sp>
        <p:nvSpPr>
          <p:cNvPr id="118" name="Text Box 62"/>
          <p:cNvSpPr txBox="1">
            <a:spLocks noChangeArrowheads="1"/>
          </p:cNvSpPr>
          <p:nvPr/>
        </p:nvSpPr>
        <p:spPr bwMode="auto">
          <a:xfrm>
            <a:off x="2543175" y="6026150"/>
            <a:ext cx="1570038" cy="701675"/>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1">
                <a:solidFill>
                  <a:srgbClr val="000066"/>
                </a:solidFill>
                <a:latin typeface="Times New Roman" pitchFamily="18" charset="0"/>
              </a:rPr>
              <a:t>V=65</a:t>
            </a:r>
          </a:p>
          <a:p>
            <a:pPr eaLnBrk="1" hangingPunct="1"/>
            <a:r>
              <a:rPr lang="en-US" altLang="zh-CN" sz="2000" b="1">
                <a:solidFill>
                  <a:srgbClr val="000066"/>
                </a:solidFill>
                <a:latin typeface="Times New Roman" pitchFamily="18" charset="0"/>
              </a:rPr>
              <a:t>X=(1, 0, 1, 0)</a:t>
            </a:r>
          </a:p>
        </p:txBody>
      </p:sp>
      <p:sp>
        <p:nvSpPr>
          <p:cNvPr id="58413" name="Text Box 63"/>
          <p:cNvSpPr txBox="1">
            <a:spLocks noChangeArrowheads="1"/>
          </p:cNvSpPr>
          <p:nvPr/>
        </p:nvSpPr>
        <p:spPr bwMode="auto">
          <a:xfrm>
            <a:off x="298450" y="1839913"/>
            <a:ext cx="211613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000" b="1" i="1">
                <a:solidFill>
                  <a:srgbClr val="000066"/>
                </a:solidFill>
                <a:latin typeface="Times New Roman" pitchFamily="18" charset="0"/>
              </a:rPr>
              <a:t>w</a:t>
            </a:r>
            <a:r>
              <a:rPr kumimoji="1" lang="en-US" altLang="zh-CN" sz="2000" b="1" baseline="-25000">
                <a:solidFill>
                  <a:srgbClr val="000066"/>
                </a:solidFill>
                <a:latin typeface="Times New Roman" pitchFamily="18" charset="0"/>
              </a:rPr>
              <a:t>i</a:t>
            </a:r>
            <a:r>
              <a:rPr kumimoji="1" lang="en-US" altLang="zh-CN" sz="2000" b="1">
                <a:solidFill>
                  <a:srgbClr val="000066"/>
                </a:solidFill>
                <a:latin typeface="Times New Roman" pitchFamily="18" charset="0"/>
              </a:rPr>
              <a:t>=(4, 7, 5, 3)</a:t>
            </a:r>
          </a:p>
          <a:p>
            <a:pPr eaLnBrk="1" hangingPunct="1"/>
            <a:r>
              <a:rPr kumimoji="1" lang="en-US" altLang="zh-CN" sz="2000" b="1" i="1">
                <a:solidFill>
                  <a:srgbClr val="000066"/>
                </a:solidFill>
                <a:latin typeface="Times New Roman" pitchFamily="18" charset="0"/>
              </a:rPr>
              <a:t>v</a:t>
            </a:r>
            <a:r>
              <a:rPr kumimoji="1" lang="en-US" altLang="zh-CN" sz="2000" b="1" baseline="-25000">
                <a:solidFill>
                  <a:srgbClr val="000066"/>
                </a:solidFill>
                <a:latin typeface="Times New Roman" pitchFamily="18" charset="0"/>
              </a:rPr>
              <a:t>i</a:t>
            </a:r>
            <a:r>
              <a:rPr kumimoji="1" lang="en-US" altLang="zh-CN" sz="2000" b="1">
                <a:solidFill>
                  <a:srgbClr val="000066"/>
                </a:solidFill>
                <a:latin typeface="Times New Roman" pitchFamily="18" charset="0"/>
              </a:rPr>
              <a:t>= (40, 42, 25, 12)</a:t>
            </a:r>
            <a:endParaRPr lang="en-US" altLang="zh-CN" sz="2000" b="1" i="1">
              <a:solidFill>
                <a:srgbClr val="000066"/>
              </a:solidFill>
              <a:latin typeface="Times New Roman" pitchFamily="18" charset="0"/>
            </a:endParaRPr>
          </a:p>
          <a:p>
            <a:pPr eaLnBrk="1" hangingPunct="1"/>
            <a:r>
              <a:rPr lang="en-US" altLang="zh-CN" sz="2000" b="1" i="1">
                <a:solidFill>
                  <a:srgbClr val="000066"/>
                </a:solidFill>
                <a:latin typeface="Times New Roman" pitchFamily="18" charset="0"/>
              </a:rPr>
              <a:t>v</a:t>
            </a:r>
            <a:r>
              <a:rPr lang="en-US" altLang="zh-CN" sz="2000" b="1" baseline="-25000">
                <a:solidFill>
                  <a:srgbClr val="000066"/>
                </a:solidFill>
                <a:latin typeface="Times New Roman" pitchFamily="18" charset="0"/>
              </a:rPr>
              <a:t>i</a:t>
            </a:r>
            <a:r>
              <a:rPr lang="en-US" altLang="zh-CN" sz="2000" b="1">
                <a:solidFill>
                  <a:srgbClr val="000066"/>
                </a:solidFill>
                <a:latin typeface="Times New Roman" pitchFamily="18" charset="0"/>
              </a:rPr>
              <a:t>/</a:t>
            </a:r>
            <a:r>
              <a:rPr lang="en-US" altLang="zh-CN" sz="2000" b="1" i="1">
                <a:solidFill>
                  <a:srgbClr val="000066"/>
                </a:solidFill>
                <a:latin typeface="Times New Roman" pitchFamily="18" charset="0"/>
              </a:rPr>
              <a:t>w</a:t>
            </a:r>
            <a:r>
              <a:rPr lang="en-US" altLang="zh-CN" sz="2000" b="1" baseline="-25000">
                <a:solidFill>
                  <a:srgbClr val="000066"/>
                </a:solidFill>
                <a:latin typeface="Times New Roman" pitchFamily="18" charset="0"/>
              </a:rPr>
              <a:t>i</a:t>
            </a:r>
            <a:r>
              <a:rPr lang="en-US" altLang="zh-CN" sz="2000" b="1">
                <a:solidFill>
                  <a:srgbClr val="000066"/>
                </a:solidFill>
                <a:latin typeface="Times New Roman" pitchFamily="18" charset="0"/>
              </a:rPr>
              <a:t>=(10, 6, 5, 4)</a:t>
            </a:r>
          </a:p>
        </p:txBody>
      </p:sp>
      <p:sp>
        <p:nvSpPr>
          <p:cNvPr id="58414" name="Rectangle 64"/>
          <p:cNvSpPr>
            <a:spLocks noChangeArrowheads="1"/>
          </p:cNvSpPr>
          <p:nvPr/>
        </p:nvSpPr>
        <p:spPr bwMode="auto">
          <a:xfrm>
            <a:off x="227013" y="1911350"/>
            <a:ext cx="2232025" cy="936625"/>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2400">
              <a:solidFill>
                <a:srgbClr val="000066"/>
              </a:solidFill>
              <a:latin typeface="Times New Roman" pitchFamily="18" charset="0"/>
            </a:endParaRPr>
          </a:p>
        </p:txBody>
      </p:sp>
      <p:sp>
        <p:nvSpPr>
          <p:cNvPr id="3134" name="Text Box 4"/>
          <p:cNvSpPr txBox="1">
            <a:spLocks noChangeArrowheads="1"/>
          </p:cNvSpPr>
          <p:nvPr/>
        </p:nvSpPr>
        <p:spPr bwMode="auto">
          <a:xfrm>
            <a:off x="0" y="1068388"/>
            <a:ext cx="9144000" cy="712787"/>
          </a:xfrm>
          <a:prstGeom prst="rect">
            <a:avLst/>
          </a:prstGeom>
          <a:solidFill>
            <a:srgbClr val="CCFFFF"/>
          </a:solidFill>
          <a:ln w="25400">
            <a:solidFill>
              <a:srgbClr val="FF6600"/>
            </a:solidFill>
            <a:miter lim="800000"/>
            <a:headEnd/>
            <a:tailEnd/>
          </a:ln>
        </p:spPr>
        <p:txBody>
          <a:bodyPr/>
          <a:lstStyle/>
          <a:p>
            <a:pPr eaLnBrk="1" hangingPunct="1">
              <a:defRPr/>
            </a:pPr>
            <a:r>
              <a:rPr lang="zh-CN" altLang="en-US" sz="2000" b="1" dirty="0">
                <a:solidFill>
                  <a:srgbClr val="FF0000"/>
                </a:solidFill>
                <a:ea typeface="楷体_GB2312"/>
                <a:cs typeface="楷体_GB2312"/>
              </a:rPr>
              <a:t>上界函数：</a:t>
            </a:r>
            <a:r>
              <a:rPr lang="zh-CN" altLang="en-US" sz="2000" b="1" dirty="0">
                <a:solidFill>
                  <a:schemeClr val="tx1">
                    <a:lumMod val="50000"/>
                  </a:schemeClr>
                </a:solidFill>
                <a:ea typeface="楷体_GB2312"/>
                <a:cs typeface="楷体_GB2312"/>
              </a:rPr>
              <a:t>先删除大容量的物品，按照贪心方式给出，装不下了就拆分装满背包；</a:t>
            </a:r>
            <a:endParaRPr lang="en-US" altLang="zh-CN" sz="2000" b="1" dirty="0">
              <a:solidFill>
                <a:schemeClr val="tx1">
                  <a:lumMod val="50000"/>
                </a:schemeClr>
              </a:solidFill>
              <a:ea typeface="楷体_GB2312"/>
              <a:cs typeface="楷体_GB2312"/>
            </a:endParaRPr>
          </a:p>
          <a:p>
            <a:pPr eaLnBrk="1" hangingPunct="1">
              <a:defRPr/>
            </a:pPr>
            <a:r>
              <a:rPr lang="zh-CN" altLang="en-US" sz="2000" b="1" dirty="0">
                <a:solidFill>
                  <a:srgbClr val="FF0000"/>
                </a:solidFill>
                <a:ea typeface="楷体_GB2312"/>
                <a:cs typeface="楷体_GB2312"/>
              </a:rPr>
              <a:t>下界函数：</a:t>
            </a:r>
            <a:r>
              <a:rPr lang="zh-CN" altLang="en-US" sz="2000" b="1" dirty="0">
                <a:solidFill>
                  <a:schemeClr val="tx1">
                    <a:lumMod val="50000"/>
                  </a:schemeClr>
                </a:solidFill>
                <a:ea typeface="楷体_GB2312"/>
                <a:cs typeface="楷体_GB2312"/>
              </a:rPr>
              <a:t>按照贪心方式给出，装不下了不装了；</a:t>
            </a:r>
          </a:p>
          <a:p>
            <a:pPr eaLnBrk="1" hangingPunct="1">
              <a:defRPr/>
            </a:pPr>
            <a:endParaRPr lang="zh-CN" altLang="en-US" sz="2000" b="1" dirty="0">
              <a:solidFill>
                <a:schemeClr val="tx1">
                  <a:lumMod val="50000"/>
                </a:schemeClr>
              </a:solidFill>
              <a:ea typeface="楷体_GB2312"/>
              <a:cs typeface="楷体_GB231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up)">
                                      <p:cBhvr>
                                        <p:cTn id="7" dur="500"/>
                                        <p:tgtEl>
                                          <p:spTgt spid="6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wipe(up)">
                                      <p:cBhvr>
                                        <p:cTn id="10" dur="500"/>
                                        <p:tgtEl>
                                          <p:spTgt spid="68"/>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90"/>
                                        </p:tgtEl>
                                        <p:attrNameLst>
                                          <p:attrName>style.visibility</p:attrName>
                                        </p:attrNameLst>
                                      </p:cBhvr>
                                      <p:to>
                                        <p:strVal val="visible"/>
                                      </p:to>
                                    </p:set>
                                    <p:animEffect transition="in" filter="wipe(up)">
                                      <p:cBhvr>
                                        <p:cTn id="13" dur="500"/>
                                        <p:tgtEl>
                                          <p:spTgt spid="9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wipe(up)">
                                      <p:cBhvr>
                                        <p:cTn id="16" dur="500"/>
                                        <p:tgtEl>
                                          <p:spTgt spid="91"/>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wipe(up)">
                                      <p:cBhvr>
                                        <p:cTn id="19" dur="500"/>
                                        <p:tgtEl>
                                          <p:spTgt spid="69"/>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wipe(up)">
                                      <p:cBhvr>
                                        <p:cTn id="22" dur="500"/>
                                        <p:tgtEl>
                                          <p:spTgt spid="71"/>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wipe(up)">
                                      <p:cBhvr>
                                        <p:cTn id="25" dur="500"/>
                                        <p:tgtEl>
                                          <p:spTgt spid="70"/>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wipe(up)">
                                      <p:cBhvr>
                                        <p:cTn id="28" dur="500"/>
                                        <p:tgtEl>
                                          <p:spTgt spid="72"/>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08"/>
                                        </p:tgtEl>
                                        <p:attrNameLst>
                                          <p:attrName>style.visibility</p:attrName>
                                        </p:attrNameLst>
                                      </p:cBhvr>
                                      <p:to>
                                        <p:strVal val="visible"/>
                                      </p:to>
                                    </p:set>
                                    <p:animEffect transition="in" filter="wipe(up)">
                                      <p:cBhvr>
                                        <p:cTn id="31" dur="500"/>
                                        <p:tgtEl>
                                          <p:spTgt spid="108"/>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09"/>
                                        </p:tgtEl>
                                        <p:attrNameLst>
                                          <p:attrName>style.visibility</p:attrName>
                                        </p:attrNameLst>
                                      </p:cBhvr>
                                      <p:to>
                                        <p:strVal val="visible"/>
                                      </p:to>
                                    </p:set>
                                    <p:animEffect transition="in" filter="wipe(up)">
                                      <p:cBhvr>
                                        <p:cTn id="34" dur="500"/>
                                        <p:tgtEl>
                                          <p:spTgt spid="10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00"/>
                                        </p:tgtEl>
                                        <p:attrNameLst>
                                          <p:attrName>style.visibility</p:attrName>
                                        </p:attrNameLst>
                                      </p:cBhvr>
                                      <p:to>
                                        <p:strVal val="visible"/>
                                      </p:to>
                                    </p:set>
                                    <p:anim calcmode="lin" valueType="num">
                                      <p:cBhvr additive="base">
                                        <p:cTn id="39" dur="500" fill="hold"/>
                                        <p:tgtEl>
                                          <p:spTgt spid="100"/>
                                        </p:tgtEl>
                                        <p:attrNameLst>
                                          <p:attrName>ppt_x</p:attrName>
                                        </p:attrNameLst>
                                      </p:cBhvr>
                                      <p:tavLst>
                                        <p:tav tm="0">
                                          <p:val>
                                            <p:strVal val="0-#ppt_w/2"/>
                                          </p:val>
                                        </p:tav>
                                        <p:tav tm="100000">
                                          <p:val>
                                            <p:strVal val="#ppt_x"/>
                                          </p:val>
                                        </p:tav>
                                      </p:tavLst>
                                    </p:anim>
                                    <p:anim calcmode="lin" valueType="num">
                                      <p:cBhvr additive="base">
                                        <p:cTn id="40" dur="500" fill="hold"/>
                                        <p:tgtEl>
                                          <p:spTgt spid="100"/>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8" presetClass="entr" presetSubtype="32" fill="hold" grpId="0" nodeType="clickEffect">
                                  <p:stCondLst>
                                    <p:cond delay="0"/>
                                  </p:stCondLst>
                                  <p:childTnLst>
                                    <p:set>
                                      <p:cBhvr>
                                        <p:cTn id="44" dur="1" fill="hold">
                                          <p:stCondLst>
                                            <p:cond delay="0"/>
                                          </p:stCondLst>
                                        </p:cTn>
                                        <p:tgtEl>
                                          <p:spTgt spid="101"/>
                                        </p:tgtEl>
                                        <p:attrNameLst>
                                          <p:attrName>style.visibility</p:attrName>
                                        </p:attrNameLst>
                                      </p:cBhvr>
                                      <p:to>
                                        <p:strVal val="visible"/>
                                      </p:to>
                                    </p:set>
                                    <p:animEffect transition="in" filter="diamond(out)">
                                      <p:cBhvr>
                                        <p:cTn id="45" dur="500"/>
                                        <p:tgtEl>
                                          <p:spTgt spid="101"/>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85"/>
                                        </p:tgtEl>
                                        <p:attrNameLst>
                                          <p:attrName>style.visibility</p:attrName>
                                        </p:attrNameLst>
                                      </p:cBhvr>
                                      <p:to>
                                        <p:strVal val="visible"/>
                                      </p:to>
                                    </p:set>
                                    <p:animEffect transition="in" filter="wipe(up)">
                                      <p:cBhvr>
                                        <p:cTn id="48" dur="500"/>
                                        <p:tgtEl>
                                          <p:spTgt spid="85"/>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86"/>
                                        </p:tgtEl>
                                        <p:attrNameLst>
                                          <p:attrName>style.visibility</p:attrName>
                                        </p:attrNameLst>
                                      </p:cBhvr>
                                      <p:to>
                                        <p:strVal val="visible"/>
                                      </p:to>
                                    </p:set>
                                    <p:animEffect transition="in" filter="wipe(up)">
                                      <p:cBhvr>
                                        <p:cTn id="51" dur="500"/>
                                        <p:tgtEl>
                                          <p:spTgt spid="86"/>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92"/>
                                        </p:tgtEl>
                                        <p:attrNameLst>
                                          <p:attrName>style.visibility</p:attrName>
                                        </p:attrNameLst>
                                      </p:cBhvr>
                                      <p:to>
                                        <p:strVal val="visible"/>
                                      </p:to>
                                    </p:set>
                                    <p:animEffect transition="in" filter="wipe(up)">
                                      <p:cBhvr>
                                        <p:cTn id="54" dur="500"/>
                                        <p:tgtEl>
                                          <p:spTgt spid="92"/>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93"/>
                                        </p:tgtEl>
                                        <p:attrNameLst>
                                          <p:attrName>style.visibility</p:attrName>
                                        </p:attrNameLst>
                                      </p:cBhvr>
                                      <p:to>
                                        <p:strVal val="visible"/>
                                      </p:to>
                                    </p:set>
                                    <p:animEffect transition="in" filter="wipe(up)">
                                      <p:cBhvr>
                                        <p:cTn id="57" dur="500"/>
                                        <p:tgtEl>
                                          <p:spTgt spid="93"/>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75"/>
                                        </p:tgtEl>
                                        <p:attrNameLst>
                                          <p:attrName>style.visibility</p:attrName>
                                        </p:attrNameLst>
                                      </p:cBhvr>
                                      <p:to>
                                        <p:strVal val="visible"/>
                                      </p:to>
                                    </p:set>
                                    <p:animEffect transition="in" filter="wipe(up)">
                                      <p:cBhvr>
                                        <p:cTn id="60" dur="500"/>
                                        <p:tgtEl>
                                          <p:spTgt spid="75"/>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76"/>
                                        </p:tgtEl>
                                        <p:attrNameLst>
                                          <p:attrName>style.visibility</p:attrName>
                                        </p:attrNameLst>
                                      </p:cBhvr>
                                      <p:to>
                                        <p:strVal val="visible"/>
                                      </p:to>
                                    </p:set>
                                    <p:animEffect transition="in" filter="wipe(up)">
                                      <p:cBhvr>
                                        <p:cTn id="63" dur="500"/>
                                        <p:tgtEl>
                                          <p:spTgt spid="76"/>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73"/>
                                        </p:tgtEl>
                                        <p:attrNameLst>
                                          <p:attrName>style.visibility</p:attrName>
                                        </p:attrNameLst>
                                      </p:cBhvr>
                                      <p:to>
                                        <p:strVal val="visible"/>
                                      </p:to>
                                    </p:set>
                                    <p:animEffect transition="in" filter="wipe(up)">
                                      <p:cBhvr>
                                        <p:cTn id="66" dur="500"/>
                                        <p:tgtEl>
                                          <p:spTgt spid="73"/>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74"/>
                                        </p:tgtEl>
                                        <p:attrNameLst>
                                          <p:attrName>style.visibility</p:attrName>
                                        </p:attrNameLst>
                                      </p:cBhvr>
                                      <p:to>
                                        <p:strVal val="visible"/>
                                      </p:to>
                                    </p:set>
                                    <p:animEffect transition="in" filter="wipe(up)">
                                      <p:cBhvr>
                                        <p:cTn id="69" dur="500"/>
                                        <p:tgtEl>
                                          <p:spTgt spid="74"/>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110"/>
                                        </p:tgtEl>
                                        <p:attrNameLst>
                                          <p:attrName>style.visibility</p:attrName>
                                        </p:attrNameLst>
                                      </p:cBhvr>
                                      <p:to>
                                        <p:strVal val="visible"/>
                                      </p:to>
                                    </p:set>
                                    <p:animEffect transition="in" filter="wipe(up)">
                                      <p:cBhvr>
                                        <p:cTn id="72" dur="500"/>
                                        <p:tgtEl>
                                          <p:spTgt spid="110"/>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111"/>
                                        </p:tgtEl>
                                        <p:attrNameLst>
                                          <p:attrName>style.visibility</p:attrName>
                                        </p:attrNameLst>
                                      </p:cBhvr>
                                      <p:to>
                                        <p:strVal val="visible"/>
                                      </p:to>
                                    </p:set>
                                    <p:animEffect transition="in" filter="wipe(up)">
                                      <p:cBhvr>
                                        <p:cTn id="75" dur="500"/>
                                        <p:tgtEl>
                                          <p:spTgt spid="111"/>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02"/>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98"/>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2" fill="hold" grpId="0" nodeType="clickEffect">
                                  <p:stCondLst>
                                    <p:cond delay="0"/>
                                  </p:stCondLst>
                                  <p:childTnLst>
                                    <p:set>
                                      <p:cBhvr>
                                        <p:cTn id="85" dur="1" fill="hold">
                                          <p:stCondLst>
                                            <p:cond delay="0"/>
                                          </p:stCondLst>
                                        </p:cTn>
                                        <p:tgtEl>
                                          <p:spTgt spid="104"/>
                                        </p:tgtEl>
                                        <p:attrNameLst>
                                          <p:attrName>style.visibility</p:attrName>
                                        </p:attrNameLst>
                                      </p:cBhvr>
                                      <p:to>
                                        <p:strVal val="visible"/>
                                      </p:to>
                                    </p:set>
                                    <p:anim calcmode="lin" valueType="num">
                                      <p:cBhvr additive="base">
                                        <p:cTn id="86" dur="500" fill="hold"/>
                                        <p:tgtEl>
                                          <p:spTgt spid="104"/>
                                        </p:tgtEl>
                                        <p:attrNameLst>
                                          <p:attrName>ppt_x</p:attrName>
                                        </p:attrNameLst>
                                      </p:cBhvr>
                                      <p:tavLst>
                                        <p:tav tm="0">
                                          <p:val>
                                            <p:strVal val="1+#ppt_w/2"/>
                                          </p:val>
                                        </p:tav>
                                        <p:tav tm="100000">
                                          <p:val>
                                            <p:strVal val="#ppt_x"/>
                                          </p:val>
                                        </p:tav>
                                      </p:tavLst>
                                    </p:anim>
                                    <p:anim calcmode="lin" valueType="num">
                                      <p:cBhvr additive="base">
                                        <p:cTn id="87" dur="500" fill="hold"/>
                                        <p:tgtEl>
                                          <p:spTgt spid="104"/>
                                        </p:tgtEl>
                                        <p:attrNameLst>
                                          <p:attrName>ppt_y</p:attrName>
                                        </p:attrNameLst>
                                      </p:cBhvr>
                                      <p:tavLst>
                                        <p:tav tm="0">
                                          <p:val>
                                            <p:strVal val="#ppt_y"/>
                                          </p:val>
                                        </p:tav>
                                        <p:tav tm="100000">
                                          <p:val>
                                            <p:strVal val="#ppt_y"/>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8" presetClass="entr" presetSubtype="32" fill="hold" grpId="0" nodeType="clickEffect">
                                  <p:stCondLst>
                                    <p:cond delay="0"/>
                                  </p:stCondLst>
                                  <p:childTnLst>
                                    <p:set>
                                      <p:cBhvr>
                                        <p:cTn id="91" dur="1" fill="hold">
                                          <p:stCondLst>
                                            <p:cond delay="0"/>
                                          </p:stCondLst>
                                        </p:cTn>
                                        <p:tgtEl>
                                          <p:spTgt spid="103"/>
                                        </p:tgtEl>
                                        <p:attrNameLst>
                                          <p:attrName>style.visibility</p:attrName>
                                        </p:attrNameLst>
                                      </p:cBhvr>
                                      <p:to>
                                        <p:strVal val="visible"/>
                                      </p:to>
                                    </p:set>
                                    <p:animEffect transition="in" filter="diamond(out)">
                                      <p:cBhvr>
                                        <p:cTn id="92" dur="500"/>
                                        <p:tgtEl>
                                          <p:spTgt spid="103"/>
                                        </p:tgtEl>
                                      </p:cBhvr>
                                    </p:animEffect>
                                  </p:childTnLst>
                                </p:cTn>
                              </p:par>
                              <p:par>
                                <p:cTn id="93" presetID="22" presetClass="entr" presetSubtype="1" fill="hold" grpId="0" nodeType="withEffect">
                                  <p:stCondLst>
                                    <p:cond delay="0"/>
                                  </p:stCondLst>
                                  <p:childTnLst>
                                    <p:set>
                                      <p:cBhvr>
                                        <p:cTn id="94" dur="1" fill="hold">
                                          <p:stCondLst>
                                            <p:cond delay="0"/>
                                          </p:stCondLst>
                                        </p:cTn>
                                        <p:tgtEl>
                                          <p:spTgt spid="99"/>
                                        </p:tgtEl>
                                        <p:attrNameLst>
                                          <p:attrName>style.visibility</p:attrName>
                                        </p:attrNameLst>
                                      </p:cBhvr>
                                      <p:to>
                                        <p:strVal val="visible"/>
                                      </p:to>
                                    </p:set>
                                    <p:animEffect transition="in" filter="wipe(up)">
                                      <p:cBhvr>
                                        <p:cTn id="95" dur="500"/>
                                        <p:tgtEl>
                                          <p:spTgt spid="99"/>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87"/>
                                        </p:tgtEl>
                                        <p:attrNameLst>
                                          <p:attrName>style.visibility</p:attrName>
                                        </p:attrNameLst>
                                      </p:cBhvr>
                                      <p:to>
                                        <p:strVal val="visible"/>
                                      </p:to>
                                    </p:set>
                                    <p:animEffect transition="in" filter="wipe(up)">
                                      <p:cBhvr>
                                        <p:cTn id="98" dur="500"/>
                                        <p:tgtEl>
                                          <p:spTgt spid="87"/>
                                        </p:tgtEl>
                                      </p:cBhvr>
                                    </p:animEffect>
                                  </p:childTnLst>
                                </p:cTn>
                              </p:par>
                              <p:par>
                                <p:cTn id="99" presetID="22" presetClass="entr" presetSubtype="1" fill="hold" grpId="0" nodeType="withEffect">
                                  <p:stCondLst>
                                    <p:cond delay="0"/>
                                  </p:stCondLst>
                                  <p:childTnLst>
                                    <p:set>
                                      <p:cBhvr>
                                        <p:cTn id="100" dur="1" fill="hold">
                                          <p:stCondLst>
                                            <p:cond delay="0"/>
                                          </p:stCondLst>
                                        </p:cTn>
                                        <p:tgtEl>
                                          <p:spTgt spid="94"/>
                                        </p:tgtEl>
                                        <p:attrNameLst>
                                          <p:attrName>style.visibility</p:attrName>
                                        </p:attrNameLst>
                                      </p:cBhvr>
                                      <p:to>
                                        <p:strVal val="visible"/>
                                      </p:to>
                                    </p:set>
                                    <p:animEffect transition="in" filter="wipe(up)">
                                      <p:cBhvr>
                                        <p:cTn id="101" dur="500"/>
                                        <p:tgtEl>
                                          <p:spTgt spid="94"/>
                                        </p:tgtEl>
                                      </p:cBhvr>
                                    </p:animEffect>
                                  </p:childTnLst>
                                </p:cTn>
                              </p:par>
                              <p:par>
                                <p:cTn id="102" presetID="22" presetClass="entr" presetSubtype="1" fill="hold" grpId="0" nodeType="withEffect">
                                  <p:stCondLst>
                                    <p:cond delay="0"/>
                                  </p:stCondLst>
                                  <p:childTnLst>
                                    <p:set>
                                      <p:cBhvr>
                                        <p:cTn id="103" dur="1" fill="hold">
                                          <p:stCondLst>
                                            <p:cond delay="0"/>
                                          </p:stCondLst>
                                        </p:cTn>
                                        <p:tgtEl>
                                          <p:spTgt spid="95"/>
                                        </p:tgtEl>
                                        <p:attrNameLst>
                                          <p:attrName>style.visibility</p:attrName>
                                        </p:attrNameLst>
                                      </p:cBhvr>
                                      <p:to>
                                        <p:strVal val="visible"/>
                                      </p:to>
                                    </p:set>
                                    <p:animEffect transition="in" filter="wipe(up)">
                                      <p:cBhvr>
                                        <p:cTn id="104" dur="500"/>
                                        <p:tgtEl>
                                          <p:spTgt spid="95"/>
                                        </p:tgtEl>
                                      </p:cBhvr>
                                    </p:animEffect>
                                  </p:childTnLst>
                                </p:cTn>
                              </p:par>
                              <p:par>
                                <p:cTn id="105" presetID="22" presetClass="entr" presetSubtype="1" fill="hold" grpId="0" nodeType="withEffect">
                                  <p:stCondLst>
                                    <p:cond delay="0"/>
                                  </p:stCondLst>
                                  <p:childTnLst>
                                    <p:set>
                                      <p:cBhvr>
                                        <p:cTn id="106" dur="1" fill="hold">
                                          <p:stCondLst>
                                            <p:cond delay="0"/>
                                          </p:stCondLst>
                                        </p:cTn>
                                        <p:tgtEl>
                                          <p:spTgt spid="79"/>
                                        </p:tgtEl>
                                        <p:attrNameLst>
                                          <p:attrName>style.visibility</p:attrName>
                                        </p:attrNameLst>
                                      </p:cBhvr>
                                      <p:to>
                                        <p:strVal val="visible"/>
                                      </p:to>
                                    </p:set>
                                    <p:animEffect transition="in" filter="wipe(up)">
                                      <p:cBhvr>
                                        <p:cTn id="107" dur="500"/>
                                        <p:tgtEl>
                                          <p:spTgt spid="79"/>
                                        </p:tgtEl>
                                      </p:cBhvr>
                                    </p:animEffect>
                                  </p:childTnLst>
                                </p:cTn>
                              </p:par>
                              <p:par>
                                <p:cTn id="108" presetID="22" presetClass="entr" presetSubtype="1" fill="hold" grpId="0" nodeType="withEffect">
                                  <p:stCondLst>
                                    <p:cond delay="0"/>
                                  </p:stCondLst>
                                  <p:childTnLst>
                                    <p:set>
                                      <p:cBhvr>
                                        <p:cTn id="109" dur="1" fill="hold">
                                          <p:stCondLst>
                                            <p:cond delay="0"/>
                                          </p:stCondLst>
                                        </p:cTn>
                                        <p:tgtEl>
                                          <p:spTgt spid="80"/>
                                        </p:tgtEl>
                                        <p:attrNameLst>
                                          <p:attrName>style.visibility</p:attrName>
                                        </p:attrNameLst>
                                      </p:cBhvr>
                                      <p:to>
                                        <p:strVal val="visible"/>
                                      </p:to>
                                    </p:set>
                                    <p:animEffect transition="in" filter="wipe(up)">
                                      <p:cBhvr>
                                        <p:cTn id="110" dur="500"/>
                                        <p:tgtEl>
                                          <p:spTgt spid="80"/>
                                        </p:tgtEl>
                                      </p:cBhvr>
                                    </p:animEffect>
                                  </p:childTnLst>
                                </p:cTn>
                              </p:par>
                              <p:par>
                                <p:cTn id="111" presetID="22" presetClass="entr" presetSubtype="1" fill="hold" grpId="0" nodeType="withEffect">
                                  <p:stCondLst>
                                    <p:cond delay="0"/>
                                  </p:stCondLst>
                                  <p:childTnLst>
                                    <p:set>
                                      <p:cBhvr>
                                        <p:cTn id="112" dur="1" fill="hold">
                                          <p:stCondLst>
                                            <p:cond delay="0"/>
                                          </p:stCondLst>
                                        </p:cTn>
                                        <p:tgtEl>
                                          <p:spTgt spid="77"/>
                                        </p:tgtEl>
                                        <p:attrNameLst>
                                          <p:attrName>style.visibility</p:attrName>
                                        </p:attrNameLst>
                                      </p:cBhvr>
                                      <p:to>
                                        <p:strVal val="visible"/>
                                      </p:to>
                                    </p:set>
                                    <p:animEffect transition="in" filter="wipe(up)">
                                      <p:cBhvr>
                                        <p:cTn id="113" dur="500"/>
                                        <p:tgtEl>
                                          <p:spTgt spid="77"/>
                                        </p:tgtEl>
                                      </p:cBhvr>
                                    </p:animEffect>
                                  </p:childTnLst>
                                </p:cTn>
                              </p:par>
                              <p:par>
                                <p:cTn id="114" presetID="22" presetClass="entr" presetSubtype="1" fill="hold" grpId="0" nodeType="withEffect">
                                  <p:stCondLst>
                                    <p:cond delay="0"/>
                                  </p:stCondLst>
                                  <p:childTnLst>
                                    <p:set>
                                      <p:cBhvr>
                                        <p:cTn id="115" dur="1" fill="hold">
                                          <p:stCondLst>
                                            <p:cond delay="0"/>
                                          </p:stCondLst>
                                        </p:cTn>
                                        <p:tgtEl>
                                          <p:spTgt spid="78"/>
                                        </p:tgtEl>
                                        <p:attrNameLst>
                                          <p:attrName>style.visibility</p:attrName>
                                        </p:attrNameLst>
                                      </p:cBhvr>
                                      <p:to>
                                        <p:strVal val="visible"/>
                                      </p:to>
                                    </p:set>
                                    <p:animEffect transition="in" filter="wipe(up)">
                                      <p:cBhvr>
                                        <p:cTn id="116" dur="500"/>
                                        <p:tgtEl>
                                          <p:spTgt spid="78"/>
                                        </p:tgtEl>
                                      </p:cBhvr>
                                    </p:animEffect>
                                  </p:childTnLst>
                                </p:cTn>
                              </p:par>
                              <p:par>
                                <p:cTn id="117" presetID="22" presetClass="entr" presetSubtype="1" fill="hold" grpId="0" nodeType="withEffect">
                                  <p:stCondLst>
                                    <p:cond delay="0"/>
                                  </p:stCondLst>
                                  <p:childTnLst>
                                    <p:set>
                                      <p:cBhvr>
                                        <p:cTn id="118" dur="1" fill="hold">
                                          <p:stCondLst>
                                            <p:cond delay="0"/>
                                          </p:stCondLst>
                                        </p:cTn>
                                        <p:tgtEl>
                                          <p:spTgt spid="112"/>
                                        </p:tgtEl>
                                        <p:attrNameLst>
                                          <p:attrName>style.visibility</p:attrName>
                                        </p:attrNameLst>
                                      </p:cBhvr>
                                      <p:to>
                                        <p:strVal val="visible"/>
                                      </p:to>
                                    </p:set>
                                    <p:animEffect transition="in" filter="wipe(up)">
                                      <p:cBhvr>
                                        <p:cTn id="119" dur="500"/>
                                        <p:tgtEl>
                                          <p:spTgt spid="112"/>
                                        </p:tgtEl>
                                      </p:cBhvr>
                                    </p:animEffect>
                                  </p:childTnLst>
                                </p:cTn>
                              </p:par>
                              <p:par>
                                <p:cTn id="120" presetID="22" presetClass="entr" presetSubtype="1" fill="hold" grpId="0" nodeType="withEffect">
                                  <p:stCondLst>
                                    <p:cond delay="0"/>
                                  </p:stCondLst>
                                  <p:childTnLst>
                                    <p:set>
                                      <p:cBhvr>
                                        <p:cTn id="121" dur="1" fill="hold">
                                          <p:stCondLst>
                                            <p:cond delay="0"/>
                                          </p:stCondLst>
                                        </p:cTn>
                                        <p:tgtEl>
                                          <p:spTgt spid="113"/>
                                        </p:tgtEl>
                                        <p:attrNameLst>
                                          <p:attrName>style.visibility</p:attrName>
                                        </p:attrNameLst>
                                      </p:cBhvr>
                                      <p:to>
                                        <p:strVal val="visible"/>
                                      </p:to>
                                    </p:set>
                                    <p:animEffect transition="in" filter="wipe(up)">
                                      <p:cBhvr>
                                        <p:cTn id="122" dur="500"/>
                                        <p:tgtEl>
                                          <p:spTgt spid="113"/>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2" fill="hold" grpId="0" nodeType="clickEffect">
                                  <p:stCondLst>
                                    <p:cond delay="0"/>
                                  </p:stCondLst>
                                  <p:childTnLst>
                                    <p:set>
                                      <p:cBhvr>
                                        <p:cTn id="126" dur="1" fill="hold">
                                          <p:stCondLst>
                                            <p:cond delay="0"/>
                                          </p:stCondLst>
                                        </p:cTn>
                                        <p:tgtEl>
                                          <p:spTgt spid="105"/>
                                        </p:tgtEl>
                                        <p:attrNameLst>
                                          <p:attrName>style.visibility</p:attrName>
                                        </p:attrNameLst>
                                      </p:cBhvr>
                                      <p:to>
                                        <p:strVal val="visible"/>
                                      </p:to>
                                    </p:set>
                                    <p:anim calcmode="lin" valueType="num">
                                      <p:cBhvr additive="base">
                                        <p:cTn id="127" dur="500" fill="hold"/>
                                        <p:tgtEl>
                                          <p:spTgt spid="105"/>
                                        </p:tgtEl>
                                        <p:attrNameLst>
                                          <p:attrName>ppt_x</p:attrName>
                                        </p:attrNameLst>
                                      </p:cBhvr>
                                      <p:tavLst>
                                        <p:tav tm="0">
                                          <p:val>
                                            <p:strVal val="1+#ppt_w/2"/>
                                          </p:val>
                                        </p:tav>
                                        <p:tav tm="100000">
                                          <p:val>
                                            <p:strVal val="#ppt_x"/>
                                          </p:val>
                                        </p:tav>
                                      </p:tavLst>
                                    </p:anim>
                                    <p:anim calcmode="lin" valueType="num">
                                      <p:cBhvr additive="base">
                                        <p:cTn id="128" dur="500" fill="hold"/>
                                        <p:tgtEl>
                                          <p:spTgt spid="105"/>
                                        </p:tgtEl>
                                        <p:attrNameLst>
                                          <p:attrName>ppt_y</p:attrName>
                                        </p:attrNameLst>
                                      </p:cBhvr>
                                      <p:tavLst>
                                        <p:tav tm="0">
                                          <p:val>
                                            <p:strVal val="#ppt_y"/>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8" presetClass="entr" presetSubtype="32" fill="hold" grpId="0" nodeType="clickEffect">
                                  <p:stCondLst>
                                    <p:cond delay="0"/>
                                  </p:stCondLst>
                                  <p:childTnLst>
                                    <p:set>
                                      <p:cBhvr>
                                        <p:cTn id="132" dur="1" fill="hold">
                                          <p:stCondLst>
                                            <p:cond delay="0"/>
                                          </p:stCondLst>
                                        </p:cTn>
                                        <p:tgtEl>
                                          <p:spTgt spid="106"/>
                                        </p:tgtEl>
                                        <p:attrNameLst>
                                          <p:attrName>style.visibility</p:attrName>
                                        </p:attrNameLst>
                                      </p:cBhvr>
                                      <p:to>
                                        <p:strVal val="visible"/>
                                      </p:to>
                                    </p:set>
                                    <p:animEffect transition="in" filter="diamond(out)">
                                      <p:cBhvr>
                                        <p:cTn id="133" dur="500"/>
                                        <p:tgtEl>
                                          <p:spTgt spid="106"/>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 presetClass="entr" presetSubtype="4" fill="hold" grpId="0" nodeType="clickEffect">
                                  <p:stCondLst>
                                    <p:cond delay="0"/>
                                  </p:stCondLst>
                                  <p:childTnLst>
                                    <p:set>
                                      <p:cBhvr>
                                        <p:cTn id="137" dur="1" fill="hold">
                                          <p:stCondLst>
                                            <p:cond delay="0"/>
                                          </p:stCondLst>
                                        </p:cTn>
                                        <p:tgtEl>
                                          <p:spTgt spid="118"/>
                                        </p:tgtEl>
                                        <p:attrNameLst>
                                          <p:attrName>style.visibility</p:attrName>
                                        </p:attrNameLst>
                                      </p:cBhvr>
                                      <p:to>
                                        <p:strVal val="visible"/>
                                      </p:to>
                                    </p:set>
                                    <p:anim calcmode="lin" valueType="num">
                                      <p:cBhvr additive="base">
                                        <p:cTn id="138" dur="500" fill="hold"/>
                                        <p:tgtEl>
                                          <p:spTgt spid="118"/>
                                        </p:tgtEl>
                                        <p:attrNameLst>
                                          <p:attrName>ppt_x</p:attrName>
                                        </p:attrNameLst>
                                      </p:cBhvr>
                                      <p:tavLst>
                                        <p:tav tm="0">
                                          <p:val>
                                            <p:strVal val="#ppt_x"/>
                                          </p:val>
                                        </p:tav>
                                        <p:tav tm="100000">
                                          <p:val>
                                            <p:strVal val="#ppt_x"/>
                                          </p:val>
                                        </p:tav>
                                      </p:tavLst>
                                    </p:anim>
                                    <p:anim calcmode="lin" valueType="num">
                                      <p:cBhvr additive="base">
                                        <p:cTn id="139" dur="500" fill="hold"/>
                                        <p:tgtEl>
                                          <p:spTgt spid="1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5" grpId="0" animBg="1"/>
      <p:bldP spid="86" grpId="0" animBg="1"/>
      <p:bldP spid="87" grpId="0" animBg="1"/>
      <p:bldP spid="90" grpId="0"/>
      <p:bldP spid="91" grpId="0"/>
      <p:bldP spid="92" grpId="0"/>
      <p:bldP spid="93" grpId="0"/>
      <p:bldP spid="94" grpId="0"/>
      <p:bldP spid="95" grpId="0"/>
      <p:bldP spid="98" grpId="0"/>
      <p:bldP spid="99" grpId="0" animBg="1"/>
      <p:bldP spid="100" grpId="0"/>
      <p:bldP spid="101" grpId="0" animBg="1"/>
      <p:bldP spid="102" grpId="0"/>
      <p:bldP spid="103" grpId="0" animBg="1"/>
      <p:bldP spid="104" grpId="0"/>
      <p:bldP spid="105" grpId="0"/>
      <p:bldP spid="106" grpId="0" animBg="1"/>
      <p:bldP spid="108" grpId="0"/>
      <p:bldP spid="109" grpId="0"/>
      <p:bldP spid="110" grpId="0"/>
      <p:bldP spid="111" grpId="0"/>
      <p:bldP spid="112" grpId="0"/>
      <p:bldP spid="113" grpId="0"/>
      <p:bldP spid="11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矩形 2"/>
          <p:cNvSpPr>
            <a:spLocks noChangeArrowheads="1"/>
          </p:cNvSpPr>
          <p:nvPr/>
        </p:nvSpPr>
        <p:spPr bwMode="auto">
          <a:xfrm>
            <a:off x="292100" y="376238"/>
            <a:ext cx="45132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货郎担问题</a:t>
            </a:r>
          </a:p>
        </p:txBody>
      </p:sp>
      <p:grpSp>
        <p:nvGrpSpPr>
          <p:cNvPr id="59395" name="Group 4"/>
          <p:cNvGrpSpPr>
            <a:grpSpLocks/>
          </p:cNvGrpSpPr>
          <p:nvPr/>
        </p:nvGrpSpPr>
        <p:grpSpPr bwMode="auto">
          <a:xfrm>
            <a:off x="736600" y="1730375"/>
            <a:ext cx="7539038" cy="4092575"/>
            <a:chOff x="795" y="878"/>
            <a:chExt cx="4126" cy="1736"/>
          </a:xfrm>
        </p:grpSpPr>
        <p:grpSp>
          <p:nvGrpSpPr>
            <p:cNvPr id="59396" name="Group 5"/>
            <p:cNvGrpSpPr>
              <a:grpSpLocks/>
            </p:cNvGrpSpPr>
            <p:nvPr/>
          </p:nvGrpSpPr>
          <p:grpSpPr bwMode="auto">
            <a:xfrm>
              <a:off x="795" y="878"/>
              <a:ext cx="1469" cy="1367"/>
              <a:chOff x="2295" y="7254"/>
              <a:chExt cx="2131" cy="1899"/>
            </a:xfrm>
          </p:grpSpPr>
          <p:sp>
            <p:nvSpPr>
              <p:cNvPr id="59400" name="Text Box 6"/>
              <p:cNvSpPr txBox="1">
                <a:spLocks noChangeArrowheads="1"/>
              </p:cNvSpPr>
              <p:nvPr/>
            </p:nvSpPr>
            <p:spPr bwMode="auto">
              <a:xfrm>
                <a:off x="3055" y="8634"/>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2</a:t>
                </a:r>
              </a:p>
            </p:txBody>
          </p:sp>
          <p:sp>
            <p:nvSpPr>
              <p:cNvPr id="59401" name="Text Box 7"/>
              <p:cNvSpPr txBox="1">
                <a:spLocks noChangeArrowheads="1"/>
              </p:cNvSpPr>
              <p:nvPr/>
            </p:nvSpPr>
            <p:spPr bwMode="auto">
              <a:xfrm>
                <a:off x="3835" y="7887"/>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7</a:t>
                </a:r>
              </a:p>
            </p:txBody>
          </p:sp>
          <p:sp>
            <p:nvSpPr>
              <p:cNvPr id="59402" name="Text Box 8"/>
              <p:cNvSpPr txBox="1">
                <a:spLocks noChangeArrowheads="1"/>
              </p:cNvSpPr>
              <p:nvPr/>
            </p:nvSpPr>
            <p:spPr bwMode="auto">
              <a:xfrm>
                <a:off x="2775" y="7887"/>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1</a:t>
                </a:r>
              </a:p>
            </p:txBody>
          </p:sp>
          <p:sp>
            <p:nvSpPr>
              <p:cNvPr id="59403" name="Text Box 9"/>
              <p:cNvSpPr txBox="1">
                <a:spLocks noChangeArrowheads="1"/>
              </p:cNvSpPr>
              <p:nvPr/>
            </p:nvSpPr>
            <p:spPr bwMode="auto">
              <a:xfrm>
                <a:off x="3114" y="7594"/>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5</a:t>
                </a:r>
              </a:p>
            </p:txBody>
          </p:sp>
          <p:sp>
            <p:nvSpPr>
              <p:cNvPr id="59404" name="Text Box 10"/>
              <p:cNvSpPr txBox="1">
                <a:spLocks noChangeArrowheads="1"/>
              </p:cNvSpPr>
              <p:nvPr/>
            </p:nvSpPr>
            <p:spPr bwMode="auto">
              <a:xfrm>
                <a:off x="3515" y="7611"/>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6</a:t>
                </a:r>
              </a:p>
            </p:txBody>
          </p:sp>
          <p:sp>
            <p:nvSpPr>
              <p:cNvPr id="59405" name="Text Box 11"/>
              <p:cNvSpPr txBox="1">
                <a:spLocks noChangeArrowheads="1"/>
              </p:cNvSpPr>
              <p:nvPr/>
            </p:nvSpPr>
            <p:spPr bwMode="auto">
              <a:xfrm>
                <a:off x="3585" y="8643"/>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3</a:t>
                </a:r>
              </a:p>
            </p:txBody>
          </p:sp>
          <p:sp>
            <p:nvSpPr>
              <p:cNvPr id="59406" name="Oval 12"/>
              <p:cNvSpPr>
                <a:spLocks noChangeArrowheads="1"/>
              </p:cNvSpPr>
              <p:nvPr/>
            </p:nvSpPr>
            <p:spPr bwMode="auto">
              <a:xfrm>
                <a:off x="2610" y="7341"/>
                <a:ext cx="303" cy="29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1</a:t>
                </a:r>
              </a:p>
            </p:txBody>
          </p:sp>
          <p:sp>
            <p:nvSpPr>
              <p:cNvPr id="59407" name="Oval 13"/>
              <p:cNvSpPr>
                <a:spLocks noChangeArrowheads="1"/>
              </p:cNvSpPr>
              <p:nvPr/>
            </p:nvSpPr>
            <p:spPr bwMode="auto">
              <a:xfrm>
                <a:off x="2610" y="8351"/>
                <a:ext cx="303" cy="29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3</a:t>
                </a:r>
              </a:p>
            </p:txBody>
          </p:sp>
          <p:sp>
            <p:nvSpPr>
              <p:cNvPr id="59408" name="Oval 14"/>
              <p:cNvSpPr>
                <a:spLocks noChangeArrowheads="1"/>
              </p:cNvSpPr>
              <p:nvPr/>
            </p:nvSpPr>
            <p:spPr bwMode="auto">
              <a:xfrm>
                <a:off x="3821" y="8355"/>
                <a:ext cx="303" cy="29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4</a:t>
                </a:r>
              </a:p>
            </p:txBody>
          </p:sp>
          <p:sp>
            <p:nvSpPr>
              <p:cNvPr id="59409" name="Oval 15"/>
              <p:cNvSpPr>
                <a:spLocks noChangeArrowheads="1"/>
              </p:cNvSpPr>
              <p:nvPr/>
            </p:nvSpPr>
            <p:spPr bwMode="auto">
              <a:xfrm>
                <a:off x="3810" y="7341"/>
                <a:ext cx="303" cy="29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2</a:t>
                </a:r>
              </a:p>
            </p:txBody>
          </p:sp>
          <p:sp>
            <p:nvSpPr>
              <p:cNvPr id="59410" name="Oval 16"/>
              <p:cNvSpPr>
                <a:spLocks noChangeArrowheads="1"/>
              </p:cNvSpPr>
              <p:nvPr/>
            </p:nvSpPr>
            <p:spPr bwMode="auto">
              <a:xfrm>
                <a:off x="3241" y="8859"/>
                <a:ext cx="303" cy="29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5</a:t>
                </a:r>
              </a:p>
            </p:txBody>
          </p:sp>
          <p:sp>
            <p:nvSpPr>
              <p:cNvPr id="59411" name="Freeform 17"/>
              <p:cNvSpPr>
                <a:spLocks/>
              </p:cNvSpPr>
              <p:nvPr/>
            </p:nvSpPr>
            <p:spPr bwMode="auto">
              <a:xfrm>
                <a:off x="2916" y="7482"/>
                <a:ext cx="894" cy="1"/>
              </a:xfrm>
              <a:custGeom>
                <a:avLst/>
                <a:gdLst>
                  <a:gd name="T0" fmla="*/ 0 w 894"/>
                  <a:gd name="T1" fmla="*/ 0 h 6"/>
                  <a:gd name="T2" fmla="*/ 894 w 894"/>
                  <a:gd name="T3" fmla="*/ 0 h 6"/>
                  <a:gd name="T4" fmla="*/ 0 60000 65536"/>
                  <a:gd name="T5" fmla="*/ 0 60000 65536"/>
                  <a:gd name="T6" fmla="*/ 0 w 894"/>
                  <a:gd name="T7" fmla="*/ 0 h 6"/>
                  <a:gd name="T8" fmla="*/ 894 w 894"/>
                  <a:gd name="T9" fmla="*/ 6 h 6"/>
                </a:gdLst>
                <a:ahLst/>
                <a:cxnLst>
                  <a:cxn ang="T4">
                    <a:pos x="T0" y="T1"/>
                  </a:cxn>
                  <a:cxn ang="T5">
                    <a:pos x="T2" y="T3"/>
                  </a:cxn>
                </a:cxnLst>
                <a:rect l="T6" t="T7" r="T8" b="T9"/>
                <a:pathLst>
                  <a:path w="894" h="6">
                    <a:moveTo>
                      <a:pt x="0" y="0"/>
                    </a:moveTo>
                    <a:lnTo>
                      <a:pt x="894" y="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2" name="Freeform 18"/>
              <p:cNvSpPr>
                <a:spLocks/>
              </p:cNvSpPr>
              <p:nvPr/>
            </p:nvSpPr>
            <p:spPr bwMode="auto">
              <a:xfrm>
                <a:off x="2756" y="7632"/>
                <a:ext cx="4" cy="716"/>
              </a:xfrm>
              <a:custGeom>
                <a:avLst/>
                <a:gdLst>
                  <a:gd name="T0" fmla="*/ 0 w 4"/>
                  <a:gd name="T1" fmla="*/ 0 h 716"/>
                  <a:gd name="T2" fmla="*/ 4 w 4"/>
                  <a:gd name="T3" fmla="*/ 716 h 716"/>
                  <a:gd name="T4" fmla="*/ 0 60000 65536"/>
                  <a:gd name="T5" fmla="*/ 0 60000 65536"/>
                  <a:gd name="T6" fmla="*/ 0 w 4"/>
                  <a:gd name="T7" fmla="*/ 0 h 716"/>
                  <a:gd name="T8" fmla="*/ 4 w 4"/>
                  <a:gd name="T9" fmla="*/ 716 h 716"/>
                </a:gdLst>
                <a:ahLst/>
                <a:cxnLst>
                  <a:cxn ang="T4">
                    <a:pos x="T0" y="T1"/>
                  </a:cxn>
                  <a:cxn ang="T5">
                    <a:pos x="T2" y="T3"/>
                  </a:cxn>
                </a:cxnLst>
                <a:rect l="T6" t="T7" r="T8" b="T9"/>
                <a:pathLst>
                  <a:path w="4" h="716">
                    <a:moveTo>
                      <a:pt x="0" y="0"/>
                    </a:moveTo>
                    <a:lnTo>
                      <a:pt x="4" y="71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3" name="Freeform 19"/>
              <p:cNvSpPr>
                <a:spLocks/>
              </p:cNvSpPr>
              <p:nvPr/>
            </p:nvSpPr>
            <p:spPr bwMode="auto">
              <a:xfrm>
                <a:off x="2876" y="7584"/>
                <a:ext cx="984" cy="834"/>
              </a:xfrm>
              <a:custGeom>
                <a:avLst/>
                <a:gdLst>
                  <a:gd name="T0" fmla="*/ 0 w 984"/>
                  <a:gd name="T1" fmla="*/ 0 h 834"/>
                  <a:gd name="T2" fmla="*/ 984 w 984"/>
                  <a:gd name="T3" fmla="*/ 834 h 834"/>
                  <a:gd name="T4" fmla="*/ 0 60000 65536"/>
                  <a:gd name="T5" fmla="*/ 0 60000 65536"/>
                  <a:gd name="T6" fmla="*/ 0 w 984"/>
                  <a:gd name="T7" fmla="*/ 0 h 834"/>
                  <a:gd name="T8" fmla="*/ 984 w 984"/>
                  <a:gd name="T9" fmla="*/ 834 h 834"/>
                </a:gdLst>
                <a:ahLst/>
                <a:cxnLst>
                  <a:cxn ang="T4">
                    <a:pos x="T0" y="T1"/>
                  </a:cxn>
                  <a:cxn ang="T5">
                    <a:pos x="T2" y="T3"/>
                  </a:cxn>
                </a:cxnLst>
                <a:rect l="T6" t="T7" r="T8" b="T9"/>
                <a:pathLst>
                  <a:path w="984" h="834">
                    <a:moveTo>
                      <a:pt x="0" y="0"/>
                    </a:moveTo>
                    <a:lnTo>
                      <a:pt x="984" y="83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4" name="Freeform 20"/>
              <p:cNvSpPr>
                <a:spLocks/>
              </p:cNvSpPr>
              <p:nvPr/>
            </p:nvSpPr>
            <p:spPr bwMode="auto">
              <a:xfrm>
                <a:off x="3976" y="7632"/>
                <a:ext cx="5" cy="726"/>
              </a:xfrm>
              <a:custGeom>
                <a:avLst/>
                <a:gdLst>
                  <a:gd name="T0" fmla="*/ 0 w 4"/>
                  <a:gd name="T1" fmla="*/ 0 h 756"/>
                  <a:gd name="T2" fmla="*/ 12967 w 4"/>
                  <a:gd name="T3" fmla="*/ 169 h 756"/>
                  <a:gd name="T4" fmla="*/ 0 60000 65536"/>
                  <a:gd name="T5" fmla="*/ 0 60000 65536"/>
                  <a:gd name="T6" fmla="*/ 0 w 4"/>
                  <a:gd name="T7" fmla="*/ 0 h 756"/>
                  <a:gd name="T8" fmla="*/ 4 w 4"/>
                  <a:gd name="T9" fmla="*/ 756 h 756"/>
                </a:gdLst>
                <a:ahLst/>
                <a:cxnLst>
                  <a:cxn ang="T4">
                    <a:pos x="T0" y="T1"/>
                  </a:cxn>
                  <a:cxn ang="T5">
                    <a:pos x="T2" y="T3"/>
                  </a:cxn>
                </a:cxnLst>
                <a:rect l="T6" t="T7" r="T8" b="T9"/>
                <a:pathLst>
                  <a:path w="4" h="756">
                    <a:moveTo>
                      <a:pt x="0" y="0"/>
                    </a:moveTo>
                    <a:lnTo>
                      <a:pt x="4" y="75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5" name="Freeform 21"/>
              <p:cNvSpPr>
                <a:spLocks/>
              </p:cNvSpPr>
              <p:nvPr/>
            </p:nvSpPr>
            <p:spPr bwMode="auto">
              <a:xfrm>
                <a:off x="2880" y="7608"/>
                <a:ext cx="980" cy="780"/>
              </a:xfrm>
              <a:custGeom>
                <a:avLst/>
                <a:gdLst>
                  <a:gd name="T0" fmla="*/ 0 w 980"/>
                  <a:gd name="T1" fmla="*/ 780 h 780"/>
                  <a:gd name="T2" fmla="*/ 980 w 980"/>
                  <a:gd name="T3" fmla="*/ 0 h 780"/>
                  <a:gd name="T4" fmla="*/ 0 60000 65536"/>
                  <a:gd name="T5" fmla="*/ 0 60000 65536"/>
                  <a:gd name="T6" fmla="*/ 0 w 980"/>
                  <a:gd name="T7" fmla="*/ 0 h 780"/>
                  <a:gd name="T8" fmla="*/ 980 w 980"/>
                  <a:gd name="T9" fmla="*/ 780 h 780"/>
                </a:gdLst>
                <a:ahLst/>
                <a:cxnLst>
                  <a:cxn ang="T4">
                    <a:pos x="T0" y="T1"/>
                  </a:cxn>
                  <a:cxn ang="T5">
                    <a:pos x="T2" y="T3"/>
                  </a:cxn>
                </a:cxnLst>
                <a:rect l="T6" t="T7" r="T8" b="T9"/>
                <a:pathLst>
                  <a:path w="980" h="780">
                    <a:moveTo>
                      <a:pt x="0" y="780"/>
                    </a:moveTo>
                    <a:lnTo>
                      <a:pt x="98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6" name="Freeform 22"/>
              <p:cNvSpPr>
                <a:spLocks/>
              </p:cNvSpPr>
              <p:nvPr/>
            </p:nvSpPr>
            <p:spPr bwMode="auto">
              <a:xfrm>
                <a:off x="2906" y="8518"/>
                <a:ext cx="915" cy="2"/>
              </a:xfrm>
              <a:custGeom>
                <a:avLst/>
                <a:gdLst>
                  <a:gd name="T0" fmla="*/ 0 w 894"/>
                  <a:gd name="T1" fmla="*/ 1 h 4"/>
                  <a:gd name="T2" fmla="*/ 2108 w 894"/>
                  <a:gd name="T3" fmla="*/ 0 h 4"/>
                  <a:gd name="T4" fmla="*/ 0 60000 65536"/>
                  <a:gd name="T5" fmla="*/ 0 60000 65536"/>
                  <a:gd name="T6" fmla="*/ 0 w 894"/>
                  <a:gd name="T7" fmla="*/ 0 h 4"/>
                  <a:gd name="T8" fmla="*/ 894 w 894"/>
                  <a:gd name="T9" fmla="*/ 4 h 4"/>
                </a:gdLst>
                <a:ahLst/>
                <a:cxnLst>
                  <a:cxn ang="T4">
                    <a:pos x="T0" y="T1"/>
                  </a:cxn>
                  <a:cxn ang="T5">
                    <a:pos x="T2" y="T3"/>
                  </a:cxn>
                </a:cxnLst>
                <a:rect l="T6" t="T7" r="T8" b="T9"/>
                <a:pathLst>
                  <a:path w="894" h="4">
                    <a:moveTo>
                      <a:pt x="0" y="4"/>
                    </a:moveTo>
                    <a:lnTo>
                      <a:pt x="894"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7" name="Freeform 23"/>
              <p:cNvSpPr>
                <a:spLocks/>
              </p:cNvSpPr>
              <p:nvPr/>
            </p:nvSpPr>
            <p:spPr bwMode="auto">
              <a:xfrm>
                <a:off x="2820" y="8628"/>
                <a:ext cx="431" cy="327"/>
              </a:xfrm>
              <a:custGeom>
                <a:avLst/>
                <a:gdLst>
                  <a:gd name="T0" fmla="*/ 0 w 420"/>
                  <a:gd name="T1" fmla="*/ 0 h 380"/>
                  <a:gd name="T2" fmla="*/ 1095 w 420"/>
                  <a:gd name="T3" fmla="*/ 3 h 380"/>
                  <a:gd name="T4" fmla="*/ 0 60000 65536"/>
                  <a:gd name="T5" fmla="*/ 0 60000 65536"/>
                  <a:gd name="T6" fmla="*/ 0 w 420"/>
                  <a:gd name="T7" fmla="*/ 0 h 380"/>
                  <a:gd name="T8" fmla="*/ 420 w 420"/>
                  <a:gd name="T9" fmla="*/ 380 h 380"/>
                </a:gdLst>
                <a:ahLst/>
                <a:cxnLst>
                  <a:cxn ang="T4">
                    <a:pos x="T0" y="T1"/>
                  </a:cxn>
                  <a:cxn ang="T5">
                    <a:pos x="T2" y="T3"/>
                  </a:cxn>
                </a:cxnLst>
                <a:rect l="T6" t="T7" r="T8" b="T9"/>
                <a:pathLst>
                  <a:path w="420" h="380">
                    <a:moveTo>
                      <a:pt x="0" y="0"/>
                    </a:moveTo>
                    <a:lnTo>
                      <a:pt x="420" y="38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8" name="Freeform 24"/>
              <p:cNvSpPr>
                <a:spLocks/>
              </p:cNvSpPr>
              <p:nvPr/>
            </p:nvSpPr>
            <p:spPr bwMode="auto">
              <a:xfrm>
                <a:off x="3521" y="8628"/>
                <a:ext cx="390" cy="318"/>
              </a:xfrm>
              <a:custGeom>
                <a:avLst/>
                <a:gdLst>
                  <a:gd name="T0" fmla="*/ 0 w 450"/>
                  <a:gd name="T1" fmla="*/ 2 h 410"/>
                  <a:gd name="T2" fmla="*/ 3 w 450"/>
                  <a:gd name="T3" fmla="*/ 0 h 410"/>
                  <a:gd name="T4" fmla="*/ 0 60000 65536"/>
                  <a:gd name="T5" fmla="*/ 0 60000 65536"/>
                  <a:gd name="T6" fmla="*/ 0 w 450"/>
                  <a:gd name="T7" fmla="*/ 0 h 410"/>
                  <a:gd name="T8" fmla="*/ 450 w 450"/>
                  <a:gd name="T9" fmla="*/ 410 h 410"/>
                </a:gdLst>
                <a:ahLst/>
                <a:cxnLst>
                  <a:cxn ang="T4">
                    <a:pos x="T0" y="T1"/>
                  </a:cxn>
                  <a:cxn ang="T5">
                    <a:pos x="T2" y="T3"/>
                  </a:cxn>
                </a:cxnLst>
                <a:rect l="T6" t="T7" r="T8" b="T9"/>
                <a:pathLst>
                  <a:path w="450" h="410">
                    <a:moveTo>
                      <a:pt x="0" y="410"/>
                    </a:moveTo>
                    <a:lnTo>
                      <a:pt x="4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9" name="Freeform 25"/>
              <p:cNvSpPr>
                <a:spLocks/>
              </p:cNvSpPr>
              <p:nvPr/>
            </p:nvSpPr>
            <p:spPr bwMode="auto">
              <a:xfrm>
                <a:off x="2404" y="7618"/>
                <a:ext cx="827" cy="1370"/>
              </a:xfrm>
              <a:custGeom>
                <a:avLst/>
                <a:gdLst>
                  <a:gd name="T0" fmla="*/ 250 w 827"/>
                  <a:gd name="T1" fmla="*/ 0 h 1370"/>
                  <a:gd name="T2" fmla="*/ 96 w 827"/>
                  <a:gd name="T3" fmla="*/ 852 h 1370"/>
                  <a:gd name="T4" fmla="*/ 827 w 827"/>
                  <a:gd name="T5" fmla="*/ 1370 h 1370"/>
                  <a:gd name="T6" fmla="*/ 0 60000 65536"/>
                  <a:gd name="T7" fmla="*/ 0 60000 65536"/>
                  <a:gd name="T8" fmla="*/ 0 60000 65536"/>
                  <a:gd name="T9" fmla="*/ 0 w 827"/>
                  <a:gd name="T10" fmla="*/ 0 h 1370"/>
                  <a:gd name="T11" fmla="*/ 827 w 827"/>
                  <a:gd name="T12" fmla="*/ 1370 h 1370"/>
                </a:gdLst>
                <a:ahLst/>
                <a:cxnLst>
                  <a:cxn ang="T6">
                    <a:pos x="T0" y="T1"/>
                  </a:cxn>
                  <a:cxn ang="T7">
                    <a:pos x="T2" y="T3"/>
                  </a:cxn>
                  <a:cxn ang="T8">
                    <a:pos x="T4" y="T5"/>
                  </a:cxn>
                </a:cxnLst>
                <a:rect l="T9" t="T10" r="T11" b="T12"/>
                <a:pathLst>
                  <a:path w="827" h="1370">
                    <a:moveTo>
                      <a:pt x="250" y="0"/>
                    </a:moveTo>
                    <a:cubicBezTo>
                      <a:pt x="224" y="142"/>
                      <a:pt x="0" y="623"/>
                      <a:pt x="96" y="852"/>
                    </a:cubicBezTo>
                    <a:cubicBezTo>
                      <a:pt x="194" y="1168"/>
                      <a:pt x="675" y="1262"/>
                      <a:pt x="827" y="137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20" name="Freeform 26"/>
              <p:cNvSpPr>
                <a:spLocks/>
              </p:cNvSpPr>
              <p:nvPr/>
            </p:nvSpPr>
            <p:spPr bwMode="auto">
              <a:xfrm>
                <a:off x="3551" y="7618"/>
                <a:ext cx="756" cy="1358"/>
              </a:xfrm>
              <a:custGeom>
                <a:avLst/>
                <a:gdLst>
                  <a:gd name="T0" fmla="*/ 320 w 766"/>
                  <a:gd name="T1" fmla="*/ 0 h 1397"/>
                  <a:gd name="T2" fmla="*/ 416 w 766"/>
                  <a:gd name="T3" fmla="*/ 317 h 1397"/>
                  <a:gd name="T4" fmla="*/ 0 w 766"/>
                  <a:gd name="T5" fmla="*/ 490 h 1397"/>
                  <a:gd name="T6" fmla="*/ 0 60000 65536"/>
                  <a:gd name="T7" fmla="*/ 0 60000 65536"/>
                  <a:gd name="T8" fmla="*/ 0 60000 65536"/>
                  <a:gd name="T9" fmla="*/ 0 w 766"/>
                  <a:gd name="T10" fmla="*/ 0 h 1397"/>
                  <a:gd name="T11" fmla="*/ 766 w 766"/>
                  <a:gd name="T12" fmla="*/ 1397 h 1397"/>
                </a:gdLst>
                <a:ahLst/>
                <a:cxnLst>
                  <a:cxn ang="T6">
                    <a:pos x="T0" y="T1"/>
                  </a:cxn>
                  <a:cxn ang="T7">
                    <a:pos x="T2" y="T3"/>
                  </a:cxn>
                  <a:cxn ang="T8">
                    <a:pos x="T4" y="T5"/>
                  </a:cxn>
                </a:cxnLst>
                <a:rect l="T9" t="T10" r="T11" b="T12"/>
                <a:pathLst>
                  <a:path w="766" h="1397">
                    <a:moveTo>
                      <a:pt x="519" y="0"/>
                    </a:moveTo>
                    <a:cubicBezTo>
                      <a:pt x="546" y="150"/>
                      <a:pt x="766" y="669"/>
                      <a:pt x="679" y="902"/>
                    </a:cubicBezTo>
                    <a:cubicBezTo>
                      <a:pt x="592" y="1135"/>
                      <a:pt x="141" y="1294"/>
                      <a:pt x="0" y="1397"/>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21" name="Text Box 27"/>
              <p:cNvSpPr txBox="1">
                <a:spLocks noChangeArrowheads="1"/>
              </p:cNvSpPr>
              <p:nvPr/>
            </p:nvSpPr>
            <p:spPr bwMode="auto">
              <a:xfrm>
                <a:off x="3315" y="7254"/>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3</a:t>
                </a:r>
              </a:p>
            </p:txBody>
          </p:sp>
          <p:sp>
            <p:nvSpPr>
              <p:cNvPr id="59422" name="Text Box 28"/>
              <p:cNvSpPr txBox="1">
                <a:spLocks noChangeArrowheads="1"/>
              </p:cNvSpPr>
              <p:nvPr/>
            </p:nvSpPr>
            <p:spPr bwMode="auto">
              <a:xfrm>
                <a:off x="4265" y="7833"/>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9</a:t>
                </a:r>
              </a:p>
            </p:txBody>
          </p:sp>
          <p:sp>
            <p:nvSpPr>
              <p:cNvPr id="59423" name="Text Box 29"/>
              <p:cNvSpPr txBox="1">
                <a:spLocks noChangeArrowheads="1"/>
              </p:cNvSpPr>
              <p:nvPr/>
            </p:nvSpPr>
            <p:spPr bwMode="auto">
              <a:xfrm>
                <a:off x="2295" y="7857"/>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8</a:t>
                </a:r>
              </a:p>
            </p:txBody>
          </p:sp>
          <p:sp>
            <p:nvSpPr>
              <p:cNvPr id="59424" name="Text Box 30"/>
              <p:cNvSpPr txBox="1">
                <a:spLocks noChangeArrowheads="1"/>
              </p:cNvSpPr>
              <p:nvPr/>
            </p:nvSpPr>
            <p:spPr bwMode="auto">
              <a:xfrm>
                <a:off x="3285" y="8298"/>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4</a:t>
                </a:r>
              </a:p>
            </p:txBody>
          </p:sp>
        </p:grpSp>
        <p:sp>
          <p:nvSpPr>
            <p:cNvPr id="59397" name="Text Box 31"/>
            <p:cNvSpPr txBox="1">
              <a:spLocks noChangeArrowheads="1"/>
            </p:cNvSpPr>
            <p:nvPr/>
          </p:nvSpPr>
          <p:spPr bwMode="auto">
            <a:xfrm>
              <a:off x="3003" y="934"/>
              <a:ext cx="1918" cy="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04000"/>
                </a:lnSpc>
              </a:pPr>
              <a:endParaRPr lang="zh-CN" altLang="en-US" sz="2400" b="1">
                <a:solidFill>
                  <a:srgbClr val="000066"/>
                </a:solidFill>
                <a:latin typeface="Times New Roman" pitchFamily="18" charset="0"/>
              </a:endParaRPr>
            </a:p>
            <a:p>
              <a:pPr algn="just" eaLnBrk="1" hangingPunct="1">
                <a:lnSpc>
                  <a:spcPct val="104000"/>
                </a:lnSpc>
              </a:pPr>
              <a:endParaRPr lang="zh-CN" altLang="en-US" sz="2400" b="1">
                <a:solidFill>
                  <a:srgbClr val="000066"/>
                </a:solidFill>
                <a:latin typeface="Times New Roman" pitchFamily="18" charset="0"/>
              </a:endParaRPr>
            </a:p>
            <a:p>
              <a:pPr algn="just" eaLnBrk="1" hangingPunct="1">
                <a:lnSpc>
                  <a:spcPct val="104000"/>
                </a:lnSpc>
              </a:pPr>
              <a:endParaRPr lang="zh-CN" altLang="en-US" sz="2400" b="1" i="1">
                <a:solidFill>
                  <a:srgbClr val="000066"/>
                </a:solidFill>
                <a:latin typeface="Times New Roman" pitchFamily="18" charset="0"/>
              </a:endParaRPr>
            </a:p>
            <a:p>
              <a:pPr algn="just" eaLnBrk="1" hangingPunct="1"/>
              <a:r>
                <a:rPr lang="en-US" altLang="zh-CN" sz="2400" b="1" i="1">
                  <a:solidFill>
                    <a:srgbClr val="000066"/>
                  </a:solidFill>
                  <a:latin typeface="Times New Roman" pitchFamily="18" charset="0"/>
                </a:rPr>
                <a:t>C</a:t>
              </a:r>
              <a:r>
                <a:rPr lang="en-US" altLang="zh-CN" sz="2400" b="1">
                  <a:solidFill>
                    <a:srgbClr val="000066"/>
                  </a:solidFill>
                  <a:latin typeface="Times New Roman" pitchFamily="18" charset="0"/>
                </a:rPr>
                <a:t>=</a:t>
              </a:r>
            </a:p>
          </p:txBody>
        </p:sp>
        <p:sp>
          <p:nvSpPr>
            <p:cNvPr id="59398" name="AutoShape 32"/>
            <p:cNvSpPr>
              <a:spLocks noChangeArrowheads="1"/>
            </p:cNvSpPr>
            <p:nvPr/>
          </p:nvSpPr>
          <p:spPr bwMode="auto">
            <a:xfrm>
              <a:off x="3302" y="990"/>
              <a:ext cx="1481" cy="1030"/>
            </a:xfrm>
            <a:prstGeom prst="bracketPair">
              <a:avLst>
                <a:gd name="adj" fmla="val 4875"/>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20000"/>
                </a:lnSpc>
              </a:pPr>
              <a:r>
                <a:rPr lang="zh-CN" altLang="en-US" sz="2400" b="1">
                  <a:solidFill>
                    <a:srgbClr val="000066"/>
                  </a:solidFill>
                  <a:latin typeface="Times New Roman" pitchFamily="18" charset="0"/>
                </a:rPr>
                <a:t>∞    </a:t>
              </a:r>
              <a:r>
                <a:rPr lang="en-US" altLang="zh-CN" sz="2400" b="1">
                  <a:solidFill>
                    <a:srgbClr val="000066"/>
                  </a:solidFill>
                  <a:latin typeface="Times New Roman" pitchFamily="18" charset="0"/>
                </a:rPr>
                <a:t>3     1     5     8</a:t>
              </a:r>
            </a:p>
            <a:p>
              <a:pPr algn="just" eaLnBrk="1" hangingPunct="1">
                <a:lnSpc>
                  <a:spcPct val="120000"/>
                </a:lnSpc>
              </a:pPr>
              <a:r>
                <a:rPr lang="en-US" altLang="zh-CN" sz="2400" b="1">
                  <a:solidFill>
                    <a:srgbClr val="000066"/>
                  </a:solidFill>
                  <a:latin typeface="Times New Roman" pitchFamily="18" charset="0"/>
                </a:rPr>
                <a:t> 3    ∞    6     7     9</a:t>
              </a:r>
            </a:p>
            <a:p>
              <a:pPr algn="just" eaLnBrk="1" hangingPunct="1">
                <a:lnSpc>
                  <a:spcPct val="120000"/>
                </a:lnSpc>
              </a:pPr>
              <a:r>
                <a:rPr lang="en-US" altLang="zh-CN" sz="2400" b="1">
                  <a:solidFill>
                    <a:srgbClr val="000066"/>
                  </a:solidFill>
                  <a:latin typeface="Times New Roman" pitchFamily="18" charset="0"/>
                </a:rPr>
                <a:t> 1     6    ∞    4     2</a:t>
              </a:r>
            </a:p>
            <a:p>
              <a:pPr algn="just" eaLnBrk="1" hangingPunct="1">
                <a:lnSpc>
                  <a:spcPct val="120000"/>
                </a:lnSpc>
              </a:pPr>
              <a:r>
                <a:rPr lang="en-US" altLang="zh-CN" sz="2400" b="1">
                  <a:solidFill>
                    <a:srgbClr val="000066"/>
                  </a:solidFill>
                  <a:latin typeface="Times New Roman" pitchFamily="18" charset="0"/>
                </a:rPr>
                <a:t> 5     7     4    ∞    3</a:t>
              </a:r>
            </a:p>
            <a:p>
              <a:pPr algn="just" eaLnBrk="1" hangingPunct="1">
                <a:lnSpc>
                  <a:spcPct val="120000"/>
                </a:lnSpc>
              </a:pPr>
              <a:r>
                <a:rPr lang="en-US" altLang="zh-CN" sz="2400" b="1">
                  <a:solidFill>
                    <a:srgbClr val="000066"/>
                  </a:solidFill>
                  <a:latin typeface="Times New Roman" pitchFamily="18" charset="0"/>
                </a:rPr>
                <a:t> 8     9     2     3    ∞</a:t>
              </a:r>
            </a:p>
          </p:txBody>
        </p:sp>
        <p:sp>
          <p:nvSpPr>
            <p:cNvPr id="59399" name="Text Box 33"/>
            <p:cNvSpPr txBox="1">
              <a:spLocks noChangeArrowheads="1"/>
            </p:cNvSpPr>
            <p:nvPr/>
          </p:nvSpPr>
          <p:spPr bwMode="auto">
            <a:xfrm>
              <a:off x="1068" y="2307"/>
              <a:ext cx="3707"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en-US" altLang="zh-CN" sz="2400" b="1">
                  <a:solidFill>
                    <a:srgbClr val="000066"/>
                  </a:solidFill>
                  <a:latin typeface="Times New Roman" pitchFamily="18" charset="0"/>
                </a:rPr>
                <a:t>(a) </a:t>
              </a:r>
              <a:r>
                <a:rPr lang="zh-CN" altLang="en-US" sz="2400" b="1">
                  <a:solidFill>
                    <a:srgbClr val="000066"/>
                  </a:solidFill>
                  <a:latin typeface="Times New Roman" pitchFamily="18" charset="0"/>
                </a:rPr>
                <a:t>一个无向图                        </a:t>
              </a:r>
              <a:r>
                <a:rPr lang="en-US" altLang="zh-CN" sz="2400" b="1">
                  <a:solidFill>
                    <a:srgbClr val="000066"/>
                  </a:solidFill>
                  <a:latin typeface="Times New Roman" pitchFamily="18" charset="0"/>
                </a:rPr>
                <a:t>(b) </a:t>
              </a:r>
              <a:r>
                <a:rPr lang="zh-CN" altLang="en-US" sz="2400" b="1">
                  <a:solidFill>
                    <a:srgbClr val="000066"/>
                  </a:solidFill>
                  <a:latin typeface="Times New Roman" pitchFamily="18" charset="0"/>
                </a:rPr>
                <a:t>无向图的代价矩阵</a:t>
              </a:r>
            </a:p>
          </p:txBody>
        </p:sp>
      </p:grpSp>
    </p:spTree>
    <p:custDataLst>
      <p:tags r:id="rId1"/>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矩形 2"/>
          <p:cNvSpPr>
            <a:spLocks noChangeArrowheads="1"/>
          </p:cNvSpPr>
          <p:nvPr/>
        </p:nvSpPr>
        <p:spPr bwMode="auto">
          <a:xfrm>
            <a:off x="292100" y="376238"/>
            <a:ext cx="45132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货郎担问题</a:t>
            </a:r>
          </a:p>
        </p:txBody>
      </p:sp>
      <p:sp>
        <p:nvSpPr>
          <p:cNvPr id="5" name="内容占位符 2"/>
          <p:cNvSpPr>
            <a:spLocks noGrp="1"/>
          </p:cNvSpPr>
          <p:nvPr>
            <p:ph idx="1"/>
          </p:nvPr>
        </p:nvSpPr>
        <p:spPr>
          <a:xfrm>
            <a:off x="388938" y="1108075"/>
            <a:ext cx="8178800" cy="4457700"/>
          </a:xfrm>
        </p:spPr>
        <p:txBody>
          <a:bodyPr/>
          <a:lstStyle/>
          <a:p>
            <a:pPr marL="0" indent="0" defTabSz="914400" eaLnBrk="1" fontAlgn="auto" hangingPunct="1">
              <a:lnSpc>
                <a:spcPct val="100000"/>
              </a:lnSpc>
              <a:spcBef>
                <a:spcPts val="0"/>
              </a:spcBef>
              <a:spcAft>
                <a:spcPts val="0"/>
              </a:spcAft>
              <a:buClrTx/>
              <a:buSzTx/>
              <a:buFontTx/>
              <a:buNone/>
              <a:defRPr/>
            </a:pPr>
            <a:r>
              <a:rPr lang="zh-CN" altLang="en-US" sz="3200" b="1" kern="0" dirty="0" smtClean="0">
                <a:solidFill>
                  <a:srgbClr val="FF0000"/>
                </a:solidFill>
                <a:latin typeface="华文楷体" pitchFamily="2" charset="-122"/>
                <a:ea typeface="华文楷体" pitchFamily="2" charset="-122"/>
              </a:rPr>
              <a:t>关于界的思考</a:t>
            </a:r>
          </a:p>
        </p:txBody>
      </p:sp>
      <p:sp>
        <p:nvSpPr>
          <p:cNvPr id="60420" name="Text Box 5"/>
          <p:cNvSpPr txBox="1">
            <a:spLocks noChangeArrowheads="1"/>
          </p:cNvSpPr>
          <p:nvPr/>
        </p:nvSpPr>
        <p:spPr bwMode="auto">
          <a:xfrm>
            <a:off x="528638" y="1692275"/>
            <a:ext cx="8099425" cy="739775"/>
          </a:xfrm>
          <a:prstGeom prst="rect">
            <a:avLst/>
          </a:prstGeom>
          <a:solidFill>
            <a:srgbClr val="CCFFFF"/>
          </a:solidFill>
          <a:ln w="25400">
            <a:solidFill>
              <a:srgbClr val="FF6600"/>
            </a:solidFill>
            <a:miter lim="800000"/>
            <a:headEnd/>
            <a:tailEnd/>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50000"/>
              </a:lnSpc>
              <a:buFont typeface="Wingdings" pitchFamily="2" charset="2"/>
              <a:buChar char="Ø"/>
            </a:pPr>
            <a:r>
              <a:rPr lang="zh-CN" altLang="en-US" sz="2400" b="1">
                <a:solidFill>
                  <a:srgbClr val="00B050"/>
                </a:solidFill>
                <a:latin typeface="Times New Roman" pitchFamily="18" charset="0"/>
                <a:ea typeface="华文楷体" pitchFamily="2" charset="-122"/>
                <a:cs typeface="Times New Roman" pitchFamily="18" charset="0"/>
              </a:rPr>
              <a:t>问题上界：</a:t>
            </a:r>
          </a:p>
        </p:txBody>
      </p:sp>
      <p:sp>
        <p:nvSpPr>
          <p:cNvPr id="7" name="矩形 6"/>
          <p:cNvSpPr/>
          <p:nvPr/>
        </p:nvSpPr>
        <p:spPr>
          <a:xfrm>
            <a:off x="515938" y="2478088"/>
            <a:ext cx="8121650" cy="120015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eaLnBrk="1" hangingPunct="1">
              <a:lnSpc>
                <a:spcPct val="150000"/>
              </a:lnSpc>
              <a:defRPr/>
            </a:pPr>
            <a:r>
              <a:rPr lang="zh-CN" altLang="en-US" sz="2400" b="1" dirty="0">
                <a:solidFill>
                  <a:srgbClr val="000066"/>
                </a:solidFill>
                <a:latin typeface="Times New Roman" pitchFamily="18" charset="0"/>
                <a:ea typeface="华文楷体" pitchFamily="2" charset="-122"/>
                <a:cs typeface="Times New Roman" pitchFamily="18" charset="0"/>
              </a:rPr>
              <a:t>贪心法可求得问题近似解</a:t>
            </a:r>
            <a:r>
              <a:rPr lang="en-US" altLang="zh-CN" sz="2400" b="1" dirty="0">
                <a:solidFill>
                  <a:srgbClr val="000066"/>
                </a:solidFill>
                <a:latin typeface="Times New Roman" pitchFamily="18" charset="0"/>
                <a:ea typeface="华文楷体" pitchFamily="2" charset="-122"/>
                <a:cs typeface="Times New Roman" pitchFamily="18" charset="0"/>
              </a:rPr>
              <a:t>1→3 → 5 → 4 → 2 → 1</a:t>
            </a:r>
            <a:r>
              <a:rPr lang="zh-CN" altLang="en-US" sz="2400" b="1" dirty="0">
                <a:solidFill>
                  <a:srgbClr val="000066"/>
                </a:solidFill>
                <a:latin typeface="Times New Roman" pitchFamily="18" charset="0"/>
                <a:ea typeface="华文楷体" pitchFamily="2" charset="-122"/>
                <a:cs typeface="Times New Roman" pitchFamily="18" charset="0"/>
              </a:rPr>
              <a:t>，其路径长度为</a:t>
            </a:r>
            <a:r>
              <a:rPr lang="en-US" altLang="zh-CN" sz="2400" b="1" dirty="0">
                <a:solidFill>
                  <a:srgbClr val="000066"/>
                </a:solidFill>
                <a:latin typeface="Times New Roman" pitchFamily="18" charset="0"/>
                <a:ea typeface="华文楷体" pitchFamily="2" charset="-122"/>
                <a:cs typeface="Times New Roman" pitchFamily="18" charset="0"/>
              </a:rPr>
              <a:t>1+2+3+7+3=16</a:t>
            </a:r>
            <a:r>
              <a:rPr lang="zh-CN" altLang="en-US" sz="2400" b="1" dirty="0">
                <a:solidFill>
                  <a:srgbClr val="000066"/>
                </a:solidFill>
                <a:latin typeface="Times New Roman" pitchFamily="18" charset="0"/>
                <a:ea typeface="华文楷体" pitchFamily="2" charset="-122"/>
                <a:cs typeface="Times New Roman" pitchFamily="18" charset="0"/>
              </a:rPr>
              <a:t>，作为问题上界</a:t>
            </a:r>
            <a:r>
              <a:rPr lang="en-US" altLang="zh-CN" sz="2400" b="1" dirty="0" err="1">
                <a:solidFill>
                  <a:srgbClr val="000066"/>
                </a:solidFill>
                <a:latin typeface="Times New Roman" pitchFamily="18" charset="0"/>
                <a:ea typeface="华文楷体" pitchFamily="2" charset="-122"/>
                <a:cs typeface="Times New Roman" pitchFamily="18" charset="0"/>
              </a:rPr>
              <a:t>ub</a:t>
            </a:r>
            <a:r>
              <a:rPr lang="zh-CN" altLang="en-US" sz="2400" b="1" dirty="0">
                <a:solidFill>
                  <a:srgbClr val="000066"/>
                </a:solidFill>
                <a:latin typeface="Times New Roman" pitchFamily="18" charset="0"/>
                <a:ea typeface="华文楷体" pitchFamily="2" charset="-122"/>
                <a:cs typeface="Times New Roman" pitchFamily="18" charset="0"/>
              </a:rPr>
              <a:t>；</a:t>
            </a:r>
          </a:p>
        </p:txBody>
      </p:sp>
      <p:grpSp>
        <p:nvGrpSpPr>
          <p:cNvPr id="2" name="Group 4"/>
          <p:cNvGrpSpPr>
            <a:grpSpLocks/>
          </p:cNvGrpSpPr>
          <p:nvPr/>
        </p:nvGrpSpPr>
        <p:grpSpPr bwMode="auto">
          <a:xfrm>
            <a:off x="519113" y="3856038"/>
            <a:ext cx="8089900" cy="2806700"/>
            <a:chOff x="799" y="876"/>
            <a:chExt cx="4122" cy="1367"/>
          </a:xfrm>
        </p:grpSpPr>
        <p:grpSp>
          <p:nvGrpSpPr>
            <p:cNvPr id="60423" name="Group 5"/>
            <p:cNvGrpSpPr>
              <a:grpSpLocks/>
            </p:cNvGrpSpPr>
            <p:nvPr/>
          </p:nvGrpSpPr>
          <p:grpSpPr bwMode="auto">
            <a:xfrm>
              <a:off x="799" y="876"/>
              <a:ext cx="1469" cy="1367"/>
              <a:chOff x="2295" y="7254"/>
              <a:chExt cx="2131" cy="1899"/>
            </a:xfrm>
          </p:grpSpPr>
          <p:sp>
            <p:nvSpPr>
              <p:cNvPr id="60426" name="Text Box 6"/>
              <p:cNvSpPr txBox="1">
                <a:spLocks noChangeArrowheads="1"/>
              </p:cNvSpPr>
              <p:nvPr/>
            </p:nvSpPr>
            <p:spPr bwMode="auto">
              <a:xfrm>
                <a:off x="3055" y="8634"/>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2</a:t>
                </a:r>
              </a:p>
            </p:txBody>
          </p:sp>
          <p:sp>
            <p:nvSpPr>
              <p:cNvPr id="60427" name="Text Box 7"/>
              <p:cNvSpPr txBox="1">
                <a:spLocks noChangeArrowheads="1"/>
              </p:cNvSpPr>
              <p:nvPr/>
            </p:nvSpPr>
            <p:spPr bwMode="auto">
              <a:xfrm>
                <a:off x="3835" y="7887"/>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7</a:t>
                </a:r>
              </a:p>
            </p:txBody>
          </p:sp>
          <p:sp>
            <p:nvSpPr>
              <p:cNvPr id="60428" name="Text Box 8"/>
              <p:cNvSpPr txBox="1">
                <a:spLocks noChangeArrowheads="1"/>
              </p:cNvSpPr>
              <p:nvPr/>
            </p:nvSpPr>
            <p:spPr bwMode="auto">
              <a:xfrm>
                <a:off x="2775" y="7887"/>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1</a:t>
                </a:r>
              </a:p>
            </p:txBody>
          </p:sp>
          <p:sp>
            <p:nvSpPr>
              <p:cNvPr id="60429" name="Text Box 9"/>
              <p:cNvSpPr txBox="1">
                <a:spLocks noChangeArrowheads="1"/>
              </p:cNvSpPr>
              <p:nvPr/>
            </p:nvSpPr>
            <p:spPr bwMode="auto">
              <a:xfrm>
                <a:off x="3114" y="7594"/>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5</a:t>
                </a:r>
              </a:p>
            </p:txBody>
          </p:sp>
          <p:sp>
            <p:nvSpPr>
              <p:cNvPr id="60430" name="Text Box 10"/>
              <p:cNvSpPr txBox="1">
                <a:spLocks noChangeArrowheads="1"/>
              </p:cNvSpPr>
              <p:nvPr/>
            </p:nvSpPr>
            <p:spPr bwMode="auto">
              <a:xfrm>
                <a:off x="3515" y="7611"/>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6</a:t>
                </a:r>
              </a:p>
            </p:txBody>
          </p:sp>
          <p:sp>
            <p:nvSpPr>
              <p:cNvPr id="60431" name="Text Box 11"/>
              <p:cNvSpPr txBox="1">
                <a:spLocks noChangeArrowheads="1"/>
              </p:cNvSpPr>
              <p:nvPr/>
            </p:nvSpPr>
            <p:spPr bwMode="auto">
              <a:xfrm>
                <a:off x="3585" y="8643"/>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3</a:t>
                </a:r>
              </a:p>
            </p:txBody>
          </p:sp>
          <p:sp>
            <p:nvSpPr>
              <p:cNvPr id="60432" name="Oval 12"/>
              <p:cNvSpPr>
                <a:spLocks noChangeArrowheads="1"/>
              </p:cNvSpPr>
              <p:nvPr/>
            </p:nvSpPr>
            <p:spPr bwMode="auto">
              <a:xfrm>
                <a:off x="2610" y="7341"/>
                <a:ext cx="303" cy="29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1</a:t>
                </a:r>
              </a:p>
            </p:txBody>
          </p:sp>
          <p:sp>
            <p:nvSpPr>
              <p:cNvPr id="60433" name="Oval 13"/>
              <p:cNvSpPr>
                <a:spLocks noChangeArrowheads="1"/>
              </p:cNvSpPr>
              <p:nvPr/>
            </p:nvSpPr>
            <p:spPr bwMode="auto">
              <a:xfrm>
                <a:off x="2610" y="8351"/>
                <a:ext cx="303" cy="29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3</a:t>
                </a:r>
              </a:p>
            </p:txBody>
          </p:sp>
          <p:sp>
            <p:nvSpPr>
              <p:cNvPr id="60434" name="Oval 14"/>
              <p:cNvSpPr>
                <a:spLocks noChangeArrowheads="1"/>
              </p:cNvSpPr>
              <p:nvPr/>
            </p:nvSpPr>
            <p:spPr bwMode="auto">
              <a:xfrm>
                <a:off x="3821" y="8355"/>
                <a:ext cx="303" cy="29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4</a:t>
                </a:r>
              </a:p>
            </p:txBody>
          </p:sp>
          <p:sp>
            <p:nvSpPr>
              <p:cNvPr id="60435" name="Oval 15"/>
              <p:cNvSpPr>
                <a:spLocks noChangeArrowheads="1"/>
              </p:cNvSpPr>
              <p:nvPr/>
            </p:nvSpPr>
            <p:spPr bwMode="auto">
              <a:xfrm>
                <a:off x="3810" y="7341"/>
                <a:ext cx="303" cy="29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2</a:t>
                </a:r>
              </a:p>
            </p:txBody>
          </p:sp>
          <p:sp>
            <p:nvSpPr>
              <p:cNvPr id="60436" name="Oval 16"/>
              <p:cNvSpPr>
                <a:spLocks noChangeArrowheads="1"/>
              </p:cNvSpPr>
              <p:nvPr/>
            </p:nvSpPr>
            <p:spPr bwMode="auto">
              <a:xfrm>
                <a:off x="3241" y="8859"/>
                <a:ext cx="303" cy="29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5</a:t>
                </a:r>
              </a:p>
            </p:txBody>
          </p:sp>
          <p:sp>
            <p:nvSpPr>
              <p:cNvPr id="60437" name="Freeform 17"/>
              <p:cNvSpPr>
                <a:spLocks/>
              </p:cNvSpPr>
              <p:nvPr/>
            </p:nvSpPr>
            <p:spPr bwMode="auto">
              <a:xfrm>
                <a:off x="2916" y="7482"/>
                <a:ext cx="894" cy="1"/>
              </a:xfrm>
              <a:custGeom>
                <a:avLst/>
                <a:gdLst>
                  <a:gd name="T0" fmla="*/ 0 w 894"/>
                  <a:gd name="T1" fmla="*/ 0 h 6"/>
                  <a:gd name="T2" fmla="*/ 894 w 894"/>
                  <a:gd name="T3" fmla="*/ 0 h 6"/>
                  <a:gd name="T4" fmla="*/ 0 60000 65536"/>
                  <a:gd name="T5" fmla="*/ 0 60000 65536"/>
                  <a:gd name="T6" fmla="*/ 0 w 894"/>
                  <a:gd name="T7" fmla="*/ 0 h 6"/>
                  <a:gd name="T8" fmla="*/ 894 w 894"/>
                  <a:gd name="T9" fmla="*/ 6 h 6"/>
                </a:gdLst>
                <a:ahLst/>
                <a:cxnLst>
                  <a:cxn ang="T4">
                    <a:pos x="T0" y="T1"/>
                  </a:cxn>
                  <a:cxn ang="T5">
                    <a:pos x="T2" y="T3"/>
                  </a:cxn>
                </a:cxnLst>
                <a:rect l="T6" t="T7" r="T8" b="T9"/>
                <a:pathLst>
                  <a:path w="894" h="6">
                    <a:moveTo>
                      <a:pt x="0" y="0"/>
                    </a:moveTo>
                    <a:lnTo>
                      <a:pt x="894" y="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38" name="Freeform 18"/>
              <p:cNvSpPr>
                <a:spLocks/>
              </p:cNvSpPr>
              <p:nvPr/>
            </p:nvSpPr>
            <p:spPr bwMode="auto">
              <a:xfrm>
                <a:off x="2756" y="7632"/>
                <a:ext cx="4" cy="716"/>
              </a:xfrm>
              <a:custGeom>
                <a:avLst/>
                <a:gdLst>
                  <a:gd name="T0" fmla="*/ 0 w 4"/>
                  <a:gd name="T1" fmla="*/ 0 h 716"/>
                  <a:gd name="T2" fmla="*/ 4 w 4"/>
                  <a:gd name="T3" fmla="*/ 716 h 716"/>
                  <a:gd name="T4" fmla="*/ 0 60000 65536"/>
                  <a:gd name="T5" fmla="*/ 0 60000 65536"/>
                  <a:gd name="T6" fmla="*/ 0 w 4"/>
                  <a:gd name="T7" fmla="*/ 0 h 716"/>
                  <a:gd name="T8" fmla="*/ 4 w 4"/>
                  <a:gd name="T9" fmla="*/ 716 h 716"/>
                </a:gdLst>
                <a:ahLst/>
                <a:cxnLst>
                  <a:cxn ang="T4">
                    <a:pos x="T0" y="T1"/>
                  </a:cxn>
                  <a:cxn ang="T5">
                    <a:pos x="T2" y="T3"/>
                  </a:cxn>
                </a:cxnLst>
                <a:rect l="T6" t="T7" r="T8" b="T9"/>
                <a:pathLst>
                  <a:path w="4" h="716">
                    <a:moveTo>
                      <a:pt x="0" y="0"/>
                    </a:moveTo>
                    <a:lnTo>
                      <a:pt x="4" y="71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39" name="Freeform 19"/>
              <p:cNvSpPr>
                <a:spLocks/>
              </p:cNvSpPr>
              <p:nvPr/>
            </p:nvSpPr>
            <p:spPr bwMode="auto">
              <a:xfrm>
                <a:off x="2876" y="7584"/>
                <a:ext cx="984" cy="834"/>
              </a:xfrm>
              <a:custGeom>
                <a:avLst/>
                <a:gdLst>
                  <a:gd name="T0" fmla="*/ 0 w 984"/>
                  <a:gd name="T1" fmla="*/ 0 h 834"/>
                  <a:gd name="T2" fmla="*/ 984 w 984"/>
                  <a:gd name="T3" fmla="*/ 834 h 834"/>
                  <a:gd name="T4" fmla="*/ 0 60000 65536"/>
                  <a:gd name="T5" fmla="*/ 0 60000 65536"/>
                  <a:gd name="T6" fmla="*/ 0 w 984"/>
                  <a:gd name="T7" fmla="*/ 0 h 834"/>
                  <a:gd name="T8" fmla="*/ 984 w 984"/>
                  <a:gd name="T9" fmla="*/ 834 h 834"/>
                </a:gdLst>
                <a:ahLst/>
                <a:cxnLst>
                  <a:cxn ang="T4">
                    <a:pos x="T0" y="T1"/>
                  </a:cxn>
                  <a:cxn ang="T5">
                    <a:pos x="T2" y="T3"/>
                  </a:cxn>
                </a:cxnLst>
                <a:rect l="T6" t="T7" r="T8" b="T9"/>
                <a:pathLst>
                  <a:path w="984" h="834">
                    <a:moveTo>
                      <a:pt x="0" y="0"/>
                    </a:moveTo>
                    <a:lnTo>
                      <a:pt x="984" y="83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40" name="Freeform 20"/>
              <p:cNvSpPr>
                <a:spLocks/>
              </p:cNvSpPr>
              <p:nvPr/>
            </p:nvSpPr>
            <p:spPr bwMode="auto">
              <a:xfrm>
                <a:off x="3976" y="7632"/>
                <a:ext cx="5" cy="726"/>
              </a:xfrm>
              <a:custGeom>
                <a:avLst/>
                <a:gdLst>
                  <a:gd name="T0" fmla="*/ 0 w 4"/>
                  <a:gd name="T1" fmla="*/ 0 h 756"/>
                  <a:gd name="T2" fmla="*/ 12967 w 4"/>
                  <a:gd name="T3" fmla="*/ 169 h 756"/>
                  <a:gd name="T4" fmla="*/ 0 60000 65536"/>
                  <a:gd name="T5" fmla="*/ 0 60000 65536"/>
                  <a:gd name="T6" fmla="*/ 0 w 4"/>
                  <a:gd name="T7" fmla="*/ 0 h 756"/>
                  <a:gd name="T8" fmla="*/ 4 w 4"/>
                  <a:gd name="T9" fmla="*/ 756 h 756"/>
                </a:gdLst>
                <a:ahLst/>
                <a:cxnLst>
                  <a:cxn ang="T4">
                    <a:pos x="T0" y="T1"/>
                  </a:cxn>
                  <a:cxn ang="T5">
                    <a:pos x="T2" y="T3"/>
                  </a:cxn>
                </a:cxnLst>
                <a:rect l="T6" t="T7" r="T8" b="T9"/>
                <a:pathLst>
                  <a:path w="4" h="756">
                    <a:moveTo>
                      <a:pt x="0" y="0"/>
                    </a:moveTo>
                    <a:lnTo>
                      <a:pt x="4" y="75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41" name="Freeform 21"/>
              <p:cNvSpPr>
                <a:spLocks/>
              </p:cNvSpPr>
              <p:nvPr/>
            </p:nvSpPr>
            <p:spPr bwMode="auto">
              <a:xfrm>
                <a:off x="2880" y="7608"/>
                <a:ext cx="980" cy="780"/>
              </a:xfrm>
              <a:custGeom>
                <a:avLst/>
                <a:gdLst>
                  <a:gd name="T0" fmla="*/ 0 w 980"/>
                  <a:gd name="T1" fmla="*/ 780 h 780"/>
                  <a:gd name="T2" fmla="*/ 980 w 980"/>
                  <a:gd name="T3" fmla="*/ 0 h 780"/>
                  <a:gd name="T4" fmla="*/ 0 60000 65536"/>
                  <a:gd name="T5" fmla="*/ 0 60000 65536"/>
                  <a:gd name="T6" fmla="*/ 0 w 980"/>
                  <a:gd name="T7" fmla="*/ 0 h 780"/>
                  <a:gd name="T8" fmla="*/ 980 w 980"/>
                  <a:gd name="T9" fmla="*/ 780 h 780"/>
                </a:gdLst>
                <a:ahLst/>
                <a:cxnLst>
                  <a:cxn ang="T4">
                    <a:pos x="T0" y="T1"/>
                  </a:cxn>
                  <a:cxn ang="T5">
                    <a:pos x="T2" y="T3"/>
                  </a:cxn>
                </a:cxnLst>
                <a:rect l="T6" t="T7" r="T8" b="T9"/>
                <a:pathLst>
                  <a:path w="980" h="780">
                    <a:moveTo>
                      <a:pt x="0" y="780"/>
                    </a:moveTo>
                    <a:lnTo>
                      <a:pt x="98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42" name="Freeform 22"/>
              <p:cNvSpPr>
                <a:spLocks/>
              </p:cNvSpPr>
              <p:nvPr/>
            </p:nvSpPr>
            <p:spPr bwMode="auto">
              <a:xfrm>
                <a:off x="2906" y="8518"/>
                <a:ext cx="915" cy="2"/>
              </a:xfrm>
              <a:custGeom>
                <a:avLst/>
                <a:gdLst>
                  <a:gd name="T0" fmla="*/ 0 w 894"/>
                  <a:gd name="T1" fmla="*/ 1 h 4"/>
                  <a:gd name="T2" fmla="*/ 2108 w 894"/>
                  <a:gd name="T3" fmla="*/ 0 h 4"/>
                  <a:gd name="T4" fmla="*/ 0 60000 65536"/>
                  <a:gd name="T5" fmla="*/ 0 60000 65536"/>
                  <a:gd name="T6" fmla="*/ 0 w 894"/>
                  <a:gd name="T7" fmla="*/ 0 h 4"/>
                  <a:gd name="T8" fmla="*/ 894 w 894"/>
                  <a:gd name="T9" fmla="*/ 4 h 4"/>
                </a:gdLst>
                <a:ahLst/>
                <a:cxnLst>
                  <a:cxn ang="T4">
                    <a:pos x="T0" y="T1"/>
                  </a:cxn>
                  <a:cxn ang="T5">
                    <a:pos x="T2" y="T3"/>
                  </a:cxn>
                </a:cxnLst>
                <a:rect l="T6" t="T7" r="T8" b="T9"/>
                <a:pathLst>
                  <a:path w="894" h="4">
                    <a:moveTo>
                      <a:pt x="0" y="4"/>
                    </a:moveTo>
                    <a:lnTo>
                      <a:pt x="894"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43" name="Freeform 23"/>
              <p:cNvSpPr>
                <a:spLocks/>
              </p:cNvSpPr>
              <p:nvPr/>
            </p:nvSpPr>
            <p:spPr bwMode="auto">
              <a:xfrm>
                <a:off x="2820" y="8628"/>
                <a:ext cx="431" cy="327"/>
              </a:xfrm>
              <a:custGeom>
                <a:avLst/>
                <a:gdLst>
                  <a:gd name="T0" fmla="*/ 0 w 420"/>
                  <a:gd name="T1" fmla="*/ 0 h 380"/>
                  <a:gd name="T2" fmla="*/ 1095 w 420"/>
                  <a:gd name="T3" fmla="*/ 3 h 380"/>
                  <a:gd name="T4" fmla="*/ 0 60000 65536"/>
                  <a:gd name="T5" fmla="*/ 0 60000 65536"/>
                  <a:gd name="T6" fmla="*/ 0 w 420"/>
                  <a:gd name="T7" fmla="*/ 0 h 380"/>
                  <a:gd name="T8" fmla="*/ 420 w 420"/>
                  <a:gd name="T9" fmla="*/ 380 h 380"/>
                </a:gdLst>
                <a:ahLst/>
                <a:cxnLst>
                  <a:cxn ang="T4">
                    <a:pos x="T0" y="T1"/>
                  </a:cxn>
                  <a:cxn ang="T5">
                    <a:pos x="T2" y="T3"/>
                  </a:cxn>
                </a:cxnLst>
                <a:rect l="T6" t="T7" r="T8" b="T9"/>
                <a:pathLst>
                  <a:path w="420" h="380">
                    <a:moveTo>
                      <a:pt x="0" y="0"/>
                    </a:moveTo>
                    <a:lnTo>
                      <a:pt x="420" y="38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44" name="Freeform 24"/>
              <p:cNvSpPr>
                <a:spLocks/>
              </p:cNvSpPr>
              <p:nvPr/>
            </p:nvSpPr>
            <p:spPr bwMode="auto">
              <a:xfrm>
                <a:off x="3521" y="8628"/>
                <a:ext cx="390" cy="318"/>
              </a:xfrm>
              <a:custGeom>
                <a:avLst/>
                <a:gdLst>
                  <a:gd name="T0" fmla="*/ 0 w 450"/>
                  <a:gd name="T1" fmla="*/ 2 h 410"/>
                  <a:gd name="T2" fmla="*/ 3 w 450"/>
                  <a:gd name="T3" fmla="*/ 0 h 410"/>
                  <a:gd name="T4" fmla="*/ 0 60000 65536"/>
                  <a:gd name="T5" fmla="*/ 0 60000 65536"/>
                  <a:gd name="T6" fmla="*/ 0 w 450"/>
                  <a:gd name="T7" fmla="*/ 0 h 410"/>
                  <a:gd name="T8" fmla="*/ 450 w 450"/>
                  <a:gd name="T9" fmla="*/ 410 h 410"/>
                </a:gdLst>
                <a:ahLst/>
                <a:cxnLst>
                  <a:cxn ang="T4">
                    <a:pos x="T0" y="T1"/>
                  </a:cxn>
                  <a:cxn ang="T5">
                    <a:pos x="T2" y="T3"/>
                  </a:cxn>
                </a:cxnLst>
                <a:rect l="T6" t="T7" r="T8" b="T9"/>
                <a:pathLst>
                  <a:path w="450" h="410">
                    <a:moveTo>
                      <a:pt x="0" y="410"/>
                    </a:moveTo>
                    <a:lnTo>
                      <a:pt x="4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45" name="Freeform 25"/>
              <p:cNvSpPr>
                <a:spLocks/>
              </p:cNvSpPr>
              <p:nvPr/>
            </p:nvSpPr>
            <p:spPr bwMode="auto">
              <a:xfrm>
                <a:off x="2404" y="7618"/>
                <a:ext cx="827" cy="1370"/>
              </a:xfrm>
              <a:custGeom>
                <a:avLst/>
                <a:gdLst>
                  <a:gd name="T0" fmla="*/ 250 w 827"/>
                  <a:gd name="T1" fmla="*/ 0 h 1370"/>
                  <a:gd name="T2" fmla="*/ 96 w 827"/>
                  <a:gd name="T3" fmla="*/ 852 h 1370"/>
                  <a:gd name="T4" fmla="*/ 827 w 827"/>
                  <a:gd name="T5" fmla="*/ 1370 h 1370"/>
                  <a:gd name="T6" fmla="*/ 0 60000 65536"/>
                  <a:gd name="T7" fmla="*/ 0 60000 65536"/>
                  <a:gd name="T8" fmla="*/ 0 60000 65536"/>
                  <a:gd name="T9" fmla="*/ 0 w 827"/>
                  <a:gd name="T10" fmla="*/ 0 h 1370"/>
                  <a:gd name="T11" fmla="*/ 827 w 827"/>
                  <a:gd name="T12" fmla="*/ 1370 h 1370"/>
                </a:gdLst>
                <a:ahLst/>
                <a:cxnLst>
                  <a:cxn ang="T6">
                    <a:pos x="T0" y="T1"/>
                  </a:cxn>
                  <a:cxn ang="T7">
                    <a:pos x="T2" y="T3"/>
                  </a:cxn>
                  <a:cxn ang="T8">
                    <a:pos x="T4" y="T5"/>
                  </a:cxn>
                </a:cxnLst>
                <a:rect l="T9" t="T10" r="T11" b="T12"/>
                <a:pathLst>
                  <a:path w="827" h="1370">
                    <a:moveTo>
                      <a:pt x="250" y="0"/>
                    </a:moveTo>
                    <a:cubicBezTo>
                      <a:pt x="224" y="142"/>
                      <a:pt x="0" y="623"/>
                      <a:pt x="96" y="852"/>
                    </a:cubicBezTo>
                    <a:cubicBezTo>
                      <a:pt x="194" y="1168"/>
                      <a:pt x="675" y="1262"/>
                      <a:pt x="827" y="137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46" name="Freeform 26"/>
              <p:cNvSpPr>
                <a:spLocks/>
              </p:cNvSpPr>
              <p:nvPr/>
            </p:nvSpPr>
            <p:spPr bwMode="auto">
              <a:xfrm>
                <a:off x="3551" y="7618"/>
                <a:ext cx="756" cy="1358"/>
              </a:xfrm>
              <a:custGeom>
                <a:avLst/>
                <a:gdLst>
                  <a:gd name="T0" fmla="*/ 320 w 766"/>
                  <a:gd name="T1" fmla="*/ 0 h 1397"/>
                  <a:gd name="T2" fmla="*/ 416 w 766"/>
                  <a:gd name="T3" fmla="*/ 317 h 1397"/>
                  <a:gd name="T4" fmla="*/ 0 w 766"/>
                  <a:gd name="T5" fmla="*/ 490 h 1397"/>
                  <a:gd name="T6" fmla="*/ 0 60000 65536"/>
                  <a:gd name="T7" fmla="*/ 0 60000 65536"/>
                  <a:gd name="T8" fmla="*/ 0 60000 65536"/>
                  <a:gd name="T9" fmla="*/ 0 w 766"/>
                  <a:gd name="T10" fmla="*/ 0 h 1397"/>
                  <a:gd name="T11" fmla="*/ 766 w 766"/>
                  <a:gd name="T12" fmla="*/ 1397 h 1397"/>
                </a:gdLst>
                <a:ahLst/>
                <a:cxnLst>
                  <a:cxn ang="T6">
                    <a:pos x="T0" y="T1"/>
                  </a:cxn>
                  <a:cxn ang="T7">
                    <a:pos x="T2" y="T3"/>
                  </a:cxn>
                  <a:cxn ang="T8">
                    <a:pos x="T4" y="T5"/>
                  </a:cxn>
                </a:cxnLst>
                <a:rect l="T9" t="T10" r="T11" b="T12"/>
                <a:pathLst>
                  <a:path w="766" h="1397">
                    <a:moveTo>
                      <a:pt x="519" y="0"/>
                    </a:moveTo>
                    <a:cubicBezTo>
                      <a:pt x="546" y="150"/>
                      <a:pt x="766" y="669"/>
                      <a:pt x="679" y="902"/>
                    </a:cubicBezTo>
                    <a:cubicBezTo>
                      <a:pt x="592" y="1135"/>
                      <a:pt x="141" y="1294"/>
                      <a:pt x="0" y="1397"/>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47" name="Text Box 27"/>
              <p:cNvSpPr txBox="1">
                <a:spLocks noChangeArrowheads="1"/>
              </p:cNvSpPr>
              <p:nvPr/>
            </p:nvSpPr>
            <p:spPr bwMode="auto">
              <a:xfrm>
                <a:off x="3315" y="7254"/>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3</a:t>
                </a:r>
              </a:p>
            </p:txBody>
          </p:sp>
          <p:sp>
            <p:nvSpPr>
              <p:cNvPr id="60448" name="Text Box 28"/>
              <p:cNvSpPr txBox="1">
                <a:spLocks noChangeArrowheads="1"/>
              </p:cNvSpPr>
              <p:nvPr/>
            </p:nvSpPr>
            <p:spPr bwMode="auto">
              <a:xfrm>
                <a:off x="4265" y="7833"/>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9</a:t>
                </a:r>
              </a:p>
            </p:txBody>
          </p:sp>
          <p:sp>
            <p:nvSpPr>
              <p:cNvPr id="60449" name="Text Box 29"/>
              <p:cNvSpPr txBox="1">
                <a:spLocks noChangeArrowheads="1"/>
              </p:cNvSpPr>
              <p:nvPr/>
            </p:nvSpPr>
            <p:spPr bwMode="auto">
              <a:xfrm>
                <a:off x="2295" y="7857"/>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8</a:t>
                </a:r>
              </a:p>
            </p:txBody>
          </p:sp>
          <p:sp>
            <p:nvSpPr>
              <p:cNvPr id="60450" name="Text Box 30"/>
              <p:cNvSpPr txBox="1">
                <a:spLocks noChangeArrowheads="1"/>
              </p:cNvSpPr>
              <p:nvPr/>
            </p:nvSpPr>
            <p:spPr bwMode="auto">
              <a:xfrm>
                <a:off x="3285" y="8298"/>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4</a:t>
                </a:r>
              </a:p>
            </p:txBody>
          </p:sp>
        </p:grpSp>
        <p:sp>
          <p:nvSpPr>
            <p:cNvPr id="60424" name="Text Box 31"/>
            <p:cNvSpPr txBox="1">
              <a:spLocks noChangeArrowheads="1"/>
            </p:cNvSpPr>
            <p:nvPr/>
          </p:nvSpPr>
          <p:spPr bwMode="auto">
            <a:xfrm>
              <a:off x="3003" y="934"/>
              <a:ext cx="1918" cy="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04000"/>
                </a:lnSpc>
              </a:pPr>
              <a:endParaRPr lang="zh-CN" altLang="en-US" sz="2400" b="1">
                <a:solidFill>
                  <a:srgbClr val="000066"/>
                </a:solidFill>
                <a:latin typeface="Times New Roman" pitchFamily="18" charset="0"/>
              </a:endParaRPr>
            </a:p>
            <a:p>
              <a:pPr algn="just" eaLnBrk="1" hangingPunct="1">
                <a:lnSpc>
                  <a:spcPct val="104000"/>
                </a:lnSpc>
              </a:pPr>
              <a:endParaRPr lang="zh-CN" altLang="en-US" sz="2400" b="1">
                <a:solidFill>
                  <a:srgbClr val="000066"/>
                </a:solidFill>
                <a:latin typeface="Times New Roman" pitchFamily="18" charset="0"/>
              </a:endParaRPr>
            </a:p>
            <a:p>
              <a:pPr algn="just" eaLnBrk="1" hangingPunct="1">
                <a:lnSpc>
                  <a:spcPct val="104000"/>
                </a:lnSpc>
              </a:pPr>
              <a:endParaRPr lang="zh-CN" altLang="en-US" sz="2400" b="1" i="1">
                <a:solidFill>
                  <a:srgbClr val="000066"/>
                </a:solidFill>
                <a:latin typeface="Times New Roman" pitchFamily="18" charset="0"/>
              </a:endParaRPr>
            </a:p>
            <a:p>
              <a:pPr algn="just" eaLnBrk="1" hangingPunct="1"/>
              <a:r>
                <a:rPr lang="en-US" altLang="zh-CN" sz="2400" b="1" i="1">
                  <a:solidFill>
                    <a:srgbClr val="000066"/>
                  </a:solidFill>
                  <a:latin typeface="Times New Roman" pitchFamily="18" charset="0"/>
                </a:rPr>
                <a:t>C</a:t>
              </a:r>
              <a:r>
                <a:rPr lang="en-US" altLang="zh-CN" sz="2400" b="1">
                  <a:solidFill>
                    <a:srgbClr val="000066"/>
                  </a:solidFill>
                  <a:latin typeface="Times New Roman" pitchFamily="18" charset="0"/>
                </a:rPr>
                <a:t>=</a:t>
              </a:r>
            </a:p>
          </p:txBody>
        </p:sp>
        <p:sp>
          <p:nvSpPr>
            <p:cNvPr id="60425" name="AutoShape 32"/>
            <p:cNvSpPr>
              <a:spLocks noChangeArrowheads="1"/>
            </p:cNvSpPr>
            <p:nvPr/>
          </p:nvSpPr>
          <p:spPr bwMode="auto">
            <a:xfrm>
              <a:off x="3302" y="990"/>
              <a:ext cx="1481" cy="1030"/>
            </a:xfrm>
            <a:prstGeom prst="bracketPair">
              <a:avLst>
                <a:gd name="adj" fmla="val 4875"/>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20000"/>
                </a:lnSpc>
              </a:pPr>
              <a:r>
                <a:rPr lang="zh-CN" altLang="en-US" sz="2400" b="1">
                  <a:solidFill>
                    <a:srgbClr val="000066"/>
                  </a:solidFill>
                  <a:latin typeface="Times New Roman" pitchFamily="18" charset="0"/>
                </a:rPr>
                <a:t>∞    </a:t>
              </a:r>
              <a:r>
                <a:rPr lang="en-US" altLang="zh-CN" sz="2400" b="1">
                  <a:solidFill>
                    <a:srgbClr val="000066"/>
                  </a:solidFill>
                  <a:latin typeface="Times New Roman" pitchFamily="18" charset="0"/>
                </a:rPr>
                <a:t>3     1     5     8</a:t>
              </a:r>
            </a:p>
            <a:p>
              <a:pPr algn="just" eaLnBrk="1" hangingPunct="1">
                <a:lnSpc>
                  <a:spcPct val="120000"/>
                </a:lnSpc>
              </a:pPr>
              <a:r>
                <a:rPr lang="en-US" altLang="zh-CN" sz="2400" b="1">
                  <a:solidFill>
                    <a:srgbClr val="000066"/>
                  </a:solidFill>
                  <a:latin typeface="Times New Roman" pitchFamily="18" charset="0"/>
                </a:rPr>
                <a:t> 3    ∞    6     7     9</a:t>
              </a:r>
            </a:p>
            <a:p>
              <a:pPr algn="just" eaLnBrk="1" hangingPunct="1">
                <a:lnSpc>
                  <a:spcPct val="120000"/>
                </a:lnSpc>
              </a:pPr>
              <a:r>
                <a:rPr lang="en-US" altLang="zh-CN" sz="2400" b="1">
                  <a:solidFill>
                    <a:srgbClr val="000066"/>
                  </a:solidFill>
                  <a:latin typeface="Times New Roman" pitchFamily="18" charset="0"/>
                </a:rPr>
                <a:t> 1     6    ∞    4     2</a:t>
              </a:r>
            </a:p>
            <a:p>
              <a:pPr algn="just" eaLnBrk="1" hangingPunct="1">
                <a:lnSpc>
                  <a:spcPct val="120000"/>
                </a:lnSpc>
              </a:pPr>
              <a:r>
                <a:rPr lang="en-US" altLang="zh-CN" sz="2400" b="1">
                  <a:solidFill>
                    <a:srgbClr val="000066"/>
                  </a:solidFill>
                  <a:latin typeface="Times New Roman" pitchFamily="18" charset="0"/>
                </a:rPr>
                <a:t> 5     7     4    ∞    3</a:t>
              </a:r>
            </a:p>
            <a:p>
              <a:pPr algn="just" eaLnBrk="1" hangingPunct="1">
                <a:lnSpc>
                  <a:spcPct val="120000"/>
                </a:lnSpc>
              </a:pPr>
              <a:r>
                <a:rPr lang="en-US" altLang="zh-CN" sz="2400" b="1">
                  <a:solidFill>
                    <a:srgbClr val="000066"/>
                  </a:solidFill>
                  <a:latin typeface="Times New Roman" pitchFamily="18" charset="0"/>
                </a:rPr>
                <a:t> 8     9     2     3    ∞</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矩形 2"/>
          <p:cNvSpPr>
            <a:spLocks noChangeArrowheads="1"/>
          </p:cNvSpPr>
          <p:nvPr/>
        </p:nvSpPr>
        <p:spPr bwMode="auto">
          <a:xfrm>
            <a:off x="292100" y="376238"/>
            <a:ext cx="45132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货郎担问题</a:t>
            </a:r>
          </a:p>
        </p:txBody>
      </p:sp>
      <p:sp>
        <p:nvSpPr>
          <p:cNvPr id="5" name="内容占位符 2"/>
          <p:cNvSpPr>
            <a:spLocks noGrp="1"/>
          </p:cNvSpPr>
          <p:nvPr>
            <p:ph idx="1"/>
          </p:nvPr>
        </p:nvSpPr>
        <p:spPr>
          <a:xfrm>
            <a:off x="388938" y="1108075"/>
            <a:ext cx="8178800" cy="4457700"/>
          </a:xfrm>
        </p:spPr>
        <p:txBody>
          <a:bodyPr/>
          <a:lstStyle/>
          <a:p>
            <a:pPr marL="0" indent="0" defTabSz="914400" eaLnBrk="1" fontAlgn="auto" hangingPunct="1">
              <a:lnSpc>
                <a:spcPct val="100000"/>
              </a:lnSpc>
              <a:spcBef>
                <a:spcPts val="0"/>
              </a:spcBef>
              <a:spcAft>
                <a:spcPts val="0"/>
              </a:spcAft>
              <a:buClrTx/>
              <a:buSzTx/>
              <a:buFontTx/>
              <a:buNone/>
              <a:defRPr/>
            </a:pPr>
            <a:r>
              <a:rPr lang="zh-CN" altLang="en-US" sz="3200" b="1" kern="0" dirty="0" smtClean="0">
                <a:solidFill>
                  <a:srgbClr val="FF0000"/>
                </a:solidFill>
                <a:latin typeface="华文楷体" pitchFamily="2" charset="-122"/>
                <a:ea typeface="华文楷体" pitchFamily="2" charset="-122"/>
              </a:rPr>
              <a:t>关于界的思考</a:t>
            </a:r>
          </a:p>
        </p:txBody>
      </p:sp>
      <p:sp>
        <p:nvSpPr>
          <p:cNvPr id="10" name="矩形 9"/>
          <p:cNvSpPr/>
          <p:nvPr/>
        </p:nvSpPr>
        <p:spPr>
          <a:xfrm>
            <a:off x="496888" y="2355850"/>
            <a:ext cx="8131175" cy="2308324"/>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just" eaLnBrk="1" hangingPunct="1">
              <a:lnSpc>
                <a:spcPct val="150000"/>
              </a:lnSpc>
              <a:defRPr/>
            </a:pPr>
            <a:r>
              <a:rPr lang="en-US" altLang="zh-CN" sz="2400" b="1" dirty="0">
                <a:solidFill>
                  <a:srgbClr val="000066"/>
                </a:solidFill>
                <a:latin typeface="Times New Roman" pitchFamily="18" charset="0"/>
                <a:ea typeface="华文楷体" pitchFamily="2" charset="-122"/>
                <a:cs typeface="Times New Roman" pitchFamily="18" charset="0"/>
              </a:rPr>
              <a:t>(1)</a:t>
            </a:r>
            <a:r>
              <a:rPr lang="zh-CN" altLang="en-US" sz="2400" b="1" dirty="0">
                <a:solidFill>
                  <a:srgbClr val="000066"/>
                </a:solidFill>
                <a:latin typeface="Times New Roman" pitchFamily="18" charset="0"/>
                <a:ea typeface="华文楷体" pitchFamily="2" charset="-122"/>
                <a:cs typeface="Times New Roman" pitchFamily="18" charset="0"/>
              </a:rPr>
              <a:t>图邻接矩阵</a:t>
            </a:r>
            <a:r>
              <a:rPr lang="zh-CN" altLang="en-US" sz="2400" b="1" dirty="0">
                <a:solidFill>
                  <a:srgbClr val="FF0000"/>
                </a:solidFill>
                <a:latin typeface="Times New Roman" pitchFamily="18" charset="0"/>
                <a:ea typeface="华文楷体" pitchFamily="2" charset="-122"/>
                <a:cs typeface="Times New Roman" pitchFamily="18" charset="0"/>
              </a:rPr>
              <a:t>每行最小元素</a:t>
            </a:r>
            <a:r>
              <a:rPr lang="zh-CN" altLang="en-US" sz="2400" b="1" dirty="0">
                <a:solidFill>
                  <a:srgbClr val="000066"/>
                </a:solidFill>
                <a:latin typeface="Times New Roman" pitchFamily="18" charset="0"/>
                <a:ea typeface="华文楷体" pitchFamily="2" charset="-122"/>
                <a:cs typeface="Times New Roman" pitchFamily="18" charset="0"/>
              </a:rPr>
              <a:t>相加，</a:t>
            </a:r>
            <a:r>
              <a:rPr lang="en-US" altLang="zh-CN" sz="2400" b="1" dirty="0">
                <a:solidFill>
                  <a:srgbClr val="000066"/>
                </a:solidFill>
                <a:latin typeface="Times New Roman" pitchFamily="18" charset="0"/>
                <a:ea typeface="华文楷体" pitchFamily="2" charset="-122"/>
                <a:cs typeface="Times New Roman" pitchFamily="18" charset="0"/>
              </a:rPr>
              <a:t>lb=1+3+1+3+2=10</a:t>
            </a:r>
            <a:r>
              <a:rPr lang="zh-CN" altLang="en-US" sz="2400" b="1" dirty="0">
                <a:solidFill>
                  <a:srgbClr val="000066"/>
                </a:solidFill>
                <a:latin typeface="Times New Roman" pitchFamily="18" charset="0"/>
                <a:ea typeface="华文楷体" pitchFamily="2" charset="-122"/>
                <a:cs typeface="Times New Roman" pitchFamily="18" charset="0"/>
              </a:rPr>
              <a:t>；</a:t>
            </a:r>
          </a:p>
          <a:p>
            <a:pPr algn="just" eaLnBrk="1" hangingPunct="1">
              <a:lnSpc>
                <a:spcPct val="150000"/>
              </a:lnSpc>
              <a:defRPr/>
            </a:pPr>
            <a:r>
              <a:rPr lang="en-US" altLang="zh-CN" sz="2400" b="1" dirty="0">
                <a:solidFill>
                  <a:srgbClr val="000066"/>
                </a:solidFill>
                <a:latin typeface="Times New Roman" pitchFamily="18" charset="0"/>
                <a:ea typeface="华文楷体" pitchFamily="2" charset="-122"/>
                <a:cs typeface="Times New Roman" pitchFamily="18" charset="0"/>
              </a:rPr>
              <a:t>(2)</a:t>
            </a:r>
            <a:r>
              <a:rPr lang="zh-CN" altLang="en-US" sz="2400" b="1" dirty="0">
                <a:solidFill>
                  <a:srgbClr val="000066"/>
                </a:solidFill>
                <a:latin typeface="Times New Roman" pitchFamily="18" charset="0"/>
                <a:ea typeface="华文楷体" pitchFamily="2" charset="-122"/>
                <a:cs typeface="Times New Roman" pitchFamily="18" charset="0"/>
              </a:rPr>
              <a:t>每个顶点应该</a:t>
            </a:r>
            <a:r>
              <a:rPr lang="zh-CN" altLang="en-US" sz="2400" b="1" dirty="0">
                <a:solidFill>
                  <a:srgbClr val="FF0000"/>
                </a:solidFill>
                <a:latin typeface="Times New Roman" pitchFamily="18" charset="0"/>
                <a:ea typeface="华文楷体" pitchFamily="2" charset="-122"/>
                <a:cs typeface="Times New Roman" pitchFamily="18" charset="0"/>
              </a:rPr>
              <a:t>有出入两</a:t>
            </a:r>
            <a:r>
              <a:rPr lang="zh-CN" altLang="en-US" sz="2400" b="1" dirty="0" smtClean="0">
                <a:solidFill>
                  <a:srgbClr val="FF0000"/>
                </a:solidFill>
                <a:latin typeface="Times New Roman" pitchFamily="18" charset="0"/>
                <a:ea typeface="华文楷体" pitchFamily="2" charset="-122"/>
                <a:cs typeface="Times New Roman" pitchFamily="18" charset="0"/>
              </a:rPr>
              <a:t>条不同的边</a:t>
            </a:r>
            <a:r>
              <a:rPr lang="zh-CN" altLang="en-US" sz="2400" b="1" dirty="0">
                <a:solidFill>
                  <a:srgbClr val="000066"/>
                </a:solidFill>
                <a:latin typeface="Times New Roman" pitchFamily="18" charset="0"/>
                <a:ea typeface="华文楷体" pitchFamily="2" charset="-122"/>
                <a:cs typeface="Times New Roman" pitchFamily="18" charset="0"/>
              </a:rPr>
              <a:t>，将邻接矩阵中每行最小两个元素相加在除以</a:t>
            </a:r>
            <a:r>
              <a:rPr lang="en-US" altLang="zh-CN" sz="2400" b="1" dirty="0">
                <a:solidFill>
                  <a:srgbClr val="000066"/>
                </a:solidFill>
                <a:latin typeface="Times New Roman" pitchFamily="18" charset="0"/>
                <a:ea typeface="华文楷体" pitchFamily="2" charset="-122"/>
                <a:cs typeface="Times New Roman" pitchFamily="18" charset="0"/>
              </a:rPr>
              <a:t>2</a:t>
            </a:r>
            <a:r>
              <a:rPr lang="zh-CN" altLang="en-US" sz="2400" b="1" dirty="0">
                <a:solidFill>
                  <a:srgbClr val="000066"/>
                </a:solidFill>
                <a:latin typeface="Times New Roman" pitchFamily="18" charset="0"/>
                <a:ea typeface="华文楷体" pitchFamily="2" charset="-122"/>
                <a:cs typeface="Times New Roman" pitchFamily="18" charset="0"/>
              </a:rPr>
              <a:t>，并向上取整，可得到</a:t>
            </a:r>
            <a:r>
              <a:rPr lang="zh-CN" altLang="en-US" sz="2400" b="1" dirty="0">
                <a:solidFill>
                  <a:srgbClr val="FF0000"/>
                </a:solidFill>
                <a:latin typeface="Times New Roman" pitchFamily="18" charset="0"/>
                <a:ea typeface="华文楷体" pitchFamily="2" charset="-122"/>
                <a:cs typeface="Times New Roman" pitchFamily="18" charset="0"/>
              </a:rPr>
              <a:t>更好下界</a:t>
            </a:r>
            <a:r>
              <a:rPr lang="zh-CN" altLang="en-US" sz="2400" b="1" dirty="0">
                <a:solidFill>
                  <a:srgbClr val="000066"/>
                </a:solidFill>
                <a:latin typeface="Times New Roman" pitchFamily="18" charset="0"/>
                <a:ea typeface="华文楷体" pitchFamily="2" charset="-122"/>
                <a:cs typeface="Times New Roman" pitchFamily="18" charset="0"/>
              </a:rPr>
              <a:t>，</a:t>
            </a:r>
          </a:p>
          <a:p>
            <a:pPr algn="just" eaLnBrk="1" hangingPunct="1">
              <a:lnSpc>
                <a:spcPct val="150000"/>
              </a:lnSpc>
              <a:defRPr/>
            </a:pPr>
            <a:r>
              <a:rPr lang="en-US" altLang="zh-CN" sz="2400" b="1" dirty="0">
                <a:solidFill>
                  <a:srgbClr val="000066"/>
                </a:solidFill>
                <a:latin typeface="Times New Roman" pitchFamily="18" charset="0"/>
                <a:ea typeface="华文楷体" pitchFamily="2" charset="-122"/>
                <a:cs typeface="Times New Roman" pitchFamily="18" charset="0"/>
              </a:rPr>
              <a:t>lb=((1+3)+(3+6)+(1+2)+(3+4)+(2+3))/2=14</a:t>
            </a:r>
            <a:r>
              <a:rPr lang="zh-CN" altLang="en-US" sz="2400" b="1" dirty="0">
                <a:solidFill>
                  <a:srgbClr val="000066"/>
                </a:solidFill>
                <a:latin typeface="Times New Roman" pitchFamily="18" charset="0"/>
                <a:ea typeface="华文楷体" pitchFamily="2" charset="-122"/>
                <a:cs typeface="Times New Roman" pitchFamily="18" charset="0"/>
              </a:rPr>
              <a:t>；</a:t>
            </a:r>
          </a:p>
        </p:txBody>
      </p:sp>
      <p:sp>
        <p:nvSpPr>
          <p:cNvPr id="61445" name="Text Box 5"/>
          <p:cNvSpPr txBox="1">
            <a:spLocks noChangeArrowheads="1"/>
          </p:cNvSpPr>
          <p:nvPr/>
        </p:nvSpPr>
        <p:spPr bwMode="auto">
          <a:xfrm>
            <a:off x="515938" y="1670050"/>
            <a:ext cx="8129587" cy="7381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50000"/>
              </a:lnSpc>
              <a:buFont typeface="Wingdings" pitchFamily="2" charset="2"/>
              <a:buChar char="Ø"/>
            </a:pPr>
            <a:r>
              <a:rPr lang="zh-CN" altLang="en-US" sz="2400" b="1">
                <a:solidFill>
                  <a:srgbClr val="00B050"/>
                </a:solidFill>
                <a:latin typeface="Times New Roman" pitchFamily="18" charset="0"/>
                <a:ea typeface="华文楷体" pitchFamily="2" charset="-122"/>
                <a:cs typeface="Times New Roman" pitchFamily="18" charset="0"/>
              </a:rPr>
              <a:t>问题下界：</a:t>
            </a:r>
          </a:p>
        </p:txBody>
      </p:sp>
      <p:grpSp>
        <p:nvGrpSpPr>
          <p:cNvPr id="2" name="Group 4"/>
          <p:cNvGrpSpPr>
            <a:grpSpLocks/>
          </p:cNvGrpSpPr>
          <p:nvPr/>
        </p:nvGrpSpPr>
        <p:grpSpPr bwMode="auto">
          <a:xfrm>
            <a:off x="1169988" y="4722813"/>
            <a:ext cx="7083425" cy="2016125"/>
            <a:chOff x="803" y="874"/>
            <a:chExt cx="4118" cy="1369"/>
          </a:xfrm>
        </p:grpSpPr>
        <p:grpSp>
          <p:nvGrpSpPr>
            <p:cNvPr id="61447" name="Group 5"/>
            <p:cNvGrpSpPr>
              <a:grpSpLocks/>
            </p:cNvGrpSpPr>
            <p:nvPr/>
          </p:nvGrpSpPr>
          <p:grpSpPr bwMode="auto">
            <a:xfrm>
              <a:off x="803" y="874"/>
              <a:ext cx="1469" cy="1367"/>
              <a:chOff x="2295" y="7254"/>
              <a:chExt cx="2131" cy="1899"/>
            </a:xfrm>
          </p:grpSpPr>
          <p:sp>
            <p:nvSpPr>
              <p:cNvPr id="61450" name="Text Box 6"/>
              <p:cNvSpPr txBox="1">
                <a:spLocks noChangeArrowheads="1"/>
              </p:cNvSpPr>
              <p:nvPr/>
            </p:nvSpPr>
            <p:spPr bwMode="auto">
              <a:xfrm>
                <a:off x="3055" y="8634"/>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2</a:t>
                </a:r>
              </a:p>
            </p:txBody>
          </p:sp>
          <p:sp>
            <p:nvSpPr>
              <p:cNvPr id="61451" name="Text Box 7"/>
              <p:cNvSpPr txBox="1">
                <a:spLocks noChangeArrowheads="1"/>
              </p:cNvSpPr>
              <p:nvPr/>
            </p:nvSpPr>
            <p:spPr bwMode="auto">
              <a:xfrm>
                <a:off x="3835" y="7887"/>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7</a:t>
                </a:r>
              </a:p>
            </p:txBody>
          </p:sp>
          <p:sp>
            <p:nvSpPr>
              <p:cNvPr id="61452" name="Text Box 8"/>
              <p:cNvSpPr txBox="1">
                <a:spLocks noChangeArrowheads="1"/>
              </p:cNvSpPr>
              <p:nvPr/>
            </p:nvSpPr>
            <p:spPr bwMode="auto">
              <a:xfrm>
                <a:off x="2775" y="7887"/>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1</a:t>
                </a:r>
              </a:p>
            </p:txBody>
          </p:sp>
          <p:sp>
            <p:nvSpPr>
              <p:cNvPr id="61453" name="Text Box 9"/>
              <p:cNvSpPr txBox="1">
                <a:spLocks noChangeArrowheads="1"/>
              </p:cNvSpPr>
              <p:nvPr/>
            </p:nvSpPr>
            <p:spPr bwMode="auto">
              <a:xfrm>
                <a:off x="3114" y="7594"/>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5</a:t>
                </a:r>
              </a:p>
            </p:txBody>
          </p:sp>
          <p:sp>
            <p:nvSpPr>
              <p:cNvPr id="61454" name="Text Box 10"/>
              <p:cNvSpPr txBox="1">
                <a:spLocks noChangeArrowheads="1"/>
              </p:cNvSpPr>
              <p:nvPr/>
            </p:nvSpPr>
            <p:spPr bwMode="auto">
              <a:xfrm>
                <a:off x="3515" y="7611"/>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6</a:t>
                </a:r>
              </a:p>
            </p:txBody>
          </p:sp>
          <p:sp>
            <p:nvSpPr>
              <p:cNvPr id="61455" name="Text Box 11"/>
              <p:cNvSpPr txBox="1">
                <a:spLocks noChangeArrowheads="1"/>
              </p:cNvSpPr>
              <p:nvPr/>
            </p:nvSpPr>
            <p:spPr bwMode="auto">
              <a:xfrm>
                <a:off x="3585" y="8643"/>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3</a:t>
                </a:r>
              </a:p>
            </p:txBody>
          </p:sp>
          <p:sp>
            <p:nvSpPr>
              <p:cNvPr id="61456" name="Oval 12"/>
              <p:cNvSpPr>
                <a:spLocks noChangeArrowheads="1"/>
              </p:cNvSpPr>
              <p:nvPr/>
            </p:nvSpPr>
            <p:spPr bwMode="auto">
              <a:xfrm>
                <a:off x="2610" y="7341"/>
                <a:ext cx="303" cy="29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1</a:t>
                </a:r>
              </a:p>
            </p:txBody>
          </p:sp>
          <p:sp>
            <p:nvSpPr>
              <p:cNvPr id="61457" name="Oval 13"/>
              <p:cNvSpPr>
                <a:spLocks noChangeArrowheads="1"/>
              </p:cNvSpPr>
              <p:nvPr/>
            </p:nvSpPr>
            <p:spPr bwMode="auto">
              <a:xfrm>
                <a:off x="2610" y="8351"/>
                <a:ext cx="303" cy="29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3</a:t>
                </a:r>
              </a:p>
            </p:txBody>
          </p:sp>
          <p:sp>
            <p:nvSpPr>
              <p:cNvPr id="61458" name="Oval 14"/>
              <p:cNvSpPr>
                <a:spLocks noChangeArrowheads="1"/>
              </p:cNvSpPr>
              <p:nvPr/>
            </p:nvSpPr>
            <p:spPr bwMode="auto">
              <a:xfrm>
                <a:off x="3821" y="8355"/>
                <a:ext cx="303" cy="29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4</a:t>
                </a:r>
              </a:p>
            </p:txBody>
          </p:sp>
          <p:sp>
            <p:nvSpPr>
              <p:cNvPr id="61459" name="Oval 15"/>
              <p:cNvSpPr>
                <a:spLocks noChangeArrowheads="1"/>
              </p:cNvSpPr>
              <p:nvPr/>
            </p:nvSpPr>
            <p:spPr bwMode="auto">
              <a:xfrm>
                <a:off x="3810" y="7341"/>
                <a:ext cx="303" cy="29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2</a:t>
                </a:r>
              </a:p>
            </p:txBody>
          </p:sp>
          <p:sp>
            <p:nvSpPr>
              <p:cNvPr id="61460" name="Oval 16"/>
              <p:cNvSpPr>
                <a:spLocks noChangeArrowheads="1"/>
              </p:cNvSpPr>
              <p:nvPr/>
            </p:nvSpPr>
            <p:spPr bwMode="auto">
              <a:xfrm>
                <a:off x="3241" y="8859"/>
                <a:ext cx="303" cy="29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5</a:t>
                </a:r>
              </a:p>
            </p:txBody>
          </p:sp>
          <p:sp>
            <p:nvSpPr>
              <p:cNvPr id="61461" name="Freeform 17"/>
              <p:cNvSpPr>
                <a:spLocks/>
              </p:cNvSpPr>
              <p:nvPr/>
            </p:nvSpPr>
            <p:spPr bwMode="auto">
              <a:xfrm>
                <a:off x="2916" y="7482"/>
                <a:ext cx="894" cy="1"/>
              </a:xfrm>
              <a:custGeom>
                <a:avLst/>
                <a:gdLst>
                  <a:gd name="T0" fmla="*/ 0 w 894"/>
                  <a:gd name="T1" fmla="*/ 0 h 6"/>
                  <a:gd name="T2" fmla="*/ 894 w 894"/>
                  <a:gd name="T3" fmla="*/ 0 h 6"/>
                  <a:gd name="T4" fmla="*/ 0 60000 65536"/>
                  <a:gd name="T5" fmla="*/ 0 60000 65536"/>
                  <a:gd name="T6" fmla="*/ 0 w 894"/>
                  <a:gd name="T7" fmla="*/ 0 h 6"/>
                  <a:gd name="T8" fmla="*/ 894 w 894"/>
                  <a:gd name="T9" fmla="*/ 6 h 6"/>
                </a:gdLst>
                <a:ahLst/>
                <a:cxnLst>
                  <a:cxn ang="T4">
                    <a:pos x="T0" y="T1"/>
                  </a:cxn>
                  <a:cxn ang="T5">
                    <a:pos x="T2" y="T3"/>
                  </a:cxn>
                </a:cxnLst>
                <a:rect l="T6" t="T7" r="T8" b="T9"/>
                <a:pathLst>
                  <a:path w="894" h="6">
                    <a:moveTo>
                      <a:pt x="0" y="0"/>
                    </a:moveTo>
                    <a:lnTo>
                      <a:pt x="894" y="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62" name="Freeform 18"/>
              <p:cNvSpPr>
                <a:spLocks/>
              </p:cNvSpPr>
              <p:nvPr/>
            </p:nvSpPr>
            <p:spPr bwMode="auto">
              <a:xfrm>
                <a:off x="2756" y="7632"/>
                <a:ext cx="4" cy="716"/>
              </a:xfrm>
              <a:custGeom>
                <a:avLst/>
                <a:gdLst>
                  <a:gd name="T0" fmla="*/ 0 w 4"/>
                  <a:gd name="T1" fmla="*/ 0 h 716"/>
                  <a:gd name="T2" fmla="*/ 4 w 4"/>
                  <a:gd name="T3" fmla="*/ 716 h 716"/>
                  <a:gd name="T4" fmla="*/ 0 60000 65536"/>
                  <a:gd name="T5" fmla="*/ 0 60000 65536"/>
                  <a:gd name="T6" fmla="*/ 0 w 4"/>
                  <a:gd name="T7" fmla="*/ 0 h 716"/>
                  <a:gd name="T8" fmla="*/ 4 w 4"/>
                  <a:gd name="T9" fmla="*/ 716 h 716"/>
                </a:gdLst>
                <a:ahLst/>
                <a:cxnLst>
                  <a:cxn ang="T4">
                    <a:pos x="T0" y="T1"/>
                  </a:cxn>
                  <a:cxn ang="T5">
                    <a:pos x="T2" y="T3"/>
                  </a:cxn>
                </a:cxnLst>
                <a:rect l="T6" t="T7" r="T8" b="T9"/>
                <a:pathLst>
                  <a:path w="4" h="716">
                    <a:moveTo>
                      <a:pt x="0" y="0"/>
                    </a:moveTo>
                    <a:lnTo>
                      <a:pt x="4" y="71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63" name="Freeform 19"/>
              <p:cNvSpPr>
                <a:spLocks/>
              </p:cNvSpPr>
              <p:nvPr/>
            </p:nvSpPr>
            <p:spPr bwMode="auto">
              <a:xfrm>
                <a:off x="2876" y="7584"/>
                <a:ext cx="984" cy="834"/>
              </a:xfrm>
              <a:custGeom>
                <a:avLst/>
                <a:gdLst>
                  <a:gd name="T0" fmla="*/ 0 w 984"/>
                  <a:gd name="T1" fmla="*/ 0 h 834"/>
                  <a:gd name="T2" fmla="*/ 984 w 984"/>
                  <a:gd name="T3" fmla="*/ 834 h 834"/>
                  <a:gd name="T4" fmla="*/ 0 60000 65536"/>
                  <a:gd name="T5" fmla="*/ 0 60000 65536"/>
                  <a:gd name="T6" fmla="*/ 0 w 984"/>
                  <a:gd name="T7" fmla="*/ 0 h 834"/>
                  <a:gd name="T8" fmla="*/ 984 w 984"/>
                  <a:gd name="T9" fmla="*/ 834 h 834"/>
                </a:gdLst>
                <a:ahLst/>
                <a:cxnLst>
                  <a:cxn ang="T4">
                    <a:pos x="T0" y="T1"/>
                  </a:cxn>
                  <a:cxn ang="T5">
                    <a:pos x="T2" y="T3"/>
                  </a:cxn>
                </a:cxnLst>
                <a:rect l="T6" t="T7" r="T8" b="T9"/>
                <a:pathLst>
                  <a:path w="984" h="834">
                    <a:moveTo>
                      <a:pt x="0" y="0"/>
                    </a:moveTo>
                    <a:lnTo>
                      <a:pt x="984" y="83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64" name="Freeform 20"/>
              <p:cNvSpPr>
                <a:spLocks/>
              </p:cNvSpPr>
              <p:nvPr/>
            </p:nvSpPr>
            <p:spPr bwMode="auto">
              <a:xfrm>
                <a:off x="3976" y="7632"/>
                <a:ext cx="5" cy="726"/>
              </a:xfrm>
              <a:custGeom>
                <a:avLst/>
                <a:gdLst>
                  <a:gd name="T0" fmla="*/ 0 w 4"/>
                  <a:gd name="T1" fmla="*/ 0 h 756"/>
                  <a:gd name="T2" fmla="*/ 12967 w 4"/>
                  <a:gd name="T3" fmla="*/ 169 h 756"/>
                  <a:gd name="T4" fmla="*/ 0 60000 65536"/>
                  <a:gd name="T5" fmla="*/ 0 60000 65536"/>
                  <a:gd name="T6" fmla="*/ 0 w 4"/>
                  <a:gd name="T7" fmla="*/ 0 h 756"/>
                  <a:gd name="T8" fmla="*/ 4 w 4"/>
                  <a:gd name="T9" fmla="*/ 756 h 756"/>
                </a:gdLst>
                <a:ahLst/>
                <a:cxnLst>
                  <a:cxn ang="T4">
                    <a:pos x="T0" y="T1"/>
                  </a:cxn>
                  <a:cxn ang="T5">
                    <a:pos x="T2" y="T3"/>
                  </a:cxn>
                </a:cxnLst>
                <a:rect l="T6" t="T7" r="T8" b="T9"/>
                <a:pathLst>
                  <a:path w="4" h="756">
                    <a:moveTo>
                      <a:pt x="0" y="0"/>
                    </a:moveTo>
                    <a:lnTo>
                      <a:pt x="4" y="75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65" name="Freeform 21"/>
              <p:cNvSpPr>
                <a:spLocks/>
              </p:cNvSpPr>
              <p:nvPr/>
            </p:nvSpPr>
            <p:spPr bwMode="auto">
              <a:xfrm>
                <a:off x="2880" y="7608"/>
                <a:ext cx="980" cy="780"/>
              </a:xfrm>
              <a:custGeom>
                <a:avLst/>
                <a:gdLst>
                  <a:gd name="T0" fmla="*/ 0 w 980"/>
                  <a:gd name="T1" fmla="*/ 780 h 780"/>
                  <a:gd name="T2" fmla="*/ 980 w 980"/>
                  <a:gd name="T3" fmla="*/ 0 h 780"/>
                  <a:gd name="T4" fmla="*/ 0 60000 65536"/>
                  <a:gd name="T5" fmla="*/ 0 60000 65536"/>
                  <a:gd name="T6" fmla="*/ 0 w 980"/>
                  <a:gd name="T7" fmla="*/ 0 h 780"/>
                  <a:gd name="T8" fmla="*/ 980 w 980"/>
                  <a:gd name="T9" fmla="*/ 780 h 780"/>
                </a:gdLst>
                <a:ahLst/>
                <a:cxnLst>
                  <a:cxn ang="T4">
                    <a:pos x="T0" y="T1"/>
                  </a:cxn>
                  <a:cxn ang="T5">
                    <a:pos x="T2" y="T3"/>
                  </a:cxn>
                </a:cxnLst>
                <a:rect l="T6" t="T7" r="T8" b="T9"/>
                <a:pathLst>
                  <a:path w="980" h="780">
                    <a:moveTo>
                      <a:pt x="0" y="780"/>
                    </a:moveTo>
                    <a:lnTo>
                      <a:pt x="98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66" name="Freeform 22"/>
              <p:cNvSpPr>
                <a:spLocks/>
              </p:cNvSpPr>
              <p:nvPr/>
            </p:nvSpPr>
            <p:spPr bwMode="auto">
              <a:xfrm>
                <a:off x="2906" y="8518"/>
                <a:ext cx="915" cy="2"/>
              </a:xfrm>
              <a:custGeom>
                <a:avLst/>
                <a:gdLst>
                  <a:gd name="T0" fmla="*/ 0 w 894"/>
                  <a:gd name="T1" fmla="*/ 1 h 4"/>
                  <a:gd name="T2" fmla="*/ 2108 w 894"/>
                  <a:gd name="T3" fmla="*/ 0 h 4"/>
                  <a:gd name="T4" fmla="*/ 0 60000 65536"/>
                  <a:gd name="T5" fmla="*/ 0 60000 65536"/>
                  <a:gd name="T6" fmla="*/ 0 w 894"/>
                  <a:gd name="T7" fmla="*/ 0 h 4"/>
                  <a:gd name="T8" fmla="*/ 894 w 894"/>
                  <a:gd name="T9" fmla="*/ 4 h 4"/>
                </a:gdLst>
                <a:ahLst/>
                <a:cxnLst>
                  <a:cxn ang="T4">
                    <a:pos x="T0" y="T1"/>
                  </a:cxn>
                  <a:cxn ang="T5">
                    <a:pos x="T2" y="T3"/>
                  </a:cxn>
                </a:cxnLst>
                <a:rect l="T6" t="T7" r="T8" b="T9"/>
                <a:pathLst>
                  <a:path w="894" h="4">
                    <a:moveTo>
                      <a:pt x="0" y="4"/>
                    </a:moveTo>
                    <a:lnTo>
                      <a:pt x="894"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67" name="Freeform 23"/>
              <p:cNvSpPr>
                <a:spLocks/>
              </p:cNvSpPr>
              <p:nvPr/>
            </p:nvSpPr>
            <p:spPr bwMode="auto">
              <a:xfrm>
                <a:off x="2820" y="8628"/>
                <a:ext cx="431" cy="327"/>
              </a:xfrm>
              <a:custGeom>
                <a:avLst/>
                <a:gdLst>
                  <a:gd name="T0" fmla="*/ 0 w 420"/>
                  <a:gd name="T1" fmla="*/ 0 h 380"/>
                  <a:gd name="T2" fmla="*/ 1095 w 420"/>
                  <a:gd name="T3" fmla="*/ 3 h 380"/>
                  <a:gd name="T4" fmla="*/ 0 60000 65536"/>
                  <a:gd name="T5" fmla="*/ 0 60000 65536"/>
                  <a:gd name="T6" fmla="*/ 0 w 420"/>
                  <a:gd name="T7" fmla="*/ 0 h 380"/>
                  <a:gd name="T8" fmla="*/ 420 w 420"/>
                  <a:gd name="T9" fmla="*/ 380 h 380"/>
                </a:gdLst>
                <a:ahLst/>
                <a:cxnLst>
                  <a:cxn ang="T4">
                    <a:pos x="T0" y="T1"/>
                  </a:cxn>
                  <a:cxn ang="T5">
                    <a:pos x="T2" y="T3"/>
                  </a:cxn>
                </a:cxnLst>
                <a:rect l="T6" t="T7" r="T8" b="T9"/>
                <a:pathLst>
                  <a:path w="420" h="380">
                    <a:moveTo>
                      <a:pt x="0" y="0"/>
                    </a:moveTo>
                    <a:lnTo>
                      <a:pt x="420" y="38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68" name="Freeform 24"/>
              <p:cNvSpPr>
                <a:spLocks/>
              </p:cNvSpPr>
              <p:nvPr/>
            </p:nvSpPr>
            <p:spPr bwMode="auto">
              <a:xfrm>
                <a:off x="3521" y="8628"/>
                <a:ext cx="390" cy="318"/>
              </a:xfrm>
              <a:custGeom>
                <a:avLst/>
                <a:gdLst>
                  <a:gd name="T0" fmla="*/ 0 w 450"/>
                  <a:gd name="T1" fmla="*/ 2 h 410"/>
                  <a:gd name="T2" fmla="*/ 3 w 450"/>
                  <a:gd name="T3" fmla="*/ 0 h 410"/>
                  <a:gd name="T4" fmla="*/ 0 60000 65536"/>
                  <a:gd name="T5" fmla="*/ 0 60000 65536"/>
                  <a:gd name="T6" fmla="*/ 0 w 450"/>
                  <a:gd name="T7" fmla="*/ 0 h 410"/>
                  <a:gd name="T8" fmla="*/ 450 w 450"/>
                  <a:gd name="T9" fmla="*/ 410 h 410"/>
                </a:gdLst>
                <a:ahLst/>
                <a:cxnLst>
                  <a:cxn ang="T4">
                    <a:pos x="T0" y="T1"/>
                  </a:cxn>
                  <a:cxn ang="T5">
                    <a:pos x="T2" y="T3"/>
                  </a:cxn>
                </a:cxnLst>
                <a:rect l="T6" t="T7" r="T8" b="T9"/>
                <a:pathLst>
                  <a:path w="450" h="410">
                    <a:moveTo>
                      <a:pt x="0" y="410"/>
                    </a:moveTo>
                    <a:lnTo>
                      <a:pt x="4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69" name="Freeform 25"/>
              <p:cNvSpPr>
                <a:spLocks/>
              </p:cNvSpPr>
              <p:nvPr/>
            </p:nvSpPr>
            <p:spPr bwMode="auto">
              <a:xfrm>
                <a:off x="2404" y="7618"/>
                <a:ext cx="827" cy="1370"/>
              </a:xfrm>
              <a:custGeom>
                <a:avLst/>
                <a:gdLst>
                  <a:gd name="T0" fmla="*/ 250 w 827"/>
                  <a:gd name="T1" fmla="*/ 0 h 1370"/>
                  <a:gd name="T2" fmla="*/ 96 w 827"/>
                  <a:gd name="T3" fmla="*/ 852 h 1370"/>
                  <a:gd name="T4" fmla="*/ 827 w 827"/>
                  <a:gd name="T5" fmla="*/ 1370 h 1370"/>
                  <a:gd name="T6" fmla="*/ 0 60000 65536"/>
                  <a:gd name="T7" fmla="*/ 0 60000 65536"/>
                  <a:gd name="T8" fmla="*/ 0 60000 65536"/>
                  <a:gd name="T9" fmla="*/ 0 w 827"/>
                  <a:gd name="T10" fmla="*/ 0 h 1370"/>
                  <a:gd name="T11" fmla="*/ 827 w 827"/>
                  <a:gd name="T12" fmla="*/ 1370 h 1370"/>
                </a:gdLst>
                <a:ahLst/>
                <a:cxnLst>
                  <a:cxn ang="T6">
                    <a:pos x="T0" y="T1"/>
                  </a:cxn>
                  <a:cxn ang="T7">
                    <a:pos x="T2" y="T3"/>
                  </a:cxn>
                  <a:cxn ang="T8">
                    <a:pos x="T4" y="T5"/>
                  </a:cxn>
                </a:cxnLst>
                <a:rect l="T9" t="T10" r="T11" b="T12"/>
                <a:pathLst>
                  <a:path w="827" h="1370">
                    <a:moveTo>
                      <a:pt x="250" y="0"/>
                    </a:moveTo>
                    <a:cubicBezTo>
                      <a:pt x="224" y="142"/>
                      <a:pt x="0" y="623"/>
                      <a:pt x="96" y="852"/>
                    </a:cubicBezTo>
                    <a:cubicBezTo>
                      <a:pt x="194" y="1168"/>
                      <a:pt x="675" y="1262"/>
                      <a:pt x="827" y="137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70" name="Freeform 26"/>
              <p:cNvSpPr>
                <a:spLocks/>
              </p:cNvSpPr>
              <p:nvPr/>
            </p:nvSpPr>
            <p:spPr bwMode="auto">
              <a:xfrm>
                <a:off x="3551" y="7618"/>
                <a:ext cx="756" cy="1358"/>
              </a:xfrm>
              <a:custGeom>
                <a:avLst/>
                <a:gdLst>
                  <a:gd name="T0" fmla="*/ 320 w 766"/>
                  <a:gd name="T1" fmla="*/ 0 h 1397"/>
                  <a:gd name="T2" fmla="*/ 416 w 766"/>
                  <a:gd name="T3" fmla="*/ 317 h 1397"/>
                  <a:gd name="T4" fmla="*/ 0 w 766"/>
                  <a:gd name="T5" fmla="*/ 490 h 1397"/>
                  <a:gd name="T6" fmla="*/ 0 60000 65536"/>
                  <a:gd name="T7" fmla="*/ 0 60000 65536"/>
                  <a:gd name="T8" fmla="*/ 0 60000 65536"/>
                  <a:gd name="T9" fmla="*/ 0 w 766"/>
                  <a:gd name="T10" fmla="*/ 0 h 1397"/>
                  <a:gd name="T11" fmla="*/ 766 w 766"/>
                  <a:gd name="T12" fmla="*/ 1397 h 1397"/>
                </a:gdLst>
                <a:ahLst/>
                <a:cxnLst>
                  <a:cxn ang="T6">
                    <a:pos x="T0" y="T1"/>
                  </a:cxn>
                  <a:cxn ang="T7">
                    <a:pos x="T2" y="T3"/>
                  </a:cxn>
                  <a:cxn ang="T8">
                    <a:pos x="T4" y="T5"/>
                  </a:cxn>
                </a:cxnLst>
                <a:rect l="T9" t="T10" r="T11" b="T12"/>
                <a:pathLst>
                  <a:path w="766" h="1397">
                    <a:moveTo>
                      <a:pt x="519" y="0"/>
                    </a:moveTo>
                    <a:cubicBezTo>
                      <a:pt x="546" y="150"/>
                      <a:pt x="766" y="669"/>
                      <a:pt x="679" y="902"/>
                    </a:cubicBezTo>
                    <a:cubicBezTo>
                      <a:pt x="592" y="1135"/>
                      <a:pt x="141" y="1294"/>
                      <a:pt x="0" y="1397"/>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71" name="Text Box 27"/>
              <p:cNvSpPr txBox="1">
                <a:spLocks noChangeArrowheads="1"/>
              </p:cNvSpPr>
              <p:nvPr/>
            </p:nvSpPr>
            <p:spPr bwMode="auto">
              <a:xfrm>
                <a:off x="3315" y="7254"/>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3</a:t>
                </a:r>
              </a:p>
            </p:txBody>
          </p:sp>
          <p:sp>
            <p:nvSpPr>
              <p:cNvPr id="61472" name="Text Box 28"/>
              <p:cNvSpPr txBox="1">
                <a:spLocks noChangeArrowheads="1"/>
              </p:cNvSpPr>
              <p:nvPr/>
            </p:nvSpPr>
            <p:spPr bwMode="auto">
              <a:xfrm>
                <a:off x="4265" y="7833"/>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9</a:t>
                </a:r>
              </a:p>
            </p:txBody>
          </p:sp>
          <p:sp>
            <p:nvSpPr>
              <p:cNvPr id="61473" name="Text Box 29"/>
              <p:cNvSpPr txBox="1">
                <a:spLocks noChangeArrowheads="1"/>
              </p:cNvSpPr>
              <p:nvPr/>
            </p:nvSpPr>
            <p:spPr bwMode="auto">
              <a:xfrm>
                <a:off x="2295" y="7857"/>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8</a:t>
                </a:r>
              </a:p>
            </p:txBody>
          </p:sp>
          <p:sp>
            <p:nvSpPr>
              <p:cNvPr id="61474" name="Text Box 30"/>
              <p:cNvSpPr txBox="1">
                <a:spLocks noChangeArrowheads="1"/>
              </p:cNvSpPr>
              <p:nvPr/>
            </p:nvSpPr>
            <p:spPr bwMode="auto">
              <a:xfrm>
                <a:off x="3285" y="8298"/>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4</a:t>
                </a:r>
              </a:p>
            </p:txBody>
          </p:sp>
        </p:grpSp>
        <p:sp>
          <p:nvSpPr>
            <p:cNvPr id="61448" name="Text Box 31"/>
            <p:cNvSpPr txBox="1">
              <a:spLocks noChangeArrowheads="1"/>
            </p:cNvSpPr>
            <p:nvPr/>
          </p:nvSpPr>
          <p:spPr bwMode="auto">
            <a:xfrm>
              <a:off x="3003" y="934"/>
              <a:ext cx="1918" cy="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04000"/>
                </a:lnSpc>
              </a:pPr>
              <a:endParaRPr lang="zh-CN" altLang="en-US" sz="2400" b="1">
                <a:solidFill>
                  <a:srgbClr val="000066"/>
                </a:solidFill>
                <a:latin typeface="Times New Roman" pitchFamily="18" charset="0"/>
              </a:endParaRPr>
            </a:p>
            <a:p>
              <a:pPr algn="just" eaLnBrk="1" hangingPunct="1">
                <a:lnSpc>
                  <a:spcPct val="104000"/>
                </a:lnSpc>
              </a:pPr>
              <a:endParaRPr lang="zh-CN" altLang="en-US" sz="2400" b="1">
                <a:solidFill>
                  <a:srgbClr val="000066"/>
                </a:solidFill>
                <a:latin typeface="Times New Roman" pitchFamily="18" charset="0"/>
              </a:endParaRPr>
            </a:p>
            <a:p>
              <a:pPr algn="just" eaLnBrk="1" hangingPunct="1">
                <a:lnSpc>
                  <a:spcPct val="104000"/>
                </a:lnSpc>
              </a:pPr>
              <a:endParaRPr lang="zh-CN" altLang="en-US" sz="2400" b="1" i="1">
                <a:solidFill>
                  <a:srgbClr val="000066"/>
                </a:solidFill>
                <a:latin typeface="Times New Roman" pitchFamily="18" charset="0"/>
              </a:endParaRPr>
            </a:p>
            <a:p>
              <a:pPr algn="just" eaLnBrk="1" hangingPunct="1"/>
              <a:r>
                <a:rPr lang="en-US" altLang="zh-CN" sz="2400" b="1" i="1">
                  <a:solidFill>
                    <a:srgbClr val="000066"/>
                  </a:solidFill>
                  <a:latin typeface="Times New Roman" pitchFamily="18" charset="0"/>
                </a:rPr>
                <a:t>C</a:t>
              </a:r>
              <a:r>
                <a:rPr lang="en-US" altLang="zh-CN" sz="2400" b="1">
                  <a:solidFill>
                    <a:srgbClr val="000066"/>
                  </a:solidFill>
                  <a:latin typeface="Times New Roman" pitchFamily="18" charset="0"/>
                </a:rPr>
                <a:t>=</a:t>
              </a:r>
            </a:p>
          </p:txBody>
        </p:sp>
        <p:sp>
          <p:nvSpPr>
            <p:cNvPr id="61449" name="AutoShape 32"/>
            <p:cNvSpPr>
              <a:spLocks noChangeArrowheads="1"/>
            </p:cNvSpPr>
            <p:nvPr/>
          </p:nvSpPr>
          <p:spPr bwMode="auto">
            <a:xfrm>
              <a:off x="3302" y="990"/>
              <a:ext cx="1301" cy="1253"/>
            </a:xfrm>
            <a:prstGeom prst="bracketPair">
              <a:avLst>
                <a:gd name="adj" fmla="val 4875"/>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20000"/>
                </a:lnSpc>
              </a:pPr>
              <a:r>
                <a:rPr lang="zh-CN" altLang="en-US" sz="2000" b="1">
                  <a:solidFill>
                    <a:srgbClr val="000066"/>
                  </a:solidFill>
                  <a:latin typeface="Times New Roman" pitchFamily="18" charset="0"/>
                </a:rPr>
                <a:t>∞    </a:t>
              </a:r>
              <a:r>
                <a:rPr lang="en-US" altLang="zh-CN" sz="2000" b="1">
                  <a:solidFill>
                    <a:srgbClr val="000066"/>
                  </a:solidFill>
                  <a:latin typeface="Times New Roman" pitchFamily="18" charset="0"/>
                </a:rPr>
                <a:t>3     1     5     8</a:t>
              </a:r>
            </a:p>
            <a:p>
              <a:pPr algn="just" eaLnBrk="1" hangingPunct="1">
                <a:lnSpc>
                  <a:spcPct val="120000"/>
                </a:lnSpc>
              </a:pPr>
              <a:r>
                <a:rPr lang="en-US" altLang="zh-CN" sz="2000" b="1">
                  <a:solidFill>
                    <a:srgbClr val="000066"/>
                  </a:solidFill>
                  <a:latin typeface="Times New Roman" pitchFamily="18" charset="0"/>
                </a:rPr>
                <a:t> 3    ∞    6     7     9</a:t>
              </a:r>
            </a:p>
            <a:p>
              <a:pPr algn="just" eaLnBrk="1" hangingPunct="1">
                <a:lnSpc>
                  <a:spcPct val="120000"/>
                </a:lnSpc>
              </a:pPr>
              <a:r>
                <a:rPr lang="en-US" altLang="zh-CN" sz="2000" b="1">
                  <a:solidFill>
                    <a:srgbClr val="000066"/>
                  </a:solidFill>
                  <a:latin typeface="Times New Roman" pitchFamily="18" charset="0"/>
                </a:rPr>
                <a:t> 1     6    ∞    4     2</a:t>
              </a:r>
            </a:p>
            <a:p>
              <a:pPr algn="just" eaLnBrk="1" hangingPunct="1">
                <a:lnSpc>
                  <a:spcPct val="120000"/>
                </a:lnSpc>
              </a:pPr>
              <a:r>
                <a:rPr lang="en-US" altLang="zh-CN" sz="2000" b="1">
                  <a:solidFill>
                    <a:srgbClr val="000066"/>
                  </a:solidFill>
                  <a:latin typeface="Times New Roman" pitchFamily="18" charset="0"/>
                </a:rPr>
                <a:t> 5     7     4    ∞    3</a:t>
              </a:r>
            </a:p>
            <a:p>
              <a:pPr algn="just" eaLnBrk="1" hangingPunct="1">
                <a:lnSpc>
                  <a:spcPct val="120000"/>
                </a:lnSpc>
              </a:pPr>
              <a:r>
                <a:rPr lang="en-US" altLang="zh-CN" sz="2000" b="1">
                  <a:solidFill>
                    <a:srgbClr val="000066"/>
                  </a:solidFill>
                  <a:latin typeface="Times New Roman" pitchFamily="18" charset="0"/>
                </a:rPr>
                <a:t> 8     9     2     3    ∞</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矩形 2"/>
          <p:cNvSpPr>
            <a:spLocks noChangeArrowheads="1"/>
          </p:cNvSpPr>
          <p:nvPr/>
        </p:nvSpPr>
        <p:spPr bwMode="auto">
          <a:xfrm>
            <a:off x="292100" y="376238"/>
            <a:ext cx="4167188"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货郎担问题</a:t>
            </a:r>
          </a:p>
          <a:p>
            <a:pPr eaLnBrk="1" hangingPunct="1"/>
            <a:endParaRPr lang="zh-CN" altLang="en-US" sz="3200">
              <a:solidFill>
                <a:schemeClr val="bg1"/>
              </a:solidFill>
              <a:latin typeface="楷体" pitchFamily="49" charset="-122"/>
              <a:ea typeface="楷体" pitchFamily="49" charset="-122"/>
            </a:endParaRPr>
          </a:p>
        </p:txBody>
      </p:sp>
      <p:sp>
        <p:nvSpPr>
          <p:cNvPr id="4100" name="内容占位符 2"/>
          <p:cNvSpPr>
            <a:spLocks noGrp="1"/>
          </p:cNvSpPr>
          <p:nvPr>
            <p:ph idx="1"/>
          </p:nvPr>
        </p:nvSpPr>
        <p:spPr>
          <a:xfrm>
            <a:off x="433388" y="1244600"/>
            <a:ext cx="8178800" cy="4457700"/>
          </a:xfrm>
        </p:spPr>
        <p:txBody>
          <a:bodyPr/>
          <a:lstStyle/>
          <a:p>
            <a:pPr marL="0" indent="0" defTabSz="914400" eaLnBrk="1" hangingPunct="1">
              <a:lnSpc>
                <a:spcPct val="100000"/>
              </a:lnSpc>
              <a:spcBef>
                <a:spcPct val="0"/>
              </a:spcBef>
              <a:buClrTx/>
              <a:buSzTx/>
              <a:buFont typeface="Wingdings" pitchFamily="2" charset="2"/>
              <a:buChar char="Ø"/>
              <a:defRPr/>
            </a:pPr>
            <a:r>
              <a:rPr lang="zh-CN" altLang="en-US" sz="2400" b="1" dirty="0" smtClean="0">
                <a:solidFill>
                  <a:srgbClr val="00B050"/>
                </a:solidFill>
                <a:latin typeface="Times New Roman" pitchFamily="18" charset="0"/>
                <a:ea typeface="华文楷体" pitchFamily="2" charset="-122"/>
                <a:cs typeface="Times New Roman" pitchFamily="18" charset="0"/>
              </a:rPr>
              <a:t>部分解的下界：</a:t>
            </a:r>
            <a:r>
              <a:rPr lang="en-US" altLang="zh-CN" sz="2400" b="1" dirty="0" smtClean="0">
                <a:solidFill>
                  <a:schemeClr val="tx1">
                    <a:lumMod val="50000"/>
                  </a:schemeClr>
                </a:solidFill>
                <a:latin typeface="Times New Roman" pitchFamily="18" charset="0"/>
                <a:ea typeface="华文楷体" pitchFamily="2" charset="-122"/>
                <a:cs typeface="Times New Roman" pitchFamily="18" charset="0"/>
              </a:rPr>
              <a:t>U</a:t>
            </a:r>
            <a:r>
              <a:rPr lang="zh-CN" altLang="en-US" sz="2400" b="1" dirty="0" smtClean="0">
                <a:solidFill>
                  <a:schemeClr val="tx1">
                    <a:lumMod val="50000"/>
                  </a:schemeClr>
                </a:solidFill>
                <a:latin typeface="Times New Roman" pitchFamily="18" charset="0"/>
                <a:ea typeface="华文楷体" pitchFamily="2" charset="-122"/>
                <a:cs typeface="Times New Roman" pitchFamily="18" charset="0"/>
              </a:rPr>
              <a:t>表示已选节点的集合，假设</a:t>
            </a:r>
            <a:r>
              <a:rPr lang="en-US" altLang="zh-CN" sz="2400" b="1" dirty="0" smtClean="0">
                <a:solidFill>
                  <a:schemeClr val="tx1">
                    <a:lumMod val="50000"/>
                  </a:schemeClr>
                </a:solidFill>
                <a:latin typeface="Times New Roman" pitchFamily="18" charset="0"/>
                <a:ea typeface="华文楷体" pitchFamily="2" charset="-122"/>
                <a:cs typeface="Times New Roman" pitchFamily="18" charset="0"/>
              </a:rPr>
              <a:t>U</a:t>
            </a:r>
            <a:r>
              <a:rPr lang="zh-CN" altLang="en-US" sz="2400" b="1" dirty="0" smtClean="0">
                <a:solidFill>
                  <a:schemeClr val="tx1">
                    <a:lumMod val="50000"/>
                  </a:schemeClr>
                </a:solidFill>
                <a:latin typeface="Times New Roman" pitchFamily="18" charset="0"/>
                <a:ea typeface="华文楷体" pitchFamily="2" charset="-122"/>
                <a:cs typeface="Times New Roman" pitchFamily="18" charset="0"/>
              </a:rPr>
              <a:t>中有</a:t>
            </a:r>
            <a:r>
              <a:rPr lang="en-US" altLang="zh-CN" sz="2400" b="1" dirty="0" smtClean="0">
                <a:solidFill>
                  <a:schemeClr val="tx1">
                    <a:lumMod val="50000"/>
                  </a:schemeClr>
                </a:solidFill>
                <a:latin typeface="Times New Roman" pitchFamily="18" charset="0"/>
                <a:ea typeface="华文楷体" pitchFamily="2" charset="-122"/>
                <a:cs typeface="Times New Roman" pitchFamily="18" charset="0"/>
              </a:rPr>
              <a:t>k</a:t>
            </a:r>
            <a:r>
              <a:rPr lang="zh-CN" altLang="en-US" sz="2400" b="1" dirty="0" smtClean="0">
                <a:solidFill>
                  <a:schemeClr val="tx1">
                    <a:lumMod val="50000"/>
                  </a:schemeClr>
                </a:solidFill>
                <a:latin typeface="Times New Roman" pitchFamily="18" charset="0"/>
                <a:ea typeface="华文楷体" pitchFamily="2" charset="-122"/>
                <a:cs typeface="Times New Roman" pitchFamily="18" charset="0"/>
              </a:rPr>
              <a:t>个元素</a:t>
            </a:r>
            <a:r>
              <a:rPr lang="en-US" altLang="zh-CN" sz="2400" b="1" dirty="0" smtClean="0">
                <a:solidFill>
                  <a:schemeClr val="tx1">
                    <a:lumMod val="50000"/>
                  </a:schemeClr>
                </a:solidFill>
                <a:latin typeface="Times New Roman" pitchFamily="18" charset="0"/>
                <a:ea typeface="华文楷体" pitchFamily="2" charset="-122"/>
                <a:cs typeface="Times New Roman" pitchFamily="18" charset="0"/>
              </a:rPr>
              <a:t>&lt;r</a:t>
            </a:r>
            <a:r>
              <a:rPr lang="en-US" altLang="zh-CN" sz="2400" b="1" baseline="-25000" dirty="0" smtClean="0">
                <a:solidFill>
                  <a:schemeClr val="tx1">
                    <a:lumMod val="50000"/>
                  </a:schemeClr>
                </a:solidFill>
                <a:latin typeface="Times New Roman" pitchFamily="18" charset="0"/>
                <a:ea typeface="华文楷体" pitchFamily="2" charset="-122"/>
                <a:cs typeface="Times New Roman" pitchFamily="18" charset="0"/>
              </a:rPr>
              <a:t>1</a:t>
            </a:r>
            <a:r>
              <a:rPr lang="en-US" altLang="zh-CN" sz="2400" b="1" dirty="0" smtClean="0">
                <a:solidFill>
                  <a:schemeClr val="tx1">
                    <a:lumMod val="50000"/>
                  </a:schemeClr>
                </a:solidFill>
                <a:latin typeface="Times New Roman" pitchFamily="18" charset="0"/>
                <a:ea typeface="华文楷体" pitchFamily="2" charset="-122"/>
                <a:cs typeface="Times New Roman" pitchFamily="18" charset="0"/>
              </a:rPr>
              <a:t>,r</a:t>
            </a:r>
            <a:r>
              <a:rPr lang="en-US" altLang="zh-CN" sz="2400" b="1" baseline="-25000" dirty="0" smtClean="0">
                <a:solidFill>
                  <a:schemeClr val="tx1">
                    <a:lumMod val="50000"/>
                  </a:schemeClr>
                </a:solidFill>
                <a:latin typeface="Times New Roman" pitchFamily="18" charset="0"/>
                <a:ea typeface="华文楷体" pitchFamily="2" charset="-122"/>
                <a:cs typeface="Times New Roman" pitchFamily="18" charset="0"/>
              </a:rPr>
              <a:t>2</a:t>
            </a:r>
            <a:r>
              <a:rPr lang="en-US" altLang="zh-CN" sz="2400" b="1" dirty="0" smtClean="0">
                <a:solidFill>
                  <a:schemeClr val="tx1">
                    <a:lumMod val="50000"/>
                  </a:schemeClr>
                </a:solidFill>
                <a:latin typeface="Times New Roman" pitchFamily="18" charset="0"/>
                <a:ea typeface="华文楷体" pitchFamily="2" charset="-122"/>
                <a:cs typeface="Times New Roman" pitchFamily="18" charset="0"/>
              </a:rPr>
              <a:t>,…</a:t>
            </a:r>
            <a:r>
              <a:rPr lang="en-US" altLang="zh-CN" sz="2400" b="1" dirty="0" err="1" smtClean="0">
                <a:solidFill>
                  <a:schemeClr val="tx1">
                    <a:lumMod val="50000"/>
                  </a:schemeClr>
                </a:solidFill>
                <a:latin typeface="Times New Roman" pitchFamily="18" charset="0"/>
                <a:ea typeface="华文楷体" pitchFamily="2" charset="-122"/>
                <a:cs typeface="Times New Roman" pitchFamily="18" charset="0"/>
              </a:rPr>
              <a:t>r</a:t>
            </a:r>
            <a:r>
              <a:rPr lang="en-US" altLang="zh-CN" sz="2400" b="1" baseline="-25000" dirty="0" err="1" smtClean="0">
                <a:solidFill>
                  <a:schemeClr val="tx1">
                    <a:lumMod val="50000"/>
                  </a:schemeClr>
                </a:solidFill>
                <a:latin typeface="Times New Roman" pitchFamily="18" charset="0"/>
                <a:ea typeface="华文楷体" pitchFamily="2" charset="-122"/>
                <a:cs typeface="Times New Roman" pitchFamily="18" charset="0"/>
              </a:rPr>
              <a:t>k</a:t>
            </a:r>
            <a:r>
              <a:rPr lang="en-US" altLang="zh-CN" sz="2400" b="1" dirty="0" smtClean="0">
                <a:solidFill>
                  <a:schemeClr val="tx1">
                    <a:lumMod val="50000"/>
                  </a:schemeClr>
                </a:solidFill>
                <a:latin typeface="Times New Roman" pitchFamily="18" charset="0"/>
                <a:ea typeface="华文楷体" pitchFamily="2" charset="-122"/>
                <a:cs typeface="Times New Roman" pitchFamily="18" charset="0"/>
              </a:rPr>
              <a:t>&gt;</a:t>
            </a:r>
            <a:endParaRPr lang="zh-CN" altLang="en-US" sz="2400" b="1" dirty="0" smtClean="0">
              <a:solidFill>
                <a:schemeClr val="tx1">
                  <a:lumMod val="50000"/>
                </a:schemeClr>
              </a:solidFill>
              <a:latin typeface="Times New Roman" pitchFamily="18" charset="0"/>
              <a:ea typeface="华文楷体" pitchFamily="2" charset="-122"/>
              <a:cs typeface="Times New Roman" pitchFamily="18" charset="0"/>
            </a:endParaRPr>
          </a:p>
        </p:txBody>
      </p:sp>
      <p:graphicFrame>
        <p:nvGraphicFramePr>
          <p:cNvPr id="33" name="Object 4"/>
          <p:cNvGraphicFramePr>
            <a:graphicFrameLocks noChangeAspect="1"/>
          </p:cNvGraphicFramePr>
          <p:nvPr/>
        </p:nvGraphicFramePr>
        <p:xfrm>
          <a:off x="671513" y="2081213"/>
          <a:ext cx="7659687" cy="2100262"/>
        </p:xfrm>
        <a:graphic>
          <a:graphicData uri="http://schemas.openxmlformats.org/presentationml/2006/ole">
            <mc:AlternateContent xmlns:mc="http://schemas.openxmlformats.org/markup-compatibility/2006">
              <mc:Choice xmlns:v="urn:schemas-microsoft-com:vml" Requires="v">
                <p:oleObj spid="_x0000_s4167" name="Equation" r:id="rId5" imgW="3289300" imgH="901700" progId="Equation.DSMT4">
                  <p:embed/>
                </p:oleObj>
              </mc:Choice>
              <mc:Fallback>
                <p:oleObj name="Equation" r:id="rId5" imgW="3289300" imgH="9017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513" y="2081213"/>
                        <a:ext cx="7659687" cy="210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1" name="Text Box 7"/>
          <p:cNvSpPr txBox="1">
            <a:spLocks noChangeArrowheads="1"/>
          </p:cNvSpPr>
          <p:nvPr/>
        </p:nvSpPr>
        <p:spPr bwMode="auto">
          <a:xfrm>
            <a:off x="285750" y="4356100"/>
            <a:ext cx="8691563" cy="2259013"/>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b="1" dirty="0">
                <a:solidFill>
                  <a:srgbClr val="000066"/>
                </a:solidFill>
                <a:latin typeface="Times New Roman" pitchFamily="18" charset="0"/>
                <a:ea typeface="华文楷体" pitchFamily="2" charset="-122"/>
                <a:cs typeface="Times New Roman" pitchFamily="18" charset="0"/>
              </a:rPr>
              <a:t>假设</a:t>
            </a:r>
            <a:r>
              <a:rPr lang="en-US" altLang="zh-CN" sz="2400" b="1" dirty="0">
                <a:solidFill>
                  <a:srgbClr val="000066"/>
                </a:solidFill>
                <a:latin typeface="Times New Roman" pitchFamily="18" charset="0"/>
                <a:ea typeface="华文楷体" pitchFamily="2" charset="-122"/>
                <a:cs typeface="Times New Roman" pitchFamily="18" charset="0"/>
              </a:rPr>
              <a:t>U</a:t>
            </a:r>
            <a:r>
              <a:rPr lang="zh-CN" altLang="en-US" sz="2400" b="1" dirty="0">
                <a:solidFill>
                  <a:srgbClr val="000066"/>
                </a:solidFill>
                <a:latin typeface="Times New Roman" pitchFamily="18" charset="0"/>
                <a:ea typeface="华文楷体" pitchFamily="2" charset="-122"/>
                <a:cs typeface="Times New Roman" pitchFamily="18" charset="0"/>
              </a:rPr>
              <a:t>中只有</a:t>
            </a:r>
            <a:r>
              <a:rPr lang="en-US" altLang="zh-CN" sz="2400" b="1" dirty="0">
                <a:solidFill>
                  <a:srgbClr val="000066"/>
                </a:solidFill>
                <a:latin typeface="Times New Roman" pitchFamily="18" charset="0"/>
                <a:ea typeface="华文楷体" pitchFamily="2" charset="-122"/>
                <a:cs typeface="Times New Roman" pitchFamily="18" charset="0"/>
              </a:rPr>
              <a:t>3</a:t>
            </a:r>
            <a:r>
              <a:rPr lang="zh-CN" altLang="en-US" sz="2400" b="1" dirty="0">
                <a:solidFill>
                  <a:srgbClr val="000066"/>
                </a:solidFill>
                <a:latin typeface="Times New Roman" pitchFamily="18" charset="0"/>
                <a:ea typeface="华文楷体" pitchFamily="2" charset="-122"/>
                <a:cs typeface="Times New Roman" pitchFamily="18" charset="0"/>
              </a:rPr>
              <a:t>个节点，</a:t>
            </a:r>
            <a:r>
              <a:rPr lang="en-US" altLang="zh-CN" sz="2400" b="1" dirty="0">
                <a:solidFill>
                  <a:srgbClr val="000066"/>
                </a:solidFill>
                <a:latin typeface="Times New Roman" pitchFamily="18" charset="0"/>
                <a:ea typeface="华文楷体" pitchFamily="2" charset="-122"/>
                <a:cs typeface="Times New Roman" pitchFamily="18" charset="0"/>
              </a:rPr>
              <a:t>r</a:t>
            </a:r>
            <a:r>
              <a:rPr lang="en-US" altLang="zh-CN" sz="2400" b="1" baseline="-25000" dirty="0">
                <a:solidFill>
                  <a:srgbClr val="000066"/>
                </a:solidFill>
                <a:latin typeface="Times New Roman" pitchFamily="18" charset="0"/>
                <a:ea typeface="华文楷体" pitchFamily="2" charset="-122"/>
                <a:cs typeface="Times New Roman" pitchFamily="18" charset="0"/>
              </a:rPr>
              <a:t>1</a:t>
            </a:r>
            <a:r>
              <a:rPr lang="en-US" altLang="zh-CN" sz="2400" b="1" dirty="0">
                <a:solidFill>
                  <a:srgbClr val="000066"/>
                </a:solidFill>
                <a:latin typeface="Times New Roman" pitchFamily="18" charset="0"/>
                <a:ea typeface="华文楷体" pitchFamily="2" charset="-122"/>
                <a:cs typeface="Times New Roman" pitchFamily="18" charset="0"/>
              </a:rPr>
              <a:t>,r</a:t>
            </a:r>
            <a:r>
              <a:rPr lang="en-US" altLang="zh-CN" sz="2400" b="1" baseline="-25000" dirty="0">
                <a:solidFill>
                  <a:srgbClr val="000066"/>
                </a:solidFill>
                <a:latin typeface="Times New Roman" pitchFamily="18" charset="0"/>
                <a:ea typeface="华文楷体" pitchFamily="2" charset="-122"/>
                <a:cs typeface="Times New Roman" pitchFamily="18" charset="0"/>
              </a:rPr>
              <a:t>2</a:t>
            </a:r>
            <a:r>
              <a:rPr lang="en-US" altLang="zh-CN" sz="2400" b="1" dirty="0">
                <a:solidFill>
                  <a:srgbClr val="000066"/>
                </a:solidFill>
                <a:latin typeface="Times New Roman" pitchFamily="18" charset="0"/>
                <a:ea typeface="华文楷体" pitchFamily="2" charset="-122"/>
                <a:cs typeface="Times New Roman" pitchFamily="18" charset="0"/>
              </a:rPr>
              <a:t>,r</a:t>
            </a:r>
            <a:r>
              <a:rPr lang="en-US" altLang="zh-CN" sz="2400" b="1" baseline="-25000" dirty="0">
                <a:solidFill>
                  <a:srgbClr val="000066"/>
                </a:solidFill>
                <a:latin typeface="Times New Roman" pitchFamily="18" charset="0"/>
                <a:ea typeface="华文楷体" pitchFamily="2" charset="-122"/>
                <a:cs typeface="Times New Roman" pitchFamily="18" charset="0"/>
              </a:rPr>
              <a:t>3</a:t>
            </a:r>
            <a:r>
              <a:rPr lang="zh-CN" altLang="en-US" sz="2400" b="1" dirty="0">
                <a:solidFill>
                  <a:srgbClr val="000066"/>
                </a:solidFill>
                <a:latin typeface="Times New Roman" pitchFamily="18" charset="0"/>
                <a:ea typeface="华文楷体" pitchFamily="2" charset="-122"/>
                <a:cs typeface="Times New Roman" pitchFamily="18" charset="0"/>
              </a:rPr>
              <a:t>，那么</a:t>
            </a:r>
            <a:endParaRPr lang="en-US" altLang="zh-CN" sz="2400" b="1" dirty="0">
              <a:solidFill>
                <a:srgbClr val="000066"/>
              </a:solidFill>
              <a:latin typeface="Times New Roman" pitchFamily="18" charset="0"/>
              <a:ea typeface="华文楷体" pitchFamily="2" charset="-122"/>
              <a:cs typeface="Times New Roman" pitchFamily="18" charset="0"/>
            </a:endParaRPr>
          </a:p>
          <a:p>
            <a:pPr eaLnBrk="1" hangingPunct="1"/>
            <a:r>
              <a:rPr lang="zh-CN" altLang="en-US" sz="2400" b="1" dirty="0">
                <a:solidFill>
                  <a:srgbClr val="000066"/>
                </a:solidFill>
                <a:latin typeface="Times New Roman" pitchFamily="18" charset="0"/>
                <a:ea typeface="华文楷体" pitchFamily="2" charset="-122"/>
                <a:cs typeface="Times New Roman" pitchFamily="18" charset="0"/>
              </a:rPr>
              <a:t>第一项相当于</a:t>
            </a:r>
            <a:r>
              <a:rPr lang="en-US" altLang="zh-CN" sz="2400" b="1" dirty="0">
                <a:solidFill>
                  <a:srgbClr val="000066"/>
                </a:solidFill>
                <a:latin typeface="Times New Roman" pitchFamily="18" charset="0"/>
                <a:ea typeface="华文楷体" pitchFamily="2" charset="-122"/>
                <a:cs typeface="Times New Roman" pitchFamily="18" charset="0"/>
              </a:rPr>
              <a:t>2c[r</a:t>
            </a:r>
            <a:r>
              <a:rPr lang="en-US" altLang="zh-CN" sz="2400" b="1" baseline="-25000" dirty="0">
                <a:solidFill>
                  <a:srgbClr val="000066"/>
                </a:solidFill>
                <a:latin typeface="Times New Roman" pitchFamily="18" charset="0"/>
                <a:ea typeface="华文楷体" pitchFamily="2" charset="-122"/>
                <a:cs typeface="Times New Roman" pitchFamily="18" charset="0"/>
              </a:rPr>
              <a:t>1</a:t>
            </a:r>
            <a:r>
              <a:rPr lang="en-US" altLang="zh-CN" sz="2400" b="1" dirty="0">
                <a:solidFill>
                  <a:srgbClr val="000066"/>
                </a:solidFill>
                <a:latin typeface="Times New Roman" pitchFamily="18" charset="0"/>
                <a:ea typeface="华文楷体" pitchFamily="2" charset="-122"/>
                <a:cs typeface="Times New Roman" pitchFamily="18" charset="0"/>
              </a:rPr>
              <a:t>][r</a:t>
            </a:r>
            <a:r>
              <a:rPr lang="en-US" altLang="zh-CN" sz="2400" b="1" baseline="-25000" dirty="0">
                <a:solidFill>
                  <a:srgbClr val="000066"/>
                </a:solidFill>
                <a:latin typeface="Times New Roman" pitchFamily="18" charset="0"/>
                <a:ea typeface="华文楷体" pitchFamily="2" charset="-122"/>
                <a:cs typeface="Times New Roman" pitchFamily="18" charset="0"/>
              </a:rPr>
              <a:t>2</a:t>
            </a:r>
            <a:r>
              <a:rPr lang="en-US" altLang="zh-CN" sz="2400" b="1" dirty="0">
                <a:solidFill>
                  <a:srgbClr val="000066"/>
                </a:solidFill>
                <a:latin typeface="Times New Roman" pitchFamily="18" charset="0"/>
                <a:ea typeface="华文楷体" pitchFamily="2" charset="-122"/>
                <a:cs typeface="Times New Roman" pitchFamily="18" charset="0"/>
              </a:rPr>
              <a:t>]</a:t>
            </a:r>
            <a:r>
              <a:rPr lang="en-US" altLang="zh-CN" sz="2400" b="1" dirty="0">
                <a:solidFill>
                  <a:srgbClr val="000066"/>
                </a:solidFill>
                <a:latin typeface="Times New Roman" pitchFamily="18" charset="0"/>
                <a:ea typeface="华文楷体" pitchFamily="2" charset="-122"/>
                <a:cs typeface="Times New Roman" pitchFamily="18" charset="0"/>
                <a:sym typeface="Symbol" pitchFamily="18" charset="2"/>
              </a:rPr>
              <a:t></a:t>
            </a:r>
            <a:r>
              <a:rPr lang="en-US" altLang="zh-CN" sz="2400" b="1" dirty="0">
                <a:solidFill>
                  <a:srgbClr val="000066"/>
                </a:solidFill>
                <a:latin typeface="Times New Roman" pitchFamily="18" charset="0"/>
                <a:ea typeface="华文楷体" pitchFamily="2" charset="-122"/>
                <a:cs typeface="Times New Roman" pitchFamily="18" charset="0"/>
              </a:rPr>
              <a:t> 2c[r</a:t>
            </a:r>
            <a:r>
              <a:rPr lang="en-US" altLang="zh-CN" sz="2400" b="1" baseline="-25000" dirty="0">
                <a:solidFill>
                  <a:srgbClr val="000066"/>
                </a:solidFill>
                <a:latin typeface="Times New Roman" pitchFamily="18" charset="0"/>
                <a:ea typeface="华文楷体" pitchFamily="2" charset="-122"/>
                <a:cs typeface="Times New Roman" pitchFamily="18" charset="0"/>
              </a:rPr>
              <a:t>2</a:t>
            </a:r>
            <a:r>
              <a:rPr lang="en-US" altLang="zh-CN" sz="2400" b="1" dirty="0">
                <a:solidFill>
                  <a:srgbClr val="000066"/>
                </a:solidFill>
                <a:latin typeface="Times New Roman" pitchFamily="18" charset="0"/>
                <a:ea typeface="华文楷体" pitchFamily="2" charset="-122"/>
                <a:cs typeface="Times New Roman" pitchFamily="18" charset="0"/>
              </a:rPr>
              <a:t>][r</a:t>
            </a:r>
            <a:r>
              <a:rPr lang="en-US" altLang="zh-CN" sz="2400" b="1" baseline="-25000" dirty="0">
                <a:solidFill>
                  <a:srgbClr val="000066"/>
                </a:solidFill>
                <a:latin typeface="Times New Roman" pitchFamily="18" charset="0"/>
                <a:ea typeface="华文楷体" pitchFamily="2" charset="-122"/>
                <a:cs typeface="Times New Roman" pitchFamily="18" charset="0"/>
              </a:rPr>
              <a:t>3</a:t>
            </a:r>
            <a:r>
              <a:rPr lang="en-US" altLang="zh-CN" sz="2400" b="1" dirty="0">
                <a:solidFill>
                  <a:srgbClr val="000066"/>
                </a:solidFill>
                <a:latin typeface="Times New Roman" pitchFamily="18" charset="0"/>
                <a:ea typeface="华文楷体" pitchFamily="2" charset="-122"/>
                <a:cs typeface="Times New Roman" pitchFamily="18" charset="0"/>
              </a:rPr>
              <a:t>]; </a:t>
            </a:r>
            <a:r>
              <a:rPr lang="zh-CN" altLang="en-US" sz="2400" b="1" dirty="0">
                <a:solidFill>
                  <a:srgbClr val="FF0000"/>
                </a:solidFill>
                <a:latin typeface="Times New Roman" pitchFamily="18" charset="0"/>
                <a:ea typeface="华文楷体" pitchFamily="2" charset="-122"/>
                <a:cs typeface="Times New Roman" pitchFamily="18" charset="0"/>
              </a:rPr>
              <a:t>（共</a:t>
            </a:r>
            <a:r>
              <a:rPr lang="en-US" altLang="zh-CN" sz="2400" b="1" dirty="0">
                <a:solidFill>
                  <a:srgbClr val="FF0000"/>
                </a:solidFill>
                <a:latin typeface="Times New Roman" pitchFamily="18" charset="0"/>
                <a:ea typeface="华文楷体" pitchFamily="2" charset="-122"/>
                <a:cs typeface="Times New Roman" pitchFamily="18" charset="0"/>
              </a:rPr>
              <a:t>4</a:t>
            </a:r>
            <a:r>
              <a:rPr lang="zh-CN" altLang="en-US" sz="2400" b="1" dirty="0">
                <a:solidFill>
                  <a:srgbClr val="FF0000"/>
                </a:solidFill>
                <a:latin typeface="Times New Roman" pitchFamily="18" charset="0"/>
                <a:ea typeface="华文楷体" pitchFamily="2" charset="-122"/>
                <a:cs typeface="Times New Roman" pitchFamily="18" charset="0"/>
              </a:rPr>
              <a:t>项，即</a:t>
            </a:r>
            <a:r>
              <a:rPr lang="en-US" altLang="zh-CN" sz="2400" b="1" dirty="0">
                <a:solidFill>
                  <a:srgbClr val="FF0000"/>
                </a:solidFill>
                <a:latin typeface="Times New Roman" pitchFamily="18" charset="0"/>
                <a:ea typeface="华文楷体" pitchFamily="2" charset="-122"/>
                <a:cs typeface="Times New Roman" pitchFamily="18" charset="0"/>
              </a:rPr>
              <a:t>4</a:t>
            </a:r>
            <a:r>
              <a:rPr lang="zh-CN" altLang="en-US" sz="2400" b="1" dirty="0">
                <a:solidFill>
                  <a:srgbClr val="FF0000"/>
                </a:solidFill>
                <a:latin typeface="Times New Roman" pitchFamily="18" charset="0"/>
                <a:ea typeface="华文楷体" pitchFamily="2" charset="-122"/>
                <a:cs typeface="Times New Roman" pitchFamily="18" charset="0"/>
              </a:rPr>
              <a:t>条边）</a:t>
            </a:r>
            <a:endParaRPr lang="en-US" altLang="zh-CN" sz="2400" b="1" dirty="0">
              <a:solidFill>
                <a:srgbClr val="FF0000"/>
              </a:solidFill>
              <a:latin typeface="Times New Roman" pitchFamily="18" charset="0"/>
              <a:ea typeface="华文楷体" pitchFamily="2" charset="-122"/>
              <a:cs typeface="Times New Roman" pitchFamily="18" charset="0"/>
            </a:endParaRPr>
          </a:p>
          <a:p>
            <a:pPr eaLnBrk="1" hangingPunct="1"/>
            <a:r>
              <a:rPr lang="zh-CN" altLang="en-US" sz="2400" b="1" dirty="0">
                <a:solidFill>
                  <a:srgbClr val="000066"/>
                </a:solidFill>
                <a:latin typeface="Times New Roman" pitchFamily="18" charset="0"/>
                <a:ea typeface="华文楷体" pitchFamily="2" charset="-122"/>
                <a:cs typeface="Times New Roman" pitchFamily="18" charset="0"/>
              </a:rPr>
              <a:t>第二项相当于</a:t>
            </a:r>
            <a:r>
              <a:rPr lang="en-US" altLang="zh-CN" sz="2400" b="1" dirty="0">
                <a:solidFill>
                  <a:srgbClr val="000066"/>
                </a:solidFill>
                <a:latin typeface="Times New Roman" pitchFamily="18" charset="0"/>
                <a:ea typeface="华文楷体" pitchFamily="2" charset="-122"/>
                <a:cs typeface="Times New Roman" pitchFamily="18" charset="0"/>
              </a:rPr>
              <a:t>r</a:t>
            </a:r>
            <a:r>
              <a:rPr lang="en-US" altLang="zh-CN" sz="2400" b="1" baseline="-25000" dirty="0">
                <a:solidFill>
                  <a:srgbClr val="000066"/>
                </a:solidFill>
                <a:latin typeface="Times New Roman" pitchFamily="18" charset="0"/>
                <a:ea typeface="华文楷体" pitchFamily="2" charset="-122"/>
                <a:cs typeface="Times New Roman" pitchFamily="18" charset="0"/>
              </a:rPr>
              <a:t>1</a:t>
            </a:r>
            <a:r>
              <a:rPr lang="zh-CN" altLang="en-US" sz="2400" b="1" dirty="0">
                <a:solidFill>
                  <a:srgbClr val="000066"/>
                </a:solidFill>
                <a:latin typeface="Times New Roman" pitchFamily="18" charset="0"/>
                <a:ea typeface="华文楷体" pitchFamily="2" charset="-122"/>
                <a:cs typeface="Times New Roman" pitchFamily="18" charset="0"/>
              </a:rPr>
              <a:t>行非</a:t>
            </a:r>
            <a:r>
              <a:rPr lang="en-US" altLang="zh-CN" sz="2400" b="1" dirty="0">
                <a:solidFill>
                  <a:srgbClr val="000066"/>
                </a:solidFill>
                <a:latin typeface="Times New Roman" pitchFamily="18" charset="0"/>
                <a:ea typeface="华文楷体" pitchFamily="2" charset="-122"/>
                <a:cs typeface="Times New Roman" pitchFamily="18" charset="0"/>
              </a:rPr>
              <a:t>c[r</a:t>
            </a:r>
            <a:r>
              <a:rPr lang="en-US" altLang="zh-CN" sz="2400" b="1" baseline="-25000" dirty="0">
                <a:solidFill>
                  <a:srgbClr val="000066"/>
                </a:solidFill>
                <a:latin typeface="Times New Roman" pitchFamily="18" charset="0"/>
                <a:ea typeface="华文楷体" pitchFamily="2" charset="-122"/>
                <a:cs typeface="Times New Roman" pitchFamily="18" charset="0"/>
              </a:rPr>
              <a:t>1</a:t>
            </a:r>
            <a:r>
              <a:rPr lang="en-US" altLang="zh-CN" sz="2400" b="1" dirty="0">
                <a:solidFill>
                  <a:srgbClr val="000066"/>
                </a:solidFill>
                <a:latin typeface="Times New Roman" pitchFamily="18" charset="0"/>
                <a:ea typeface="华文楷体" pitchFamily="2" charset="-122"/>
                <a:cs typeface="Times New Roman" pitchFamily="18" charset="0"/>
              </a:rPr>
              <a:t>][r</a:t>
            </a:r>
            <a:r>
              <a:rPr lang="en-US" altLang="zh-CN" sz="2400" b="1" baseline="-25000" dirty="0">
                <a:solidFill>
                  <a:srgbClr val="000066"/>
                </a:solidFill>
                <a:latin typeface="Times New Roman" pitchFamily="18" charset="0"/>
                <a:ea typeface="华文楷体" pitchFamily="2" charset="-122"/>
                <a:cs typeface="Times New Roman" pitchFamily="18" charset="0"/>
              </a:rPr>
              <a:t>2</a:t>
            </a:r>
            <a:r>
              <a:rPr lang="en-US" altLang="zh-CN" sz="2400" b="1" dirty="0">
                <a:solidFill>
                  <a:srgbClr val="000066"/>
                </a:solidFill>
                <a:latin typeface="Times New Roman" pitchFamily="18" charset="0"/>
                <a:ea typeface="华文楷体" pitchFamily="2" charset="-122"/>
                <a:cs typeface="Times New Roman" pitchFamily="18" charset="0"/>
              </a:rPr>
              <a:t>]</a:t>
            </a:r>
            <a:r>
              <a:rPr lang="zh-CN" altLang="en-US" sz="2400" b="1" dirty="0">
                <a:solidFill>
                  <a:srgbClr val="000066"/>
                </a:solidFill>
                <a:latin typeface="Times New Roman" pitchFamily="18" charset="0"/>
                <a:ea typeface="华文楷体" pitchFamily="2" charset="-122"/>
                <a:cs typeface="Times New Roman" pitchFamily="18" charset="0"/>
              </a:rPr>
              <a:t>的最小值</a:t>
            </a:r>
            <a:r>
              <a:rPr lang="en-US" altLang="zh-CN" sz="2400" b="1" dirty="0">
                <a:solidFill>
                  <a:srgbClr val="000066"/>
                </a:solidFill>
                <a:latin typeface="Times New Roman" pitchFamily="18" charset="0"/>
                <a:ea typeface="华文楷体" pitchFamily="2" charset="-122"/>
                <a:cs typeface="Times New Roman" pitchFamily="18" charset="0"/>
              </a:rPr>
              <a:t>+r</a:t>
            </a:r>
            <a:r>
              <a:rPr lang="en-US" altLang="zh-CN" sz="2400" b="1" baseline="-25000" dirty="0">
                <a:solidFill>
                  <a:srgbClr val="000066"/>
                </a:solidFill>
                <a:latin typeface="Times New Roman" pitchFamily="18" charset="0"/>
                <a:ea typeface="华文楷体" pitchFamily="2" charset="-122"/>
                <a:cs typeface="Times New Roman" pitchFamily="18" charset="0"/>
              </a:rPr>
              <a:t>3</a:t>
            </a:r>
            <a:r>
              <a:rPr lang="zh-CN" altLang="en-US" sz="2400" b="1" dirty="0">
                <a:solidFill>
                  <a:srgbClr val="000066"/>
                </a:solidFill>
                <a:latin typeface="Times New Roman" pitchFamily="18" charset="0"/>
                <a:ea typeface="华文楷体" pitchFamily="2" charset="-122"/>
                <a:cs typeface="Times New Roman" pitchFamily="18" charset="0"/>
              </a:rPr>
              <a:t>行非</a:t>
            </a:r>
            <a:r>
              <a:rPr lang="en-US" altLang="zh-CN" sz="2400" b="1" dirty="0">
                <a:solidFill>
                  <a:srgbClr val="000066"/>
                </a:solidFill>
                <a:latin typeface="Times New Roman" pitchFamily="18" charset="0"/>
                <a:ea typeface="华文楷体" pitchFamily="2" charset="-122"/>
                <a:cs typeface="Times New Roman" pitchFamily="18" charset="0"/>
              </a:rPr>
              <a:t>c[r</a:t>
            </a:r>
            <a:r>
              <a:rPr lang="en-US" altLang="zh-CN" sz="2400" b="1" baseline="-25000" dirty="0">
                <a:solidFill>
                  <a:srgbClr val="000066"/>
                </a:solidFill>
                <a:latin typeface="Times New Roman" pitchFamily="18" charset="0"/>
                <a:ea typeface="华文楷体" pitchFamily="2" charset="-122"/>
                <a:cs typeface="Times New Roman" pitchFamily="18" charset="0"/>
              </a:rPr>
              <a:t>2</a:t>
            </a:r>
            <a:r>
              <a:rPr lang="en-US" altLang="zh-CN" sz="2400" b="1" dirty="0">
                <a:solidFill>
                  <a:srgbClr val="000066"/>
                </a:solidFill>
                <a:latin typeface="Times New Roman" pitchFamily="18" charset="0"/>
                <a:ea typeface="华文楷体" pitchFamily="2" charset="-122"/>
                <a:cs typeface="Times New Roman" pitchFamily="18" charset="0"/>
              </a:rPr>
              <a:t>][r</a:t>
            </a:r>
            <a:r>
              <a:rPr lang="en-US" altLang="zh-CN" sz="2400" b="1" baseline="-25000" dirty="0">
                <a:solidFill>
                  <a:srgbClr val="000066"/>
                </a:solidFill>
                <a:latin typeface="Times New Roman" pitchFamily="18" charset="0"/>
                <a:ea typeface="华文楷体" pitchFamily="2" charset="-122"/>
                <a:cs typeface="Times New Roman" pitchFamily="18" charset="0"/>
              </a:rPr>
              <a:t>3</a:t>
            </a:r>
            <a:r>
              <a:rPr lang="en-US" altLang="zh-CN" sz="2400" b="1" dirty="0">
                <a:solidFill>
                  <a:srgbClr val="000066"/>
                </a:solidFill>
                <a:latin typeface="Times New Roman" pitchFamily="18" charset="0"/>
                <a:ea typeface="华文楷体" pitchFamily="2" charset="-122"/>
                <a:cs typeface="Times New Roman" pitchFamily="18" charset="0"/>
              </a:rPr>
              <a:t>]</a:t>
            </a:r>
            <a:r>
              <a:rPr lang="zh-CN" altLang="en-US" sz="2400" b="1" dirty="0">
                <a:solidFill>
                  <a:srgbClr val="000066"/>
                </a:solidFill>
                <a:latin typeface="Times New Roman" pitchFamily="18" charset="0"/>
                <a:ea typeface="华文楷体" pitchFamily="2" charset="-122"/>
                <a:cs typeface="Times New Roman" pitchFamily="18" charset="0"/>
              </a:rPr>
              <a:t>的最小值；</a:t>
            </a:r>
            <a:r>
              <a:rPr lang="zh-CN" altLang="en-US" sz="2400" b="1" dirty="0">
                <a:solidFill>
                  <a:srgbClr val="FF0000"/>
                </a:solidFill>
                <a:latin typeface="Times New Roman" pitchFamily="18" charset="0"/>
                <a:ea typeface="华文楷体" pitchFamily="2" charset="-122"/>
                <a:cs typeface="Times New Roman" pitchFamily="18" charset="0"/>
              </a:rPr>
              <a:t>（共</a:t>
            </a:r>
            <a:r>
              <a:rPr lang="en-US" altLang="zh-CN" sz="2400" b="1" dirty="0">
                <a:solidFill>
                  <a:srgbClr val="FF0000"/>
                </a:solidFill>
                <a:latin typeface="Times New Roman" pitchFamily="18" charset="0"/>
                <a:ea typeface="华文楷体" pitchFamily="2" charset="-122"/>
                <a:cs typeface="Times New Roman" pitchFamily="18" charset="0"/>
              </a:rPr>
              <a:t>2</a:t>
            </a:r>
            <a:r>
              <a:rPr lang="zh-CN" altLang="en-US" sz="2400" b="1" dirty="0">
                <a:solidFill>
                  <a:srgbClr val="FF0000"/>
                </a:solidFill>
                <a:latin typeface="Times New Roman" pitchFamily="18" charset="0"/>
                <a:ea typeface="华文楷体" pitchFamily="2" charset="-122"/>
                <a:cs typeface="Times New Roman" pitchFamily="18" charset="0"/>
              </a:rPr>
              <a:t>项，即</a:t>
            </a:r>
            <a:r>
              <a:rPr lang="en-US" altLang="zh-CN" sz="2400" b="1" dirty="0">
                <a:solidFill>
                  <a:srgbClr val="FF0000"/>
                </a:solidFill>
                <a:latin typeface="Times New Roman" pitchFamily="18" charset="0"/>
                <a:ea typeface="华文楷体" pitchFamily="2" charset="-122"/>
                <a:cs typeface="Times New Roman" pitchFamily="18" charset="0"/>
              </a:rPr>
              <a:t>2</a:t>
            </a:r>
            <a:r>
              <a:rPr lang="zh-CN" altLang="en-US" sz="2400" b="1" dirty="0">
                <a:solidFill>
                  <a:srgbClr val="FF0000"/>
                </a:solidFill>
                <a:latin typeface="Times New Roman" pitchFamily="18" charset="0"/>
                <a:ea typeface="华文楷体" pitchFamily="2" charset="-122"/>
                <a:cs typeface="Times New Roman" pitchFamily="18" charset="0"/>
              </a:rPr>
              <a:t>条边）</a:t>
            </a:r>
            <a:endParaRPr lang="en-US" altLang="zh-CN" sz="2400" b="1" dirty="0">
              <a:solidFill>
                <a:srgbClr val="FF0000"/>
              </a:solidFill>
              <a:latin typeface="Times New Roman" pitchFamily="18" charset="0"/>
              <a:ea typeface="华文楷体" pitchFamily="2" charset="-122"/>
              <a:cs typeface="Times New Roman" pitchFamily="18" charset="0"/>
            </a:endParaRPr>
          </a:p>
          <a:p>
            <a:pPr eaLnBrk="1" hangingPunct="1"/>
            <a:r>
              <a:rPr lang="zh-CN" altLang="en-US" sz="2400" b="1" dirty="0">
                <a:solidFill>
                  <a:srgbClr val="FF0000"/>
                </a:solidFill>
                <a:latin typeface="Times New Roman" pitchFamily="18" charset="0"/>
                <a:ea typeface="华文楷体" pitchFamily="2" charset="-122"/>
                <a:cs typeface="Times New Roman" pitchFamily="18" charset="0"/>
              </a:rPr>
              <a:t>前两项相一共</a:t>
            </a:r>
            <a:r>
              <a:rPr lang="en-US" altLang="zh-CN" sz="2400" b="1" dirty="0">
                <a:solidFill>
                  <a:srgbClr val="FF0000"/>
                </a:solidFill>
                <a:latin typeface="Times New Roman" pitchFamily="18" charset="0"/>
                <a:ea typeface="华文楷体" pitchFamily="2" charset="-122"/>
                <a:cs typeface="Times New Roman" pitchFamily="18" charset="0"/>
              </a:rPr>
              <a:t>6</a:t>
            </a:r>
            <a:r>
              <a:rPr lang="zh-CN" altLang="en-US" sz="2400" b="1" dirty="0">
                <a:solidFill>
                  <a:srgbClr val="FF0000"/>
                </a:solidFill>
                <a:latin typeface="Times New Roman" pitchFamily="18" charset="0"/>
                <a:ea typeface="华文楷体" pitchFamily="2" charset="-122"/>
                <a:cs typeface="Times New Roman" pitchFamily="18" charset="0"/>
              </a:rPr>
              <a:t>条边，相当于是对</a:t>
            </a:r>
            <a:r>
              <a:rPr lang="en-US" altLang="zh-CN" sz="2400" b="1" dirty="0">
                <a:solidFill>
                  <a:srgbClr val="FF0000"/>
                </a:solidFill>
                <a:latin typeface="Times New Roman" pitchFamily="18" charset="0"/>
                <a:ea typeface="华文楷体" pitchFamily="2" charset="-122"/>
                <a:cs typeface="Times New Roman" pitchFamily="18" charset="0"/>
              </a:rPr>
              <a:t>U</a:t>
            </a:r>
            <a:r>
              <a:rPr lang="zh-CN" altLang="en-US" sz="2400" b="1" dirty="0">
                <a:solidFill>
                  <a:srgbClr val="FF0000"/>
                </a:solidFill>
                <a:latin typeface="Times New Roman" pitchFamily="18" charset="0"/>
                <a:ea typeface="华文楷体" pitchFamily="2" charset="-122"/>
                <a:cs typeface="Times New Roman" pitchFamily="18" charset="0"/>
              </a:rPr>
              <a:t>中的节点，取最小的两个元素，只是把最小的元素中的一部分换成了已选的路径</a:t>
            </a:r>
            <a:endParaRPr lang="en-US" altLang="zh-CN" sz="2400" b="1" dirty="0">
              <a:solidFill>
                <a:srgbClr val="000066"/>
              </a:solidFill>
              <a:latin typeface="Times New Roman" pitchFamily="18" charset="0"/>
              <a:ea typeface="华文楷体" pitchFamily="2" charset="-122"/>
              <a:cs typeface="Times New Roman" pitchFamily="18" charset="0"/>
            </a:endParaRPr>
          </a:p>
          <a:p>
            <a:pPr eaLnBrk="1" hangingPunct="1"/>
            <a:endParaRPr lang="en-US" altLang="zh-CN" sz="2400" b="1" dirty="0">
              <a:solidFill>
                <a:srgbClr val="000066"/>
              </a:solidFill>
              <a:latin typeface="Times New Roman" pitchFamily="18" charset="0"/>
              <a:ea typeface="华文楷体" pitchFamily="2" charset="-122"/>
              <a:cs typeface="Times New Roman" pitchFamily="18"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矩形 2"/>
          <p:cNvSpPr>
            <a:spLocks noChangeArrowheads="1"/>
          </p:cNvSpPr>
          <p:nvPr/>
        </p:nvSpPr>
        <p:spPr bwMode="auto">
          <a:xfrm>
            <a:off x="292100" y="376238"/>
            <a:ext cx="4167188"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货郎担问题</a:t>
            </a:r>
          </a:p>
          <a:p>
            <a:pPr eaLnBrk="1" hangingPunct="1"/>
            <a:endParaRPr lang="zh-CN" altLang="en-US" sz="3200">
              <a:solidFill>
                <a:schemeClr val="bg1"/>
              </a:solidFill>
              <a:latin typeface="楷体" pitchFamily="49" charset="-122"/>
              <a:ea typeface="楷体" pitchFamily="49" charset="-122"/>
            </a:endParaRPr>
          </a:p>
        </p:txBody>
      </p:sp>
      <p:sp>
        <p:nvSpPr>
          <p:cNvPr id="4100" name="内容占位符 2"/>
          <p:cNvSpPr>
            <a:spLocks noGrp="1"/>
          </p:cNvSpPr>
          <p:nvPr>
            <p:ph idx="1"/>
          </p:nvPr>
        </p:nvSpPr>
        <p:spPr>
          <a:xfrm>
            <a:off x="309563" y="1282700"/>
            <a:ext cx="8178800" cy="4457700"/>
          </a:xfrm>
        </p:spPr>
        <p:txBody>
          <a:bodyPr/>
          <a:lstStyle/>
          <a:p>
            <a:pPr marL="0" indent="0" defTabSz="914400" eaLnBrk="1" hangingPunct="1">
              <a:lnSpc>
                <a:spcPct val="100000"/>
              </a:lnSpc>
              <a:spcBef>
                <a:spcPct val="0"/>
              </a:spcBef>
              <a:buClrTx/>
              <a:buSzTx/>
              <a:buFont typeface="Wingdings" pitchFamily="2" charset="2"/>
              <a:buChar char="Ø"/>
              <a:defRPr/>
            </a:pPr>
            <a:r>
              <a:rPr lang="zh-CN" altLang="en-US" sz="2400" b="1" dirty="0" smtClean="0">
                <a:solidFill>
                  <a:srgbClr val="00B050"/>
                </a:solidFill>
                <a:latin typeface="Times New Roman" pitchFamily="18" charset="0"/>
                <a:ea typeface="华文楷体" pitchFamily="2" charset="-122"/>
                <a:cs typeface="Times New Roman" pitchFamily="18" charset="0"/>
              </a:rPr>
              <a:t>部分解的下界：</a:t>
            </a:r>
            <a:r>
              <a:rPr lang="en-US" altLang="zh-CN" sz="2400" b="1" dirty="0" smtClean="0">
                <a:solidFill>
                  <a:schemeClr val="tx1">
                    <a:lumMod val="50000"/>
                  </a:schemeClr>
                </a:solidFill>
                <a:latin typeface="Times New Roman" pitchFamily="18" charset="0"/>
                <a:ea typeface="华文楷体" pitchFamily="2" charset="-122"/>
                <a:cs typeface="Times New Roman" pitchFamily="18" charset="0"/>
              </a:rPr>
              <a:t>U</a:t>
            </a:r>
            <a:r>
              <a:rPr lang="zh-CN" altLang="en-US" sz="2400" b="1" dirty="0" smtClean="0">
                <a:solidFill>
                  <a:schemeClr val="tx1">
                    <a:lumMod val="50000"/>
                  </a:schemeClr>
                </a:solidFill>
                <a:latin typeface="Times New Roman" pitchFamily="18" charset="0"/>
                <a:ea typeface="华文楷体" pitchFamily="2" charset="-122"/>
                <a:cs typeface="Times New Roman" pitchFamily="18" charset="0"/>
              </a:rPr>
              <a:t>表示已选节点的结合，假设</a:t>
            </a:r>
            <a:r>
              <a:rPr lang="en-US" altLang="zh-CN" sz="2400" b="1" dirty="0" smtClean="0">
                <a:solidFill>
                  <a:schemeClr val="tx1">
                    <a:lumMod val="50000"/>
                  </a:schemeClr>
                </a:solidFill>
                <a:latin typeface="Times New Roman" pitchFamily="18" charset="0"/>
                <a:ea typeface="华文楷体" pitchFamily="2" charset="-122"/>
                <a:cs typeface="Times New Roman" pitchFamily="18" charset="0"/>
              </a:rPr>
              <a:t>U</a:t>
            </a:r>
            <a:r>
              <a:rPr lang="zh-CN" altLang="en-US" sz="2400" b="1" dirty="0" smtClean="0">
                <a:solidFill>
                  <a:schemeClr val="tx1">
                    <a:lumMod val="50000"/>
                  </a:schemeClr>
                </a:solidFill>
                <a:latin typeface="Times New Roman" pitchFamily="18" charset="0"/>
                <a:ea typeface="华文楷体" pitchFamily="2" charset="-122"/>
                <a:cs typeface="Times New Roman" pitchFamily="18" charset="0"/>
              </a:rPr>
              <a:t>中有</a:t>
            </a:r>
            <a:r>
              <a:rPr lang="en-US" altLang="zh-CN" sz="2400" b="1" dirty="0" smtClean="0">
                <a:solidFill>
                  <a:schemeClr val="tx1">
                    <a:lumMod val="50000"/>
                  </a:schemeClr>
                </a:solidFill>
                <a:latin typeface="Times New Roman" pitchFamily="18" charset="0"/>
                <a:ea typeface="华文楷体" pitchFamily="2" charset="-122"/>
                <a:cs typeface="Times New Roman" pitchFamily="18" charset="0"/>
              </a:rPr>
              <a:t>k</a:t>
            </a:r>
            <a:r>
              <a:rPr lang="zh-CN" altLang="en-US" sz="2400" b="1" dirty="0" smtClean="0">
                <a:solidFill>
                  <a:schemeClr val="tx1">
                    <a:lumMod val="50000"/>
                  </a:schemeClr>
                </a:solidFill>
                <a:latin typeface="Times New Roman" pitchFamily="18" charset="0"/>
                <a:ea typeface="华文楷体" pitchFamily="2" charset="-122"/>
                <a:cs typeface="Times New Roman" pitchFamily="18" charset="0"/>
              </a:rPr>
              <a:t>个元素</a:t>
            </a:r>
            <a:r>
              <a:rPr lang="en-US" altLang="zh-CN" sz="2400" b="1" dirty="0" smtClean="0">
                <a:solidFill>
                  <a:schemeClr val="tx1">
                    <a:lumMod val="50000"/>
                  </a:schemeClr>
                </a:solidFill>
                <a:latin typeface="Times New Roman" pitchFamily="18" charset="0"/>
                <a:ea typeface="华文楷体" pitchFamily="2" charset="-122"/>
                <a:cs typeface="Times New Roman" pitchFamily="18" charset="0"/>
              </a:rPr>
              <a:t>&lt;r</a:t>
            </a:r>
            <a:r>
              <a:rPr lang="en-US" altLang="zh-CN" sz="2400" b="1" baseline="-25000" dirty="0" smtClean="0">
                <a:solidFill>
                  <a:schemeClr val="tx1">
                    <a:lumMod val="50000"/>
                  </a:schemeClr>
                </a:solidFill>
                <a:latin typeface="Times New Roman" pitchFamily="18" charset="0"/>
                <a:ea typeface="华文楷体" pitchFamily="2" charset="-122"/>
                <a:cs typeface="Times New Roman" pitchFamily="18" charset="0"/>
              </a:rPr>
              <a:t>1</a:t>
            </a:r>
            <a:r>
              <a:rPr lang="en-US" altLang="zh-CN" sz="2400" b="1" dirty="0" smtClean="0">
                <a:solidFill>
                  <a:schemeClr val="tx1">
                    <a:lumMod val="50000"/>
                  </a:schemeClr>
                </a:solidFill>
                <a:latin typeface="Times New Roman" pitchFamily="18" charset="0"/>
                <a:ea typeface="华文楷体" pitchFamily="2" charset="-122"/>
                <a:cs typeface="Times New Roman" pitchFamily="18" charset="0"/>
              </a:rPr>
              <a:t>,r</a:t>
            </a:r>
            <a:r>
              <a:rPr lang="en-US" altLang="zh-CN" sz="2400" b="1" baseline="-25000" dirty="0" smtClean="0">
                <a:solidFill>
                  <a:schemeClr val="tx1">
                    <a:lumMod val="50000"/>
                  </a:schemeClr>
                </a:solidFill>
                <a:latin typeface="Times New Roman" pitchFamily="18" charset="0"/>
                <a:ea typeface="华文楷体" pitchFamily="2" charset="-122"/>
                <a:cs typeface="Times New Roman" pitchFamily="18" charset="0"/>
              </a:rPr>
              <a:t>2</a:t>
            </a:r>
            <a:r>
              <a:rPr lang="en-US" altLang="zh-CN" sz="2400" b="1" dirty="0" smtClean="0">
                <a:solidFill>
                  <a:schemeClr val="tx1">
                    <a:lumMod val="50000"/>
                  </a:schemeClr>
                </a:solidFill>
                <a:latin typeface="Times New Roman" pitchFamily="18" charset="0"/>
                <a:ea typeface="华文楷体" pitchFamily="2" charset="-122"/>
                <a:cs typeface="Times New Roman" pitchFamily="18" charset="0"/>
              </a:rPr>
              <a:t>,…</a:t>
            </a:r>
            <a:r>
              <a:rPr lang="en-US" altLang="zh-CN" sz="2400" b="1" dirty="0" err="1" smtClean="0">
                <a:solidFill>
                  <a:schemeClr val="tx1">
                    <a:lumMod val="50000"/>
                  </a:schemeClr>
                </a:solidFill>
                <a:latin typeface="Times New Roman" pitchFamily="18" charset="0"/>
                <a:ea typeface="华文楷体" pitchFamily="2" charset="-122"/>
                <a:cs typeface="Times New Roman" pitchFamily="18" charset="0"/>
              </a:rPr>
              <a:t>r</a:t>
            </a:r>
            <a:r>
              <a:rPr lang="en-US" altLang="zh-CN" sz="2400" b="1" baseline="-25000" dirty="0" err="1" smtClean="0">
                <a:solidFill>
                  <a:schemeClr val="tx1">
                    <a:lumMod val="50000"/>
                  </a:schemeClr>
                </a:solidFill>
                <a:latin typeface="Times New Roman" pitchFamily="18" charset="0"/>
                <a:ea typeface="华文楷体" pitchFamily="2" charset="-122"/>
                <a:cs typeface="Times New Roman" pitchFamily="18" charset="0"/>
              </a:rPr>
              <a:t>k</a:t>
            </a:r>
            <a:r>
              <a:rPr lang="en-US" altLang="zh-CN" sz="2400" b="1" dirty="0" smtClean="0">
                <a:solidFill>
                  <a:schemeClr val="tx1">
                    <a:lumMod val="50000"/>
                  </a:schemeClr>
                </a:solidFill>
                <a:latin typeface="Times New Roman" pitchFamily="18" charset="0"/>
                <a:ea typeface="华文楷体" pitchFamily="2" charset="-122"/>
                <a:cs typeface="Times New Roman" pitchFamily="18" charset="0"/>
              </a:rPr>
              <a:t>&gt;</a:t>
            </a:r>
            <a:endParaRPr lang="zh-CN" altLang="en-US" sz="2400" b="1" dirty="0" smtClean="0">
              <a:solidFill>
                <a:schemeClr val="tx1">
                  <a:lumMod val="50000"/>
                </a:schemeClr>
              </a:solidFill>
              <a:latin typeface="Times New Roman" pitchFamily="18" charset="0"/>
              <a:ea typeface="华文楷体" pitchFamily="2" charset="-122"/>
              <a:cs typeface="Times New Roman" pitchFamily="18" charset="0"/>
            </a:endParaRPr>
          </a:p>
        </p:txBody>
      </p:sp>
      <p:sp>
        <p:nvSpPr>
          <p:cNvPr id="62468" name="Text Box 7"/>
          <p:cNvSpPr txBox="1">
            <a:spLocks noChangeArrowheads="1"/>
          </p:cNvSpPr>
          <p:nvPr/>
        </p:nvSpPr>
        <p:spPr bwMode="auto">
          <a:xfrm>
            <a:off x="573088" y="4451350"/>
            <a:ext cx="8099425" cy="205105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b="1">
                <a:solidFill>
                  <a:srgbClr val="000066"/>
                </a:solidFill>
                <a:latin typeface="Times New Roman" pitchFamily="18" charset="0"/>
                <a:ea typeface="华文楷体" pitchFamily="2" charset="-122"/>
                <a:cs typeface="Times New Roman" pitchFamily="18" charset="0"/>
              </a:rPr>
              <a:t>例如：设部分解为</a:t>
            </a:r>
            <a:r>
              <a:rPr lang="en-US" altLang="zh-CN" sz="2400" b="1">
                <a:solidFill>
                  <a:srgbClr val="000066"/>
                </a:solidFill>
                <a:latin typeface="Times New Roman" pitchFamily="18" charset="0"/>
                <a:ea typeface="华文楷体" pitchFamily="2" charset="-122"/>
                <a:cs typeface="Times New Roman" pitchFamily="18" charset="0"/>
              </a:rPr>
              <a:t>(1,4)</a:t>
            </a:r>
            <a:r>
              <a:rPr lang="zh-CN" altLang="en-US" sz="2400" b="1">
                <a:solidFill>
                  <a:srgbClr val="000066"/>
                </a:solidFill>
                <a:latin typeface="Times New Roman" pitchFamily="18" charset="0"/>
                <a:ea typeface="华文楷体" pitchFamily="2" charset="-122"/>
                <a:cs typeface="Times New Roman" pitchFamily="18" charset="0"/>
              </a:rPr>
              <a:t>，则该部分解的下界为：</a:t>
            </a:r>
          </a:p>
          <a:p>
            <a:pPr eaLnBrk="1" hangingPunct="1"/>
            <a:r>
              <a:rPr lang="en-US" altLang="zh-CN" sz="2400" b="1">
                <a:solidFill>
                  <a:srgbClr val="000066"/>
                </a:solidFill>
                <a:latin typeface="Times New Roman" pitchFamily="18" charset="0"/>
                <a:ea typeface="华文楷体" pitchFamily="2" charset="-122"/>
                <a:cs typeface="Times New Roman" pitchFamily="18" charset="0"/>
              </a:rPr>
              <a:t>lb=(2</a:t>
            </a:r>
            <a:r>
              <a:rPr lang="zh-CN" altLang="en-US" sz="2400" b="1">
                <a:solidFill>
                  <a:srgbClr val="000066"/>
                </a:solidFill>
                <a:latin typeface="Times New Roman" pitchFamily="18" charset="0"/>
                <a:ea typeface="华文楷体" pitchFamily="2" charset="-122"/>
                <a:cs typeface="Times New Roman" pitchFamily="18" charset="0"/>
              </a:rPr>
              <a:t>*</a:t>
            </a:r>
            <a:r>
              <a:rPr lang="en-US" altLang="zh-CN" sz="2400" b="1">
                <a:solidFill>
                  <a:srgbClr val="000066"/>
                </a:solidFill>
                <a:latin typeface="Times New Roman" pitchFamily="18" charset="0"/>
                <a:ea typeface="华文楷体" pitchFamily="2" charset="-122"/>
                <a:cs typeface="Times New Roman" pitchFamily="18" charset="0"/>
              </a:rPr>
              <a:t>5 + </a:t>
            </a:r>
          </a:p>
          <a:p>
            <a:pPr eaLnBrk="1" hangingPunct="1"/>
            <a:r>
              <a:rPr lang="en-US" altLang="zh-CN" sz="2400" b="1">
                <a:solidFill>
                  <a:srgbClr val="000066"/>
                </a:solidFill>
                <a:latin typeface="Times New Roman" pitchFamily="18" charset="0"/>
                <a:ea typeface="华文楷体" pitchFamily="2" charset="-122"/>
                <a:cs typeface="Times New Roman" pitchFamily="18" charset="0"/>
              </a:rPr>
              <a:t>1 + 3+</a:t>
            </a:r>
          </a:p>
          <a:p>
            <a:pPr eaLnBrk="1" hangingPunct="1"/>
            <a:r>
              <a:rPr lang="en-US" altLang="zh-CN" sz="2400" b="1">
                <a:solidFill>
                  <a:srgbClr val="000066"/>
                </a:solidFill>
                <a:latin typeface="Times New Roman" pitchFamily="18" charset="0"/>
                <a:ea typeface="华文楷体" pitchFamily="2" charset="-122"/>
                <a:cs typeface="Times New Roman" pitchFamily="18" charset="0"/>
              </a:rPr>
              <a:t>(3+6)+(1+2)+(2+3))/2=</a:t>
            </a:r>
          </a:p>
          <a:p>
            <a:pPr eaLnBrk="1" hangingPunct="1"/>
            <a:r>
              <a:rPr lang="en-US" altLang="zh-CN" sz="2400" b="1">
                <a:solidFill>
                  <a:srgbClr val="000066"/>
                </a:solidFill>
                <a:latin typeface="Times New Roman" pitchFamily="18" charset="0"/>
                <a:ea typeface="华文楷体" pitchFamily="2" charset="-122"/>
                <a:cs typeface="Times New Roman" pitchFamily="18" charset="0"/>
              </a:rPr>
              <a:t>((1+</a:t>
            </a:r>
            <a:r>
              <a:rPr lang="en-US" altLang="zh-CN" sz="2400" b="1">
                <a:solidFill>
                  <a:srgbClr val="FF0000"/>
                </a:solidFill>
                <a:latin typeface="Times New Roman" pitchFamily="18" charset="0"/>
                <a:ea typeface="华文楷体" pitchFamily="2" charset="-122"/>
                <a:cs typeface="Times New Roman" pitchFamily="18" charset="0"/>
              </a:rPr>
              <a:t>5</a:t>
            </a:r>
            <a:r>
              <a:rPr lang="en-US" altLang="zh-CN" sz="2400" b="1">
                <a:solidFill>
                  <a:srgbClr val="000066"/>
                </a:solidFill>
                <a:latin typeface="Times New Roman" pitchFamily="18" charset="0"/>
                <a:ea typeface="华文楷体" pitchFamily="2" charset="-122"/>
                <a:cs typeface="Times New Roman" pitchFamily="18" charset="0"/>
              </a:rPr>
              <a:t>)+(3+6)+(1+2)+(3+</a:t>
            </a:r>
            <a:r>
              <a:rPr lang="en-US" altLang="zh-CN" sz="2400" b="1">
                <a:solidFill>
                  <a:srgbClr val="FF0000"/>
                </a:solidFill>
                <a:latin typeface="Times New Roman" pitchFamily="18" charset="0"/>
                <a:ea typeface="华文楷体" pitchFamily="2" charset="-122"/>
                <a:cs typeface="Times New Roman" pitchFamily="18" charset="0"/>
              </a:rPr>
              <a:t>5</a:t>
            </a:r>
            <a:r>
              <a:rPr lang="en-US" altLang="zh-CN" sz="2400" b="1">
                <a:solidFill>
                  <a:srgbClr val="000066"/>
                </a:solidFill>
                <a:latin typeface="Times New Roman" pitchFamily="18" charset="0"/>
                <a:ea typeface="华文楷体" pitchFamily="2" charset="-122"/>
                <a:cs typeface="Times New Roman" pitchFamily="18" charset="0"/>
              </a:rPr>
              <a:t>)+(2+3))/2=16</a:t>
            </a:r>
          </a:p>
        </p:txBody>
      </p:sp>
      <p:grpSp>
        <p:nvGrpSpPr>
          <p:cNvPr id="62469" name="Group 9"/>
          <p:cNvGrpSpPr>
            <a:grpSpLocks/>
          </p:cNvGrpSpPr>
          <p:nvPr/>
        </p:nvGrpSpPr>
        <p:grpSpPr bwMode="auto">
          <a:xfrm>
            <a:off x="2743200" y="1857375"/>
            <a:ext cx="4114800" cy="2314575"/>
            <a:chOff x="2295" y="7254"/>
            <a:chExt cx="2131" cy="1899"/>
          </a:xfrm>
        </p:grpSpPr>
        <p:sp>
          <p:nvSpPr>
            <p:cNvPr id="62470" name="Text Box 10"/>
            <p:cNvSpPr txBox="1">
              <a:spLocks noChangeArrowheads="1"/>
            </p:cNvSpPr>
            <p:nvPr/>
          </p:nvSpPr>
          <p:spPr bwMode="auto">
            <a:xfrm>
              <a:off x="3055" y="8634"/>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2</a:t>
              </a:r>
            </a:p>
          </p:txBody>
        </p:sp>
        <p:sp>
          <p:nvSpPr>
            <p:cNvPr id="62471" name="Text Box 11"/>
            <p:cNvSpPr txBox="1">
              <a:spLocks noChangeArrowheads="1"/>
            </p:cNvSpPr>
            <p:nvPr/>
          </p:nvSpPr>
          <p:spPr bwMode="auto">
            <a:xfrm>
              <a:off x="3835" y="7887"/>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7</a:t>
              </a:r>
            </a:p>
          </p:txBody>
        </p:sp>
        <p:sp>
          <p:nvSpPr>
            <p:cNvPr id="62472" name="Text Box 12"/>
            <p:cNvSpPr txBox="1">
              <a:spLocks noChangeArrowheads="1"/>
            </p:cNvSpPr>
            <p:nvPr/>
          </p:nvSpPr>
          <p:spPr bwMode="auto">
            <a:xfrm>
              <a:off x="2775" y="7887"/>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1</a:t>
              </a:r>
            </a:p>
          </p:txBody>
        </p:sp>
        <p:sp>
          <p:nvSpPr>
            <p:cNvPr id="62473" name="Text Box 13"/>
            <p:cNvSpPr txBox="1">
              <a:spLocks noChangeArrowheads="1"/>
            </p:cNvSpPr>
            <p:nvPr/>
          </p:nvSpPr>
          <p:spPr bwMode="auto">
            <a:xfrm>
              <a:off x="3114" y="7594"/>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5</a:t>
              </a:r>
            </a:p>
          </p:txBody>
        </p:sp>
        <p:sp>
          <p:nvSpPr>
            <p:cNvPr id="62474" name="Text Box 14"/>
            <p:cNvSpPr txBox="1">
              <a:spLocks noChangeArrowheads="1"/>
            </p:cNvSpPr>
            <p:nvPr/>
          </p:nvSpPr>
          <p:spPr bwMode="auto">
            <a:xfrm>
              <a:off x="3515" y="7611"/>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6</a:t>
              </a:r>
            </a:p>
          </p:txBody>
        </p:sp>
        <p:sp>
          <p:nvSpPr>
            <p:cNvPr id="62475" name="Text Box 15"/>
            <p:cNvSpPr txBox="1">
              <a:spLocks noChangeArrowheads="1"/>
            </p:cNvSpPr>
            <p:nvPr/>
          </p:nvSpPr>
          <p:spPr bwMode="auto">
            <a:xfrm>
              <a:off x="3585" y="8643"/>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3</a:t>
              </a:r>
            </a:p>
          </p:txBody>
        </p:sp>
        <p:sp>
          <p:nvSpPr>
            <p:cNvPr id="62476" name="Oval 16"/>
            <p:cNvSpPr>
              <a:spLocks noChangeArrowheads="1"/>
            </p:cNvSpPr>
            <p:nvPr/>
          </p:nvSpPr>
          <p:spPr bwMode="auto">
            <a:xfrm>
              <a:off x="2610" y="7341"/>
              <a:ext cx="303" cy="29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1</a:t>
              </a:r>
            </a:p>
          </p:txBody>
        </p:sp>
        <p:sp>
          <p:nvSpPr>
            <p:cNvPr id="62477" name="Oval 17"/>
            <p:cNvSpPr>
              <a:spLocks noChangeArrowheads="1"/>
            </p:cNvSpPr>
            <p:nvPr/>
          </p:nvSpPr>
          <p:spPr bwMode="auto">
            <a:xfrm>
              <a:off x="2610" y="8351"/>
              <a:ext cx="303" cy="29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3</a:t>
              </a:r>
            </a:p>
          </p:txBody>
        </p:sp>
        <p:sp>
          <p:nvSpPr>
            <p:cNvPr id="62478" name="Oval 18"/>
            <p:cNvSpPr>
              <a:spLocks noChangeArrowheads="1"/>
            </p:cNvSpPr>
            <p:nvPr/>
          </p:nvSpPr>
          <p:spPr bwMode="auto">
            <a:xfrm>
              <a:off x="3821" y="8355"/>
              <a:ext cx="303" cy="29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4</a:t>
              </a:r>
            </a:p>
          </p:txBody>
        </p:sp>
        <p:sp>
          <p:nvSpPr>
            <p:cNvPr id="62479" name="Oval 19"/>
            <p:cNvSpPr>
              <a:spLocks noChangeArrowheads="1"/>
            </p:cNvSpPr>
            <p:nvPr/>
          </p:nvSpPr>
          <p:spPr bwMode="auto">
            <a:xfrm>
              <a:off x="3810" y="7341"/>
              <a:ext cx="303" cy="29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2</a:t>
              </a:r>
            </a:p>
          </p:txBody>
        </p:sp>
        <p:sp>
          <p:nvSpPr>
            <p:cNvPr id="62480" name="Oval 20"/>
            <p:cNvSpPr>
              <a:spLocks noChangeArrowheads="1"/>
            </p:cNvSpPr>
            <p:nvPr/>
          </p:nvSpPr>
          <p:spPr bwMode="auto">
            <a:xfrm>
              <a:off x="3241" y="8859"/>
              <a:ext cx="303" cy="29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5</a:t>
              </a:r>
            </a:p>
          </p:txBody>
        </p:sp>
        <p:sp>
          <p:nvSpPr>
            <p:cNvPr id="62481" name="Freeform 21"/>
            <p:cNvSpPr>
              <a:spLocks/>
            </p:cNvSpPr>
            <p:nvPr/>
          </p:nvSpPr>
          <p:spPr bwMode="auto">
            <a:xfrm>
              <a:off x="2916" y="7482"/>
              <a:ext cx="894" cy="1"/>
            </a:xfrm>
            <a:custGeom>
              <a:avLst/>
              <a:gdLst>
                <a:gd name="T0" fmla="*/ 0 w 894"/>
                <a:gd name="T1" fmla="*/ 0 h 6"/>
                <a:gd name="T2" fmla="*/ 894 w 894"/>
                <a:gd name="T3" fmla="*/ 0 h 6"/>
                <a:gd name="T4" fmla="*/ 0 60000 65536"/>
                <a:gd name="T5" fmla="*/ 0 60000 65536"/>
                <a:gd name="T6" fmla="*/ 0 w 894"/>
                <a:gd name="T7" fmla="*/ 0 h 6"/>
                <a:gd name="T8" fmla="*/ 894 w 894"/>
                <a:gd name="T9" fmla="*/ 6 h 6"/>
              </a:gdLst>
              <a:ahLst/>
              <a:cxnLst>
                <a:cxn ang="T4">
                  <a:pos x="T0" y="T1"/>
                </a:cxn>
                <a:cxn ang="T5">
                  <a:pos x="T2" y="T3"/>
                </a:cxn>
              </a:cxnLst>
              <a:rect l="T6" t="T7" r="T8" b="T9"/>
              <a:pathLst>
                <a:path w="894" h="6">
                  <a:moveTo>
                    <a:pt x="0" y="0"/>
                  </a:moveTo>
                  <a:lnTo>
                    <a:pt x="894" y="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82" name="Freeform 22"/>
            <p:cNvSpPr>
              <a:spLocks/>
            </p:cNvSpPr>
            <p:nvPr/>
          </p:nvSpPr>
          <p:spPr bwMode="auto">
            <a:xfrm>
              <a:off x="2756" y="7632"/>
              <a:ext cx="4" cy="716"/>
            </a:xfrm>
            <a:custGeom>
              <a:avLst/>
              <a:gdLst>
                <a:gd name="T0" fmla="*/ 0 w 4"/>
                <a:gd name="T1" fmla="*/ 0 h 716"/>
                <a:gd name="T2" fmla="*/ 4 w 4"/>
                <a:gd name="T3" fmla="*/ 716 h 716"/>
                <a:gd name="T4" fmla="*/ 0 60000 65536"/>
                <a:gd name="T5" fmla="*/ 0 60000 65536"/>
                <a:gd name="T6" fmla="*/ 0 w 4"/>
                <a:gd name="T7" fmla="*/ 0 h 716"/>
                <a:gd name="T8" fmla="*/ 4 w 4"/>
                <a:gd name="T9" fmla="*/ 716 h 716"/>
              </a:gdLst>
              <a:ahLst/>
              <a:cxnLst>
                <a:cxn ang="T4">
                  <a:pos x="T0" y="T1"/>
                </a:cxn>
                <a:cxn ang="T5">
                  <a:pos x="T2" y="T3"/>
                </a:cxn>
              </a:cxnLst>
              <a:rect l="T6" t="T7" r="T8" b="T9"/>
              <a:pathLst>
                <a:path w="4" h="716">
                  <a:moveTo>
                    <a:pt x="0" y="0"/>
                  </a:moveTo>
                  <a:lnTo>
                    <a:pt x="4" y="71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83" name="Freeform 23"/>
            <p:cNvSpPr>
              <a:spLocks/>
            </p:cNvSpPr>
            <p:nvPr/>
          </p:nvSpPr>
          <p:spPr bwMode="auto">
            <a:xfrm>
              <a:off x="2876" y="7584"/>
              <a:ext cx="984" cy="834"/>
            </a:xfrm>
            <a:custGeom>
              <a:avLst/>
              <a:gdLst>
                <a:gd name="T0" fmla="*/ 0 w 984"/>
                <a:gd name="T1" fmla="*/ 0 h 834"/>
                <a:gd name="T2" fmla="*/ 984 w 984"/>
                <a:gd name="T3" fmla="*/ 834 h 834"/>
                <a:gd name="T4" fmla="*/ 0 60000 65536"/>
                <a:gd name="T5" fmla="*/ 0 60000 65536"/>
                <a:gd name="T6" fmla="*/ 0 w 984"/>
                <a:gd name="T7" fmla="*/ 0 h 834"/>
                <a:gd name="T8" fmla="*/ 984 w 984"/>
                <a:gd name="T9" fmla="*/ 834 h 834"/>
              </a:gdLst>
              <a:ahLst/>
              <a:cxnLst>
                <a:cxn ang="T4">
                  <a:pos x="T0" y="T1"/>
                </a:cxn>
                <a:cxn ang="T5">
                  <a:pos x="T2" y="T3"/>
                </a:cxn>
              </a:cxnLst>
              <a:rect l="T6" t="T7" r="T8" b="T9"/>
              <a:pathLst>
                <a:path w="984" h="834">
                  <a:moveTo>
                    <a:pt x="0" y="0"/>
                  </a:moveTo>
                  <a:lnTo>
                    <a:pt x="984" y="83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84" name="Freeform 24"/>
            <p:cNvSpPr>
              <a:spLocks/>
            </p:cNvSpPr>
            <p:nvPr/>
          </p:nvSpPr>
          <p:spPr bwMode="auto">
            <a:xfrm>
              <a:off x="3976" y="7632"/>
              <a:ext cx="5" cy="726"/>
            </a:xfrm>
            <a:custGeom>
              <a:avLst/>
              <a:gdLst>
                <a:gd name="T0" fmla="*/ 0 w 4"/>
                <a:gd name="T1" fmla="*/ 0 h 756"/>
                <a:gd name="T2" fmla="*/ 12967 w 4"/>
                <a:gd name="T3" fmla="*/ 169 h 756"/>
                <a:gd name="T4" fmla="*/ 0 60000 65536"/>
                <a:gd name="T5" fmla="*/ 0 60000 65536"/>
                <a:gd name="T6" fmla="*/ 0 w 4"/>
                <a:gd name="T7" fmla="*/ 0 h 756"/>
                <a:gd name="T8" fmla="*/ 4 w 4"/>
                <a:gd name="T9" fmla="*/ 756 h 756"/>
              </a:gdLst>
              <a:ahLst/>
              <a:cxnLst>
                <a:cxn ang="T4">
                  <a:pos x="T0" y="T1"/>
                </a:cxn>
                <a:cxn ang="T5">
                  <a:pos x="T2" y="T3"/>
                </a:cxn>
              </a:cxnLst>
              <a:rect l="T6" t="T7" r="T8" b="T9"/>
              <a:pathLst>
                <a:path w="4" h="756">
                  <a:moveTo>
                    <a:pt x="0" y="0"/>
                  </a:moveTo>
                  <a:lnTo>
                    <a:pt x="4" y="75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85" name="Freeform 25"/>
            <p:cNvSpPr>
              <a:spLocks/>
            </p:cNvSpPr>
            <p:nvPr/>
          </p:nvSpPr>
          <p:spPr bwMode="auto">
            <a:xfrm>
              <a:off x="2880" y="7608"/>
              <a:ext cx="980" cy="780"/>
            </a:xfrm>
            <a:custGeom>
              <a:avLst/>
              <a:gdLst>
                <a:gd name="T0" fmla="*/ 0 w 980"/>
                <a:gd name="T1" fmla="*/ 780 h 780"/>
                <a:gd name="T2" fmla="*/ 980 w 980"/>
                <a:gd name="T3" fmla="*/ 0 h 780"/>
                <a:gd name="T4" fmla="*/ 0 60000 65536"/>
                <a:gd name="T5" fmla="*/ 0 60000 65536"/>
                <a:gd name="T6" fmla="*/ 0 w 980"/>
                <a:gd name="T7" fmla="*/ 0 h 780"/>
                <a:gd name="T8" fmla="*/ 980 w 980"/>
                <a:gd name="T9" fmla="*/ 780 h 780"/>
              </a:gdLst>
              <a:ahLst/>
              <a:cxnLst>
                <a:cxn ang="T4">
                  <a:pos x="T0" y="T1"/>
                </a:cxn>
                <a:cxn ang="T5">
                  <a:pos x="T2" y="T3"/>
                </a:cxn>
              </a:cxnLst>
              <a:rect l="T6" t="T7" r="T8" b="T9"/>
              <a:pathLst>
                <a:path w="980" h="780">
                  <a:moveTo>
                    <a:pt x="0" y="780"/>
                  </a:moveTo>
                  <a:lnTo>
                    <a:pt x="98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86" name="Freeform 26"/>
            <p:cNvSpPr>
              <a:spLocks/>
            </p:cNvSpPr>
            <p:nvPr/>
          </p:nvSpPr>
          <p:spPr bwMode="auto">
            <a:xfrm>
              <a:off x="2906" y="8518"/>
              <a:ext cx="915" cy="2"/>
            </a:xfrm>
            <a:custGeom>
              <a:avLst/>
              <a:gdLst>
                <a:gd name="T0" fmla="*/ 0 w 894"/>
                <a:gd name="T1" fmla="*/ 1 h 4"/>
                <a:gd name="T2" fmla="*/ 2108 w 894"/>
                <a:gd name="T3" fmla="*/ 0 h 4"/>
                <a:gd name="T4" fmla="*/ 0 60000 65536"/>
                <a:gd name="T5" fmla="*/ 0 60000 65536"/>
                <a:gd name="T6" fmla="*/ 0 w 894"/>
                <a:gd name="T7" fmla="*/ 0 h 4"/>
                <a:gd name="T8" fmla="*/ 894 w 894"/>
                <a:gd name="T9" fmla="*/ 4 h 4"/>
              </a:gdLst>
              <a:ahLst/>
              <a:cxnLst>
                <a:cxn ang="T4">
                  <a:pos x="T0" y="T1"/>
                </a:cxn>
                <a:cxn ang="T5">
                  <a:pos x="T2" y="T3"/>
                </a:cxn>
              </a:cxnLst>
              <a:rect l="T6" t="T7" r="T8" b="T9"/>
              <a:pathLst>
                <a:path w="894" h="4">
                  <a:moveTo>
                    <a:pt x="0" y="4"/>
                  </a:moveTo>
                  <a:lnTo>
                    <a:pt x="894"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87" name="Freeform 27"/>
            <p:cNvSpPr>
              <a:spLocks/>
            </p:cNvSpPr>
            <p:nvPr/>
          </p:nvSpPr>
          <p:spPr bwMode="auto">
            <a:xfrm>
              <a:off x="2820" y="8628"/>
              <a:ext cx="431" cy="327"/>
            </a:xfrm>
            <a:custGeom>
              <a:avLst/>
              <a:gdLst>
                <a:gd name="T0" fmla="*/ 0 w 420"/>
                <a:gd name="T1" fmla="*/ 0 h 380"/>
                <a:gd name="T2" fmla="*/ 1095 w 420"/>
                <a:gd name="T3" fmla="*/ 3 h 380"/>
                <a:gd name="T4" fmla="*/ 0 60000 65536"/>
                <a:gd name="T5" fmla="*/ 0 60000 65536"/>
                <a:gd name="T6" fmla="*/ 0 w 420"/>
                <a:gd name="T7" fmla="*/ 0 h 380"/>
                <a:gd name="T8" fmla="*/ 420 w 420"/>
                <a:gd name="T9" fmla="*/ 380 h 380"/>
              </a:gdLst>
              <a:ahLst/>
              <a:cxnLst>
                <a:cxn ang="T4">
                  <a:pos x="T0" y="T1"/>
                </a:cxn>
                <a:cxn ang="T5">
                  <a:pos x="T2" y="T3"/>
                </a:cxn>
              </a:cxnLst>
              <a:rect l="T6" t="T7" r="T8" b="T9"/>
              <a:pathLst>
                <a:path w="420" h="380">
                  <a:moveTo>
                    <a:pt x="0" y="0"/>
                  </a:moveTo>
                  <a:lnTo>
                    <a:pt x="420" y="38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88" name="Freeform 28"/>
            <p:cNvSpPr>
              <a:spLocks/>
            </p:cNvSpPr>
            <p:nvPr/>
          </p:nvSpPr>
          <p:spPr bwMode="auto">
            <a:xfrm>
              <a:off x="3521" y="8628"/>
              <a:ext cx="390" cy="318"/>
            </a:xfrm>
            <a:custGeom>
              <a:avLst/>
              <a:gdLst>
                <a:gd name="T0" fmla="*/ 0 w 450"/>
                <a:gd name="T1" fmla="*/ 2 h 410"/>
                <a:gd name="T2" fmla="*/ 3 w 450"/>
                <a:gd name="T3" fmla="*/ 0 h 410"/>
                <a:gd name="T4" fmla="*/ 0 60000 65536"/>
                <a:gd name="T5" fmla="*/ 0 60000 65536"/>
                <a:gd name="T6" fmla="*/ 0 w 450"/>
                <a:gd name="T7" fmla="*/ 0 h 410"/>
                <a:gd name="T8" fmla="*/ 450 w 450"/>
                <a:gd name="T9" fmla="*/ 410 h 410"/>
              </a:gdLst>
              <a:ahLst/>
              <a:cxnLst>
                <a:cxn ang="T4">
                  <a:pos x="T0" y="T1"/>
                </a:cxn>
                <a:cxn ang="T5">
                  <a:pos x="T2" y="T3"/>
                </a:cxn>
              </a:cxnLst>
              <a:rect l="T6" t="T7" r="T8" b="T9"/>
              <a:pathLst>
                <a:path w="450" h="410">
                  <a:moveTo>
                    <a:pt x="0" y="410"/>
                  </a:moveTo>
                  <a:lnTo>
                    <a:pt x="4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89" name="Freeform 29"/>
            <p:cNvSpPr>
              <a:spLocks/>
            </p:cNvSpPr>
            <p:nvPr/>
          </p:nvSpPr>
          <p:spPr bwMode="auto">
            <a:xfrm>
              <a:off x="2404" y="7618"/>
              <a:ext cx="827" cy="1370"/>
            </a:xfrm>
            <a:custGeom>
              <a:avLst/>
              <a:gdLst>
                <a:gd name="T0" fmla="*/ 250 w 827"/>
                <a:gd name="T1" fmla="*/ 0 h 1370"/>
                <a:gd name="T2" fmla="*/ 96 w 827"/>
                <a:gd name="T3" fmla="*/ 852 h 1370"/>
                <a:gd name="T4" fmla="*/ 827 w 827"/>
                <a:gd name="T5" fmla="*/ 1370 h 1370"/>
                <a:gd name="T6" fmla="*/ 0 60000 65536"/>
                <a:gd name="T7" fmla="*/ 0 60000 65536"/>
                <a:gd name="T8" fmla="*/ 0 60000 65536"/>
                <a:gd name="T9" fmla="*/ 0 w 827"/>
                <a:gd name="T10" fmla="*/ 0 h 1370"/>
                <a:gd name="T11" fmla="*/ 827 w 827"/>
                <a:gd name="T12" fmla="*/ 1370 h 1370"/>
              </a:gdLst>
              <a:ahLst/>
              <a:cxnLst>
                <a:cxn ang="T6">
                  <a:pos x="T0" y="T1"/>
                </a:cxn>
                <a:cxn ang="T7">
                  <a:pos x="T2" y="T3"/>
                </a:cxn>
                <a:cxn ang="T8">
                  <a:pos x="T4" y="T5"/>
                </a:cxn>
              </a:cxnLst>
              <a:rect l="T9" t="T10" r="T11" b="T12"/>
              <a:pathLst>
                <a:path w="827" h="1370">
                  <a:moveTo>
                    <a:pt x="250" y="0"/>
                  </a:moveTo>
                  <a:cubicBezTo>
                    <a:pt x="224" y="142"/>
                    <a:pt x="0" y="623"/>
                    <a:pt x="96" y="852"/>
                  </a:cubicBezTo>
                  <a:cubicBezTo>
                    <a:pt x="194" y="1168"/>
                    <a:pt x="675" y="1262"/>
                    <a:pt x="827" y="137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90" name="Freeform 30"/>
            <p:cNvSpPr>
              <a:spLocks/>
            </p:cNvSpPr>
            <p:nvPr/>
          </p:nvSpPr>
          <p:spPr bwMode="auto">
            <a:xfrm>
              <a:off x="3551" y="7618"/>
              <a:ext cx="756" cy="1358"/>
            </a:xfrm>
            <a:custGeom>
              <a:avLst/>
              <a:gdLst>
                <a:gd name="T0" fmla="*/ 320 w 766"/>
                <a:gd name="T1" fmla="*/ 0 h 1397"/>
                <a:gd name="T2" fmla="*/ 416 w 766"/>
                <a:gd name="T3" fmla="*/ 317 h 1397"/>
                <a:gd name="T4" fmla="*/ 0 w 766"/>
                <a:gd name="T5" fmla="*/ 490 h 1397"/>
                <a:gd name="T6" fmla="*/ 0 60000 65536"/>
                <a:gd name="T7" fmla="*/ 0 60000 65536"/>
                <a:gd name="T8" fmla="*/ 0 60000 65536"/>
                <a:gd name="T9" fmla="*/ 0 w 766"/>
                <a:gd name="T10" fmla="*/ 0 h 1397"/>
                <a:gd name="T11" fmla="*/ 766 w 766"/>
                <a:gd name="T12" fmla="*/ 1397 h 1397"/>
              </a:gdLst>
              <a:ahLst/>
              <a:cxnLst>
                <a:cxn ang="T6">
                  <a:pos x="T0" y="T1"/>
                </a:cxn>
                <a:cxn ang="T7">
                  <a:pos x="T2" y="T3"/>
                </a:cxn>
                <a:cxn ang="T8">
                  <a:pos x="T4" y="T5"/>
                </a:cxn>
              </a:cxnLst>
              <a:rect l="T9" t="T10" r="T11" b="T12"/>
              <a:pathLst>
                <a:path w="766" h="1397">
                  <a:moveTo>
                    <a:pt x="519" y="0"/>
                  </a:moveTo>
                  <a:cubicBezTo>
                    <a:pt x="546" y="150"/>
                    <a:pt x="766" y="669"/>
                    <a:pt x="679" y="902"/>
                  </a:cubicBezTo>
                  <a:cubicBezTo>
                    <a:pt x="592" y="1135"/>
                    <a:pt x="141" y="1294"/>
                    <a:pt x="0" y="1397"/>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91" name="Text Box 31"/>
            <p:cNvSpPr txBox="1">
              <a:spLocks noChangeArrowheads="1"/>
            </p:cNvSpPr>
            <p:nvPr/>
          </p:nvSpPr>
          <p:spPr bwMode="auto">
            <a:xfrm>
              <a:off x="3315" y="7254"/>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3</a:t>
              </a:r>
            </a:p>
          </p:txBody>
        </p:sp>
        <p:sp>
          <p:nvSpPr>
            <p:cNvPr id="62492" name="Text Box 32"/>
            <p:cNvSpPr txBox="1">
              <a:spLocks noChangeArrowheads="1"/>
            </p:cNvSpPr>
            <p:nvPr/>
          </p:nvSpPr>
          <p:spPr bwMode="auto">
            <a:xfrm>
              <a:off x="4265" y="7833"/>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9</a:t>
              </a:r>
            </a:p>
          </p:txBody>
        </p:sp>
        <p:sp>
          <p:nvSpPr>
            <p:cNvPr id="62493" name="Text Box 33"/>
            <p:cNvSpPr txBox="1">
              <a:spLocks noChangeArrowheads="1"/>
            </p:cNvSpPr>
            <p:nvPr/>
          </p:nvSpPr>
          <p:spPr bwMode="auto">
            <a:xfrm>
              <a:off x="2295" y="7857"/>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8</a:t>
              </a:r>
            </a:p>
          </p:txBody>
        </p:sp>
        <p:sp>
          <p:nvSpPr>
            <p:cNvPr id="62494" name="Text Box 34"/>
            <p:cNvSpPr txBox="1">
              <a:spLocks noChangeArrowheads="1"/>
            </p:cNvSpPr>
            <p:nvPr/>
          </p:nvSpPr>
          <p:spPr bwMode="auto">
            <a:xfrm>
              <a:off x="3285" y="8298"/>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sz="2400" b="1">
                  <a:solidFill>
                    <a:srgbClr val="000066"/>
                  </a:solidFill>
                  <a:latin typeface="Times New Roman" pitchFamily="18" charset="0"/>
                </a:rPr>
                <a:t>4</a:t>
              </a:r>
            </a:p>
          </p:txBody>
        </p:sp>
      </p:grpSp>
    </p:spTree>
    <p:custDataLst>
      <p:tags r:id="rId1"/>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货郎担问题</a:t>
            </a:r>
          </a:p>
        </p:txBody>
      </p:sp>
      <p:sp>
        <p:nvSpPr>
          <p:cNvPr id="99" name="内容占位符 2"/>
          <p:cNvSpPr>
            <a:spLocks noGrp="1"/>
          </p:cNvSpPr>
          <p:nvPr>
            <p:ph idx="1"/>
          </p:nvPr>
        </p:nvSpPr>
        <p:spPr>
          <a:xfrm>
            <a:off x="419100" y="1470025"/>
            <a:ext cx="8178800" cy="4457700"/>
          </a:xfrm>
        </p:spPr>
        <p:txBody>
          <a:bodyPr/>
          <a:lstStyle/>
          <a:p>
            <a:pPr marL="0" indent="0" defTabSz="914400" eaLnBrk="1" fontAlgn="auto" hangingPunct="1">
              <a:lnSpc>
                <a:spcPct val="100000"/>
              </a:lnSpc>
              <a:spcBef>
                <a:spcPts val="0"/>
              </a:spcBef>
              <a:spcAft>
                <a:spcPts val="0"/>
              </a:spcAft>
              <a:buClrTx/>
              <a:buSzTx/>
              <a:buFontTx/>
              <a:buNone/>
              <a:defRPr/>
            </a:pPr>
            <a:endParaRPr lang="zh-CN" altLang="en-US" kern="0" dirty="0" smtClean="0">
              <a:solidFill>
                <a:sysClr val="windowText" lastClr="000000"/>
              </a:solidFill>
            </a:endParaRPr>
          </a:p>
        </p:txBody>
      </p:sp>
      <p:sp>
        <p:nvSpPr>
          <p:cNvPr id="63492" name="灯片编号占位符 3"/>
          <p:cNvSpPr>
            <a:spLocks noGrp="1"/>
          </p:cNvSpPr>
          <p:nvPr>
            <p:ph type="sldNum" sz="quarter" idx="12"/>
          </p:nvPr>
        </p:nvSpPr>
        <p:spPr bwMode="auto">
          <a:xfrm>
            <a:off x="6692900" y="6099175"/>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0" hangingPunct="0">
              <a:spcBef>
                <a:spcPct val="50000"/>
              </a:spcBef>
            </a:pPr>
            <a:fld id="{99A1CE0C-A977-4CF5-B2B9-79EE69B3AEB5}" type="slidenum">
              <a:rPr lang="en-US" altLang="zh-CN" sz="1000" smtClean="0">
                <a:solidFill>
                  <a:srgbClr val="969696"/>
                </a:solidFill>
              </a:rPr>
              <a:pPr eaLnBrk="0" hangingPunct="0">
                <a:spcBef>
                  <a:spcPct val="50000"/>
                </a:spcBef>
              </a:pPr>
              <a:t>49</a:t>
            </a:fld>
            <a:endParaRPr lang="en-US" altLang="zh-CN" sz="1000" smtClean="0">
              <a:solidFill>
                <a:srgbClr val="969696"/>
              </a:solidFill>
            </a:endParaRPr>
          </a:p>
        </p:txBody>
      </p:sp>
      <p:sp>
        <p:nvSpPr>
          <p:cNvPr id="63493" name="Text Box 4"/>
          <p:cNvSpPr txBox="1">
            <a:spLocks noChangeArrowheads="1"/>
          </p:cNvSpPr>
          <p:nvPr/>
        </p:nvSpPr>
        <p:spPr bwMode="auto">
          <a:xfrm>
            <a:off x="5922963" y="1104900"/>
            <a:ext cx="27765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1">
                <a:solidFill>
                  <a:srgbClr val="000066"/>
                </a:solidFill>
                <a:latin typeface="Times New Roman" pitchFamily="18" charset="0"/>
              </a:rPr>
              <a:t>目标函数范围：</a:t>
            </a:r>
            <a:r>
              <a:rPr lang="en-US" altLang="zh-CN" sz="2000" b="1">
                <a:solidFill>
                  <a:srgbClr val="000066"/>
                </a:solidFill>
                <a:latin typeface="Times New Roman" pitchFamily="18" charset="0"/>
              </a:rPr>
              <a:t>[14, </a:t>
            </a:r>
            <a:r>
              <a:rPr lang="en-US" altLang="zh-CN" sz="2000" b="1">
                <a:solidFill>
                  <a:srgbClr val="FF0000"/>
                </a:solidFill>
                <a:latin typeface="Times New Roman" pitchFamily="18" charset="0"/>
              </a:rPr>
              <a:t>16</a:t>
            </a:r>
            <a:r>
              <a:rPr lang="en-US" altLang="zh-CN" sz="2000" b="1">
                <a:solidFill>
                  <a:srgbClr val="000066"/>
                </a:solidFill>
                <a:latin typeface="Times New Roman" pitchFamily="18" charset="0"/>
              </a:rPr>
              <a:t>]</a:t>
            </a:r>
          </a:p>
        </p:txBody>
      </p:sp>
      <p:sp>
        <p:nvSpPr>
          <p:cNvPr id="102" name="Text Box 5"/>
          <p:cNvSpPr txBox="1">
            <a:spLocks noChangeArrowheads="1"/>
          </p:cNvSpPr>
          <p:nvPr/>
        </p:nvSpPr>
        <p:spPr bwMode="auto">
          <a:xfrm>
            <a:off x="6826250" y="2216150"/>
            <a:ext cx="2413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4</a:t>
            </a:r>
          </a:p>
        </p:txBody>
      </p:sp>
      <p:sp>
        <p:nvSpPr>
          <p:cNvPr id="103" name="Text Box 6"/>
          <p:cNvSpPr txBox="1">
            <a:spLocks noChangeArrowheads="1"/>
          </p:cNvSpPr>
          <p:nvPr/>
        </p:nvSpPr>
        <p:spPr bwMode="auto">
          <a:xfrm>
            <a:off x="1450975" y="2465388"/>
            <a:ext cx="912813" cy="558800"/>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2000" tIns="1080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1→2</a:t>
            </a:r>
          </a:p>
          <a:p>
            <a:pPr algn="just" eaLnBrk="1" hangingPunct="1">
              <a:lnSpc>
                <a:spcPct val="96000"/>
              </a:lnSpc>
            </a:pPr>
            <a:r>
              <a:rPr lang="en-US" altLang="zh-CN" sz="2000" b="1" i="1">
                <a:solidFill>
                  <a:srgbClr val="000066"/>
                </a:solidFill>
                <a:latin typeface="Times New Roman" pitchFamily="18" charset="0"/>
              </a:rPr>
              <a:t>lb</a:t>
            </a:r>
            <a:r>
              <a:rPr lang="en-US" altLang="zh-CN" sz="2000" b="1">
                <a:solidFill>
                  <a:srgbClr val="000066"/>
                </a:solidFill>
                <a:latin typeface="Times New Roman" pitchFamily="18" charset="0"/>
              </a:rPr>
              <a:t>=14</a:t>
            </a:r>
          </a:p>
        </p:txBody>
      </p:sp>
      <p:sp>
        <p:nvSpPr>
          <p:cNvPr id="104" name="Line 7"/>
          <p:cNvSpPr>
            <a:spLocks noChangeShapeType="1"/>
          </p:cNvSpPr>
          <p:nvPr/>
        </p:nvSpPr>
        <p:spPr bwMode="auto">
          <a:xfrm flipV="1">
            <a:off x="1450975" y="2752725"/>
            <a:ext cx="9032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105" name="Line 8"/>
          <p:cNvSpPr>
            <a:spLocks noChangeShapeType="1"/>
          </p:cNvSpPr>
          <p:nvPr/>
        </p:nvSpPr>
        <p:spPr bwMode="auto">
          <a:xfrm flipH="1">
            <a:off x="2266950" y="1944688"/>
            <a:ext cx="2584450" cy="511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106" name="Line 9"/>
          <p:cNvSpPr>
            <a:spLocks noChangeShapeType="1"/>
          </p:cNvSpPr>
          <p:nvPr/>
        </p:nvSpPr>
        <p:spPr bwMode="auto">
          <a:xfrm flipH="1">
            <a:off x="5091113" y="1874838"/>
            <a:ext cx="3175" cy="5937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107" name="Line 10"/>
          <p:cNvSpPr>
            <a:spLocks noChangeShapeType="1"/>
          </p:cNvSpPr>
          <p:nvPr/>
        </p:nvSpPr>
        <p:spPr bwMode="auto">
          <a:xfrm>
            <a:off x="5399088" y="1935163"/>
            <a:ext cx="1387475" cy="5254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108" name="Line 11"/>
          <p:cNvSpPr>
            <a:spLocks noChangeShapeType="1"/>
          </p:cNvSpPr>
          <p:nvPr/>
        </p:nvSpPr>
        <p:spPr bwMode="auto">
          <a:xfrm>
            <a:off x="5573713" y="1930400"/>
            <a:ext cx="2308225" cy="5318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109" name="Line 12"/>
          <p:cNvSpPr>
            <a:spLocks noChangeShapeType="1"/>
          </p:cNvSpPr>
          <p:nvPr/>
        </p:nvSpPr>
        <p:spPr bwMode="auto">
          <a:xfrm flipH="1">
            <a:off x="1082675" y="3038475"/>
            <a:ext cx="444500" cy="4603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110" name="Text Box 13"/>
          <p:cNvSpPr txBox="1">
            <a:spLocks noChangeArrowheads="1"/>
          </p:cNvSpPr>
          <p:nvPr/>
        </p:nvSpPr>
        <p:spPr bwMode="auto">
          <a:xfrm>
            <a:off x="1508125" y="2205038"/>
            <a:ext cx="2413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2</a:t>
            </a:r>
          </a:p>
        </p:txBody>
      </p:sp>
      <p:sp>
        <p:nvSpPr>
          <p:cNvPr id="111" name="Text Box 14"/>
          <p:cNvSpPr txBox="1">
            <a:spLocks noChangeArrowheads="1"/>
          </p:cNvSpPr>
          <p:nvPr/>
        </p:nvSpPr>
        <p:spPr bwMode="auto">
          <a:xfrm>
            <a:off x="4829175" y="2216150"/>
            <a:ext cx="2413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3</a:t>
            </a:r>
          </a:p>
        </p:txBody>
      </p:sp>
      <p:sp>
        <p:nvSpPr>
          <p:cNvPr id="112" name="Text Box 15"/>
          <p:cNvSpPr txBox="1">
            <a:spLocks noChangeArrowheads="1"/>
          </p:cNvSpPr>
          <p:nvPr/>
        </p:nvSpPr>
        <p:spPr bwMode="auto">
          <a:xfrm>
            <a:off x="7947025" y="2227263"/>
            <a:ext cx="2413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5</a:t>
            </a:r>
          </a:p>
        </p:txBody>
      </p:sp>
      <p:sp>
        <p:nvSpPr>
          <p:cNvPr id="113" name="Text Box 16"/>
          <p:cNvSpPr txBox="1">
            <a:spLocks noChangeArrowheads="1"/>
          </p:cNvSpPr>
          <p:nvPr/>
        </p:nvSpPr>
        <p:spPr bwMode="auto">
          <a:xfrm>
            <a:off x="425450" y="3267075"/>
            <a:ext cx="2413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6</a:t>
            </a:r>
          </a:p>
        </p:txBody>
      </p:sp>
      <p:sp>
        <p:nvSpPr>
          <p:cNvPr id="114" name="Text Box 17"/>
          <p:cNvSpPr txBox="1">
            <a:spLocks noChangeArrowheads="1"/>
          </p:cNvSpPr>
          <p:nvPr/>
        </p:nvSpPr>
        <p:spPr bwMode="auto">
          <a:xfrm>
            <a:off x="1493838" y="3248025"/>
            <a:ext cx="2444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7</a:t>
            </a:r>
          </a:p>
        </p:txBody>
      </p:sp>
      <p:sp>
        <p:nvSpPr>
          <p:cNvPr id="115" name="Text Box 18"/>
          <p:cNvSpPr txBox="1">
            <a:spLocks noChangeArrowheads="1"/>
          </p:cNvSpPr>
          <p:nvPr/>
        </p:nvSpPr>
        <p:spPr bwMode="auto">
          <a:xfrm>
            <a:off x="2754313" y="3271838"/>
            <a:ext cx="242887"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8</a:t>
            </a:r>
          </a:p>
        </p:txBody>
      </p:sp>
      <p:sp>
        <p:nvSpPr>
          <p:cNvPr id="116" name="Text Box 20"/>
          <p:cNvSpPr txBox="1">
            <a:spLocks noChangeArrowheads="1"/>
          </p:cNvSpPr>
          <p:nvPr/>
        </p:nvSpPr>
        <p:spPr bwMode="auto">
          <a:xfrm>
            <a:off x="8367713" y="2236788"/>
            <a:ext cx="26828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CC0066"/>
                </a:solidFill>
                <a:latin typeface="Times New Roman" pitchFamily="18" charset="0"/>
              </a:rPr>
              <a:t>×</a:t>
            </a:r>
          </a:p>
        </p:txBody>
      </p:sp>
      <p:sp>
        <p:nvSpPr>
          <p:cNvPr id="63509" name="Text Box 21"/>
          <p:cNvSpPr txBox="1">
            <a:spLocks noChangeArrowheads="1"/>
          </p:cNvSpPr>
          <p:nvPr/>
        </p:nvSpPr>
        <p:spPr bwMode="auto">
          <a:xfrm>
            <a:off x="4760913" y="1381125"/>
            <a:ext cx="912812" cy="557213"/>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2000" tIns="1080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i="1">
                <a:solidFill>
                  <a:srgbClr val="000066"/>
                </a:solidFill>
                <a:latin typeface="Times New Roman" pitchFamily="18" charset="0"/>
              </a:rPr>
              <a:t>start</a:t>
            </a:r>
            <a:endParaRPr lang="en-US" altLang="zh-CN" sz="2000" b="1">
              <a:solidFill>
                <a:srgbClr val="000066"/>
              </a:solidFill>
              <a:latin typeface="Times New Roman" pitchFamily="18" charset="0"/>
            </a:endParaRPr>
          </a:p>
          <a:p>
            <a:pPr algn="just" eaLnBrk="1" hangingPunct="1">
              <a:lnSpc>
                <a:spcPct val="96000"/>
              </a:lnSpc>
            </a:pPr>
            <a:r>
              <a:rPr lang="en-US" altLang="zh-CN" sz="2000" b="1" i="1">
                <a:solidFill>
                  <a:srgbClr val="000066"/>
                </a:solidFill>
                <a:latin typeface="Times New Roman" pitchFamily="18" charset="0"/>
              </a:rPr>
              <a:t>lb</a:t>
            </a:r>
            <a:r>
              <a:rPr lang="en-US" altLang="zh-CN" sz="2000" b="1">
                <a:solidFill>
                  <a:srgbClr val="000066"/>
                </a:solidFill>
                <a:latin typeface="Times New Roman" pitchFamily="18" charset="0"/>
              </a:rPr>
              <a:t>=14</a:t>
            </a:r>
          </a:p>
        </p:txBody>
      </p:sp>
      <p:sp>
        <p:nvSpPr>
          <p:cNvPr id="63510" name="Line 22"/>
          <p:cNvSpPr>
            <a:spLocks noChangeShapeType="1"/>
          </p:cNvSpPr>
          <p:nvPr/>
        </p:nvSpPr>
        <p:spPr bwMode="auto">
          <a:xfrm flipV="1">
            <a:off x="4760913" y="1668463"/>
            <a:ext cx="9001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119" name="Text Box 23"/>
          <p:cNvSpPr txBox="1">
            <a:spLocks noChangeArrowheads="1"/>
          </p:cNvSpPr>
          <p:nvPr/>
        </p:nvSpPr>
        <p:spPr bwMode="auto">
          <a:xfrm>
            <a:off x="4772025" y="2474913"/>
            <a:ext cx="912813" cy="557212"/>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2000" tIns="1080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1→3</a:t>
            </a:r>
          </a:p>
          <a:p>
            <a:pPr algn="just" eaLnBrk="1" hangingPunct="1">
              <a:lnSpc>
                <a:spcPct val="96000"/>
              </a:lnSpc>
            </a:pPr>
            <a:r>
              <a:rPr lang="en-US" altLang="zh-CN" sz="2000" b="1" i="1">
                <a:solidFill>
                  <a:srgbClr val="000066"/>
                </a:solidFill>
                <a:latin typeface="Times New Roman" pitchFamily="18" charset="0"/>
              </a:rPr>
              <a:t>lb</a:t>
            </a:r>
            <a:r>
              <a:rPr lang="en-US" altLang="zh-CN" sz="2000" b="1">
                <a:solidFill>
                  <a:srgbClr val="000066"/>
                </a:solidFill>
                <a:latin typeface="Times New Roman" pitchFamily="18" charset="0"/>
              </a:rPr>
              <a:t>=14</a:t>
            </a:r>
          </a:p>
        </p:txBody>
      </p:sp>
      <p:sp>
        <p:nvSpPr>
          <p:cNvPr id="120" name="Line 24"/>
          <p:cNvSpPr>
            <a:spLocks noChangeShapeType="1"/>
          </p:cNvSpPr>
          <p:nvPr/>
        </p:nvSpPr>
        <p:spPr bwMode="auto">
          <a:xfrm flipV="1">
            <a:off x="4772025" y="2760663"/>
            <a:ext cx="903288"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121" name="Text Box 25"/>
          <p:cNvSpPr txBox="1">
            <a:spLocks noChangeArrowheads="1"/>
          </p:cNvSpPr>
          <p:nvPr/>
        </p:nvSpPr>
        <p:spPr bwMode="auto">
          <a:xfrm>
            <a:off x="6477000" y="2474913"/>
            <a:ext cx="912813" cy="558800"/>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2000" tIns="1080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1→4</a:t>
            </a:r>
          </a:p>
          <a:p>
            <a:pPr algn="just" eaLnBrk="1" hangingPunct="1">
              <a:lnSpc>
                <a:spcPct val="96000"/>
              </a:lnSpc>
            </a:pPr>
            <a:r>
              <a:rPr lang="en-US" altLang="zh-CN" sz="2000" b="1" i="1">
                <a:solidFill>
                  <a:srgbClr val="000066"/>
                </a:solidFill>
                <a:latin typeface="Times New Roman" pitchFamily="18" charset="0"/>
              </a:rPr>
              <a:t>lb</a:t>
            </a:r>
            <a:r>
              <a:rPr lang="en-US" altLang="zh-CN" sz="2000" b="1">
                <a:solidFill>
                  <a:srgbClr val="000066"/>
                </a:solidFill>
                <a:latin typeface="Times New Roman" pitchFamily="18" charset="0"/>
              </a:rPr>
              <a:t>=16</a:t>
            </a:r>
          </a:p>
        </p:txBody>
      </p:sp>
      <p:sp>
        <p:nvSpPr>
          <p:cNvPr id="122" name="Line 26"/>
          <p:cNvSpPr>
            <a:spLocks noChangeShapeType="1"/>
          </p:cNvSpPr>
          <p:nvPr/>
        </p:nvSpPr>
        <p:spPr bwMode="auto">
          <a:xfrm flipV="1">
            <a:off x="6477000" y="2762250"/>
            <a:ext cx="9032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123" name="Text Box 27"/>
          <p:cNvSpPr txBox="1">
            <a:spLocks noChangeArrowheads="1"/>
          </p:cNvSpPr>
          <p:nvPr/>
        </p:nvSpPr>
        <p:spPr bwMode="auto">
          <a:xfrm>
            <a:off x="7724775" y="2474913"/>
            <a:ext cx="912813" cy="558800"/>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2000" tIns="1080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1→5</a:t>
            </a:r>
          </a:p>
          <a:p>
            <a:pPr algn="just" eaLnBrk="1" hangingPunct="1">
              <a:lnSpc>
                <a:spcPct val="96000"/>
              </a:lnSpc>
            </a:pPr>
            <a:r>
              <a:rPr lang="en-US" altLang="zh-CN" sz="2000" b="1" i="1">
                <a:solidFill>
                  <a:srgbClr val="000066"/>
                </a:solidFill>
                <a:latin typeface="Times New Roman" pitchFamily="18" charset="0"/>
              </a:rPr>
              <a:t>lb</a:t>
            </a:r>
            <a:r>
              <a:rPr lang="en-US" altLang="zh-CN" sz="2000" b="1">
                <a:solidFill>
                  <a:srgbClr val="000066"/>
                </a:solidFill>
                <a:latin typeface="Times New Roman" pitchFamily="18" charset="0"/>
              </a:rPr>
              <a:t>=19</a:t>
            </a:r>
          </a:p>
        </p:txBody>
      </p:sp>
      <p:sp>
        <p:nvSpPr>
          <p:cNvPr id="124" name="Line 28"/>
          <p:cNvSpPr>
            <a:spLocks noChangeShapeType="1"/>
          </p:cNvSpPr>
          <p:nvPr/>
        </p:nvSpPr>
        <p:spPr bwMode="auto">
          <a:xfrm flipV="1">
            <a:off x="7724775" y="2762250"/>
            <a:ext cx="9032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125" name="Text Box 29"/>
          <p:cNvSpPr txBox="1">
            <a:spLocks noChangeArrowheads="1"/>
          </p:cNvSpPr>
          <p:nvPr/>
        </p:nvSpPr>
        <p:spPr bwMode="auto">
          <a:xfrm>
            <a:off x="357188" y="3511550"/>
            <a:ext cx="912812" cy="557213"/>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2000" tIns="1080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2→3</a:t>
            </a:r>
          </a:p>
          <a:p>
            <a:pPr algn="just" eaLnBrk="1" hangingPunct="1">
              <a:lnSpc>
                <a:spcPct val="96000"/>
              </a:lnSpc>
            </a:pPr>
            <a:r>
              <a:rPr lang="en-US" altLang="zh-CN" sz="2000" b="1" i="1">
                <a:solidFill>
                  <a:srgbClr val="000066"/>
                </a:solidFill>
                <a:latin typeface="Times New Roman" pitchFamily="18" charset="0"/>
              </a:rPr>
              <a:t>lb</a:t>
            </a:r>
            <a:r>
              <a:rPr lang="en-US" altLang="zh-CN" sz="2000" b="1">
                <a:solidFill>
                  <a:srgbClr val="000066"/>
                </a:solidFill>
                <a:latin typeface="Times New Roman" pitchFamily="18" charset="0"/>
              </a:rPr>
              <a:t>=16</a:t>
            </a:r>
          </a:p>
        </p:txBody>
      </p:sp>
      <p:sp>
        <p:nvSpPr>
          <p:cNvPr id="126" name="Line 30"/>
          <p:cNvSpPr>
            <a:spLocks noChangeShapeType="1"/>
          </p:cNvSpPr>
          <p:nvPr/>
        </p:nvSpPr>
        <p:spPr bwMode="auto">
          <a:xfrm flipV="1">
            <a:off x="357188" y="3798888"/>
            <a:ext cx="90328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127" name="Text Box 31"/>
          <p:cNvSpPr txBox="1">
            <a:spLocks noChangeArrowheads="1"/>
          </p:cNvSpPr>
          <p:nvPr/>
        </p:nvSpPr>
        <p:spPr bwMode="auto">
          <a:xfrm>
            <a:off x="1439863" y="3511550"/>
            <a:ext cx="912812" cy="557213"/>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2000" tIns="1080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2→4</a:t>
            </a:r>
          </a:p>
          <a:p>
            <a:pPr algn="just" eaLnBrk="1" hangingPunct="1">
              <a:lnSpc>
                <a:spcPct val="96000"/>
              </a:lnSpc>
            </a:pPr>
            <a:r>
              <a:rPr lang="en-US" altLang="zh-CN" sz="2000" b="1" i="1">
                <a:solidFill>
                  <a:srgbClr val="000066"/>
                </a:solidFill>
                <a:latin typeface="Times New Roman" pitchFamily="18" charset="0"/>
              </a:rPr>
              <a:t>lb</a:t>
            </a:r>
            <a:r>
              <a:rPr lang="en-US" altLang="zh-CN" sz="2000" b="1">
                <a:solidFill>
                  <a:srgbClr val="000066"/>
                </a:solidFill>
                <a:latin typeface="Times New Roman" pitchFamily="18" charset="0"/>
              </a:rPr>
              <a:t>=16</a:t>
            </a:r>
          </a:p>
        </p:txBody>
      </p:sp>
      <p:sp>
        <p:nvSpPr>
          <p:cNvPr id="128" name="Line 32"/>
          <p:cNvSpPr>
            <a:spLocks noChangeShapeType="1"/>
          </p:cNvSpPr>
          <p:nvPr/>
        </p:nvSpPr>
        <p:spPr bwMode="auto">
          <a:xfrm flipV="1">
            <a:off x="1439863" y="3798888"/>
            <a:ext cx="9001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129" name="Text Box 33"/>
          <p:cNvSpPr txBox="1">
            <a:spLocks noChangeArrowheads="1"/>
          </p:cNvSpPr>
          <p:nvPr/>
        </p:nvSpPr>
        <p:spPr bwMode="auto">
          <a:xfrm>
            <a:off x="2533650" y="3521075"/>
            <a:ext cx="912813" cy="557213"/>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2000" tIns="1080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2→5</a:t>
            </a:r>
          </a:p>
          <a:p>
            <a:pPr algn="just" eaLnBrk="1" hangingPunct="1">
              <a:lnSpc>
                <a:spcPct val="96000"/>
              </a:lnSpc>
            </a:pPr>
            <a:r>
              <a:rPr lang="en-US" altLang="zh-CN" sz="2000" b="1" i="1">
                <a:solidFill>
                  <a:srgbClr val="000066"/>
                </a:solidFill>
                <a:latin typeface="Times New Roman" pitchFamily="18" charset="0"/>
              </a:rPr>
              <a:t>lb</a:t>
            </a:r>
            <a:r>
              <a:rPr lang="en-US" altLang="zh-CN" sz="2000" b="1">
                <a:solidFill>
                  <a:srgbClr val="000066"/>
                </a:solidFill>
                <a:latin typeface="Times New Roman" pitchFamily="18" charset="0"/>
              </a:rPr>
              <a:t>=19</a:t>
            </a:r>
          </a:p>
        </p:txBody>
      </p:sp>
      <p:sp>
        <p:nvSpPr>
          <p:cNvPr id="130" name="Line 34"/>
          <p:cNvSpPr>
            <a:spLocks noChangeShapeType="1"/>
          </p:cNvSpPr>
          <p:nvPr/>
        </p:nvSpPr>
        <p:spPr bwMode="auto">
          <a:xfrm flipV="1">
            <a:off x="2533650" y="3808413"/>
            <a:ext cx="901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131" name="Text Box 35"/>
          <p:cNvSpPr txBox="1">
            <a:spLocks noChangeArrowheads="1"/>
          </p:cNvSpPr>
          <p:nvPr/>
        </p:nvSpPr>
        <p:spPr bwMode="auto">
          <a:xfrm>
            <a:off x="3716338" y="3532188"/>
            <a:ext cx="912812" cy="558800"/>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2000" tIns="1080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3→2</a:t>
            </a:r>
          </a:p>
          <a:p>
            <a:pPr algn="just" eaLnBrk="1" hangingPunct="1">
              <a:lnSpc>
                <a:spcPct val="96000"/>
              </a:lnSpc>
            </a:pPr>
            <a:r>
              <a:rPr lang="en-US" altLang="zh-CN" sz="2000" b="1" i="1">
                <a:solidFill>
                  <a:srgbClr val="000066"/>
                </a:solidFill>
                <a:latin typeface="Times New Roman" pitchFamily="18" charset="0"/>
              </a:rPr>
              <a:t>lb</a:t>
            </a:r>
            <a:r>
              <a:rPr lang="en-US" altLang="zh-CN" sz="2000" b="1">
                <a:solidFill>
                  <a:srgbClr val="000066"/>
                </a:solidFill>
                <a:latin typeface="Times New Roman" pitchFamily="18" charset="0"/>
              </a:rPr>
              <a:t>=16</a:t>
            </a:r>
          </a:p>
        </p:txBody>
      </p:sp>
      <p:sp>
        <p:nvSpPr>
          <p:cNvPr id="132" name="Line 36"/>
          <p:cNvSpPr>
            <a:spLocks noChangeShapeType="1"/>
          </p:cNvSpPr>
          <p:nvPr/>
        </p:nvSpPr>
        <p:spPr bwMode="auto">
          <a:xfrm flipV="1">
            <a:off x="3716338" y="3819525"/>
            <a:ext cx="903287"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133" name="Text Box 37"/>
          <p:cNvSpPr txBox="1">
            <a:spLocks noChangeArrowheads="1"/>
          </p:cNvSpPr>
          <p:nvPr/>
        </p:nvSpPr>
        <p:spPr bwMode="auto">
          <a:xfrm>
            <a:off x="4784725" y="3532188"/>
            <a:ext cx="912813" cy="558800"/>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2000" tIns="1080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3→4</a:t>
            </a:r>
          </a:p>
          <a:p>
            <a:pPr algn="just" eaLnBrk="1" hangingPunct="1">
              <a:lnSpc>
                <a:spcPct val="96000"/>
              </a:lnSpc>
            </a:pPr>
            <a:r>
              <a:rPr lang="en-US" altLang="zh-CN" sz="2000" b="1" i="1">
                <a:solidFill>
                  <a:srgbClr val="000066"/>
                </a:solidFill>
                <a:latin typeface="Times New Roman" pitchFamily="18" charset="0"/>
              </a:rPr>
              <a:t>lb</a:t>
            </a:r>
            <a:r>
              <a:rPr lang="en-US" altLang="zh-CN" sz="2000" b="1">
                <a:solidFill>
                  <a:srgbClr val="000066"/>
                </a:solidFill>
                <a:latin typeface="Times New Roman" pitchFamily="18" charset="0"/>
              </a:rPr>
              <a:t>=15</a:t>
            </a:r>
          </a:p>
        </p:txBody>
      </p:sp>
      <p:sp>
        <p:nvSpPr>
          <p:cNvPr id="134" name="Line 38"/>
          <p:cNvSpPr>
            <a:spLocks noChangeShapeType="1"/>
          </p:cNvSpPr>
          <p:nvPr/>
        </p:nvSpPr>
        <p:spPr bwMode="auto">
          <a:xfrm flipV="1">
            <a:off x="4784725" y="3819525"/>
            <a:ext cx="903288"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135" name="Text Box 39"/>
          <p:cNvSpPr txBox="1">
            <a:spLocks noChangeArrowheads="1"/>
          </p:cNvSpPr>
          <p:nvPr/>
        </p:nvSpPr>
        <p:spPr bwMode="auto">
          <a:xfrm>
            <a:off x="5854700" y="3532188"/>
            <a:ext cx="912813" cy="55562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2000" tIns="1080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3→5</a:t>
            </a:r>
          </a:p>
          <a:p>
            <a:pPr algn="just" eaLnBrk="1" hangingPunct="1">
              <a:lnSpc>
                <a:spcPct val="96000"/>
              </a:lnSpc>
            </a:pPr>
            <a:r>
              <a:rPr lang="en-US" altLang="zh-CN" sz="2000" b="1" i="1">
                <a:solidFill>
                  <a:srgbClr val="000066"/>
                </a:solidFill>
                <a:latin typeface="Times New Roman" pitchFamily="18" charset="0"/>
              </a:rPr>
              <a:t>lb</a:t>
            </a:r>
            <a:r>
              <a:rPr lang="en-US" altLang="zh-CN" sz="2000" b="1">
                <a:solidFill>
                  <a:srgbClr val="000066"/>
                </a:solidFill>
                <a:latin typeface="Times New Roman" pitchFamily="18" charset="0"/>
              </a:rPr>
              <a:t>=14</a:t>
            </a:r>
          </a:p>
        </p:txBody>
      </p:sp>
      <p:sp>
        <p:nvSpPr>
          <p:cNvPr id="136" name="Line 40"/>
          <p:cNvSpPr>
            <a:spLocks noChangeShapeType="1"/>
          </p:cNvSpPr>
          <p:nvPr/>
        </p:nvSpPr>
        <p:spPr bwMode="auto">
          <a:xfrm flipV="1">
            <a:off x="5854700" y="3817938"/>
            <a:ext cx="90170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137" name="Line 41"/>
          <p:cNvSpPr>
            <a:spLocks noChangeShapeType="1"/>
          </p:cNvSpPr>
          <p:nvPr/>
        </p:nvSpPr>
        <p:spPr bwMode="auto">
          <a:xfrm flipH="1">
            <a:off x="1895475" y="3025775"/>
            <a:ext cx="0" cy="4762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138" name="Line 42"/>
          <p:cNvSpPr>
            <a:spLocks noChangeShapeType="1"/>
          </p:cNvSpPr>
          <p:nvPr/>
        </p:nvSpPr>
        <p:spPr bwMode="auto">
          <a:xfrm>
            <a:off x="2266950" y="3024188"/>
            <a:ext cx="433388" cy="4873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139" name="Line 43"/>
          <p:cNvSpPr>
            <a:spLocks noChangeShapeType="1"/>
          </p:cNvSpPr>
          <p:nvPr/>
        </p:nvSpPr>
        <p:spPr bwMode="auto">
          <a:xfrm flipH="1">
            <a:off x="4365625" y="3051175"/>
            <a:ext cx="482600" cy="4699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140" name="Line 44"/>
          <p:cNvSpPr>
            <a:spLocks noChangeShapeType="1"/>
          </p:cNvSpPr>
          <p:nvPr/>
        </p:nvSpPr>
        <p:spPr bwMode="auto">
          <a:xfrm flipH="1">
            <a:off x="5216525" y="3036888"/>
            <a:ext cx="0" cy="484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141" name="Line 45"/>
          <p:cNvSpPr>
            <a:spLocks noChangeShapeType="1"/>
          </p:cNvSpPr>
          <p:nvPr/>
        </p:nvSpPr>
        <p:spPr bwMode="auto">
          <a:xfrm>
            <a:off x="5588000" y="3033713"/>
            <a:ext cx="433388" cy="4873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142" name="Text Box 46"/>
          <p:cNvSpPr txBox="1">
            <a:spLocks noChangeArrowheads="1"/>
          </p:cNvSpPr>
          <p:nvPr/>
        </p:nvSpPr>
        <p:spPr bwMode="auto">
          <a:xfrm>
            <a:off x="3151188" y="3273425"/>
            <a:ext cx="2667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CC0066"/>
                </a:solidFill>
                <a:latin typeface="Times New Roman" pitchFamily="18" charset="0"/>
              </a:rPr>
              <a:t>×</a:t>
            </a:r>
          </a:p>
        </p:txBody>
      </p:sp>
      <p:sp>
        <p:nvSpPr>
          <p:cNvPr id="143" name="Text Box 47"/>
          <p:cNvSpPr txBox="1">
            <a:spLocks noChangeArrowheads="1"/>
          </p:cNvSpPr>
          <p:nvPr/>
        </p:nvSpPr>
        <p:spPr bwMode="auto">
          <a:xfrm>
            <a:off x="3784600" y="3279775"/>
            <a:ext cx="242888"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9</a:t>
            </a:r>
          </a:p>
        </p:txBody>
      </p:sp>
      <p:sp>
        <p:nvSpPr>
          <p:cNvPr id="144" name="Text Box 48"/>
          <p:cNvSpPr txBox="1">
            <a:spLocks noChangeArrowheads="1"/>
          </p:cNvSpPr>
          <p:nvPr/>
        </p:nvSpPr>
        <p:spPr bwMode="auto">
          <a:xfrm>
            <a:off x="4814888" y="3225800"/>
            <a:ext cx="36671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10</a:t>
            </a:r>
          </a:p>
        </p:txBody>
      </p:sp>
      <p:sp>
        <p:nvSpPr>
          <p:cNvPr id="145" name="Text Box 49"/>
          <p:cNvSpPr txBox="1">
            <a:spLocks noChangeArrowheads="1"/>
          </p:cNvSpPr>
          <p:nvPr/>
        </p:nvSpPr>
        <p:spPr bwMode="auto">
          <a:xfrm>
            <a:off x="6037263" y="3225800"/>
            <a:ext cx="368300"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11</a:t>
            </a:r>
          </a:p>
        </p:txBody>
      </p:sp>
      <p:sp>
        <p:nvSpPr>
          <p:cNvPr id="146" name="Text Box 50"/>
          <p:cNvSpPr txBox="1">
            <a:spLocks noChangeArrowheads="1"/>
          </p:cNvSpPr>
          <p:nvPr/>
        </p:nvSpPr>
        <p:spPr bwMode="auto">
          <a:xfrm>
            <a:off x="5854700" y="4630738"/>
            <a:ext cx="912813" cy="557212"/>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2000" tIns="1080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5→2</a:t>
            </a:r>
          </a:p>
          <a:p>
            <a:pPr algn="just" eaLnBrk="1" hangingPunct="1">
              <a:lnSpc>
                <a:spcPct val="96000"/>
              </a:lnSpc>
            </a:pPr>
            <a:r>
              <a:rPr lang="en-US" altLang="zh-CN" sz="2000" b="1" i="1">
                <a:solidFill>
                  <a:srgbClr val="000066"/>
                </a:solidFill>
                <a:latin typeface="Times New Roman" pitchFamily="18" charset="0"/>
              </a:rPr>
              <a:t>lb</a:t>
            </a:r>
            <a:r>
              <a:rPr lang="en-US" altLang="zh-CN" sz="2000" b="1">
                <a:solidFill>
                  <a:srgbClr val="000066"/>
                </a:solidFill>
                <a:latin typeface="Times New Roman" pitchFamily="18" charset="0"/>
              </a:rPr>
              <a:t>=19</a:t>
            </a:r>
          </a:p>
        </p:txBody>
      </p:sp>
      <p:sp>
        <p:nvSpPr>
          <p:cNvPr id="147" name="Line 51"/>
          <p:cNvSpPr>
            <a:spLocks noChangeShapeType="1"/>
          </p:cNvSpPr>
          <p:nvPr/>
        </p:nvSpPr>
        <p:spPr bwMode="auto">
          <a:xfrm flipV="1">
            <a:off x="5854700" y="4916488"/>
            <a:ext cx="90170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148" name="Text Box 52"/>
          <p:cNvSpPr txBox="1">
            <a:spLocks noChangeArrowheads="1"/>
          </p:cNvSpPr>
          <p:nvPr/>
        </p:nvSpPr>
        <p:spPr bwMode="auto">
          <a:xfrm>
            <a:off x="6910388" y="4630738"/>
            <a:ext cx="911225" cy="557212"/>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2000" tIns="1080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5→4</a:t>
            </a:r>
          </a:p>
          <a:p>
            <a:pPr algn="just" eaLnBrk="1" hangingPunct="1">
              <a:lnSpc>
                <a:spcPct val="96000"/>
              </a:lnSpc>
            </a:pPr>
            <a:r>
              <a:rPr lang="en-US" altLang="zh-CN" sz="2000" b="1" i="1">
                <a:solidFill>
                  <a:srgbClr val="000066"/>
                </a:solidFill>
                <a:latin typeface="Times New Roman" pitchFamily="18" charset="0"/>
              </a:rPr>
              <a:t>lb</a:t>
            </a:r>
            <a:r>
              <a:rPr lang="en-US" altLang="zh-CN" sz="2000" b="1">
                <a:solidFill>
                  <a:srgbClr val="000066"/>
                </a:solidFill>
                <a:latin typeface="Times New Roman" pitchFamily="18" charset="0"/>
              </a:rPr>
              <a:t>=14</a:t>
            </a:r>
          </a:p>
        </p:txBody>
      </p:sp>
      <p:sp>
        <p:nvSpPr>
          <p:cNvPr id="149" name="Line 53"/>
          <p:cNvSpPr>
            <a:spLocks noChangeShapeType="1"/>
          </p:cNvSpPr>
          <p:nvPr/>
        </p:nvSpPr>
        <p:spPr bwMode="auto">
          <a:xfrm flipV="1">
            <a:off x="6910388" y="4916488"/>
            <a:ext cx="90170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150" name="Line 54"/>
          <p:cNvSpPr>
            <a:spLocks noChangeShapeType="1"/>
          </p:cNvSpPr>
          <p:nvPr/>
        </p:nvSpPr>
        <p:spPr bwMode="auto">
          <a:xfrm>
            <a:off x="6337300" y="4100513"/>
            <a:ext cx="0" cy="5286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151" name="Line 55"/>
          <p:cNvSpPr>
            <a:spLocks noChangeShapeType="1"/>
          </p:cNvSpPr>
          <p:nvPr/>
        </p:nvSpPr>
        <p:spPr bwMode="auto">
          <a:xfrm>
            <a:off x="6592888" y="4097338"/>
            <a:ext cx="420687" cy="5222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152" name="Text Box 56"/>
          <p:cNvSpPr txBox="1">
            <a:spLocks noChangeArrowheads="1"/>
          </p:cNvSpPr>
          <p:nvPr/>
        </p:nvSpPr>
        <p:spPr bwMode="auto">
          <a:xfrm>
            <a:off x="5872163" y="4391025"/>
            <a:ext cx="390525"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12</a:t>
            </a:r>
          </a:p>
        </p:txBody>
      </p:sp>
      <p:sp>
        <p:nvSpPr>
          <p:cNvPr id="153" name="Text Box 57"/>
          <p:cNvSpPr txBox="1">
            <a:spLocks noChangeArrowheads="1"/>
          </p:cNvSpPr>
          <p:nvPr/>
        </p:nvSpPr>
        <p:spPr bwMode="auto">
          <a:xfrm>
            <a:off x="7132638" y="4391025"/>
            <a:ext cx="42545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13</a:t>
            </a:r>
          </a:p>
        </p:txBody>
      </p:sp>
      <p:sp>
        <p:nvSpPr>
          <p:cNvPr id="154" name="Text Box 58"/>
          <p:cNvSpPr txBox="1">
            <a:spLocks noChangeArrowheads="1"/>
          </p:cNvSpPr>
          <p:nvPr/>
        </p:nvSpPr>
        <p:spPr bwMode="auto">
          <a:xfrm>
            <a:off x="6486525" y="4406900"/>
            <a:ext cx="2667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CC0066"/>
                </a:solidFill>
                <a:latin typeface="Times New Roman" pitchFamily="18" charset="0"/>
              </a:rPr>
              <a:t>×</a:t>
            </a:r>
          </a:p>
        </p:txBody>
      </p:sp>
      <p:sp>
        <p:nvSpPr>
          <p:cNvPr id="155" name="Text Box 59"/>
          <p:cNvSpPr txBox="1">
            <a:spLocks noChangeArrowheads="1"/>
          </p:cNvSpPr>
          <p:nvPr/>
        </p:nvSpPr>
        <p:spPr bwMode="auto">
          <a:xfrm>
            <a:off x="6950075" y="5692775"/>
            <a:ext cx="912813" cy="557213"/>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2000" tIns="1080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4→2</a:t>
            </a:r>
          </a:p>
          <a:p>
            <a:pPr algn="just" eaLnBrk="1" hangingPunct="1">
              <a:lnSpc>
                <a:spcPct val="96000"/>
              </a:lnSpc>
            </a:pPr>
            <a:r>
              <a:rPr lang="en-US" altLang="zh-CN" sz="2000" b="1" i="1">
                <a:solidFill>
                  <a:srgbClr val="000066"/>
                </a:solidFill>
                <a:latin typeface="Times New Roman" pitchFamily="18" charset="0"/>
              </a:rPr>
              <a:t>lb</a:t>
            </a:r>
            <a:r>
              <a:rPr lang="en-US" altLang="zh-CN" sz="2000" b="1">
                <a:solidFill>
                  <a:srgbClr val="000066"/>
                </a:solidFill>
                <a:latin typeface="Times New Roman" pitchFamily="18" charset="0"/>
              </a:rPr>
              <a:t>=16</a:t>
            </a:r>
          </a:p>
        </p:txBody>
      </p:sp>
      <p:sp>
        <p:nvSpPr>
          <p:cNvPr id="156" name="Line 60"/>
          <p:cNvSpPr>
            <a:spLocks noChangeShapeType="1"/>
          </p:cNvSpPr>
          <p:nvPr/>
        </p:nvSpPr>
        <p:spPr bwMode="auto">
          <a:xfrm flipV="1">
            <a:off x="6950075" y="5980113"/>
            <a:ext cx="900113"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157" name="Text Box 61"/>
          <p:cNvSpPr txBox="1">
            <a:spLocks noChangeArrowheads="1"/>
          </p:cNvSpPr>
          <p:nvPr/>
        </p:nvSpPr>
        <p:spPr bwMode="auto">
          <a:xfrm>
            <a:off x="7018338" y="5454650"/>
            <a:ext cx="395287"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14</a:t>
            </a:r>
          </a:p>
        </p:txBody>
      </p:sp>
      <p:sp>
        <p:nvSpPr>
          <p:cNvPr id="158" name="Line 62"/>
          <p:cNvSpPr>
            <a:spLocks noChangeShapeType="1"/>
          </p:cNvSpPr>
          <p:nvPr/>
        </p:nvSpPr>
        <p:spPr bwMode="auto">
          <a:xfrm flipH="1">
            <a:off x="7381875" y="5199063"/>
            <a:ext cx="0" cy="4968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159" name="Line 63"/>
          <p:cNvSpPr>
            <a:spLocks noChangeShapeType="1"/>
          </p:cNvSpPr>
          <p:nvPr/>
        </p:nvSpPr>
        <p:spPr bwMode="auto">
          <a:xfrm flipH="1">
            <a:off x="4479925" y="4095750"/>
            <a:ext cx="509588" cy="5318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160" name="Line 64"/>
          <p:cNvSpPr>
            <a:spLocks noChangeShapeType="1"/>
          </p:cNvSpPr>
          <p:nvPr/>
        </p:nvSpPr>
        <p:spPr bwMode="auto">
          <a:xfrm>
            <a:off x="5216525" y="4095750"/>
            <a:ext cx="0" cy="530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161" name="Text Box 65"/>
          <p:cNvSpPr txBox="1">
            <a:spLocks noChangeArrowheads="1"/>
          </p:cNvSpPr>
          <p:nvPr/>
        </p:nvSpPr>
        <p:spPr bwMode="auto">
          <a:xfrm>
            <a:off x="3703638" y="4627563"/>
            <a:ext cx="912812" cy="557212"/>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2000" tIns="1080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4→2</a:t>
            </a:r>
          </a:p>
          <a:p>
            <a:pPr algn="just" eaLnBrk="1" hangingPunct="1">
              <a:lnSpc>
                <a:spcPct val="96000"/>
              </a:lnSpc>
            </a:pPr>
            <a:r>
              <a:rPr lang="en-US" altLang="zh-CN" sz="2000" b="1" i="1">
                <a:solidFill>
                  <a:srgbClr val="000066"/>
                </a:solidFill>
                <a:latin typeface="Times New Roman" pitchFamily="18" charset="0"/>
              </a:rPr>
              <a:t>lb</a:t>
            </a:r>
            <a:r>
              <a:rPr lang="en-US" altLang="zh-CN" sz="2000" b="1">
                <a:solidFill>
                  <a:srgbClr val="000066"/>
                </a:solidFill>
                <a:latin typeface="Times New Roman" pitchFamily="18" charset="0"/>
              </a:rPr>
              <a:t>=18</a:t>
            </a:r>
          </a:p>
        </p:txBody>
      </p:sp>
      <p:sp>
        <p:nvSpPr>
          <p:cNvPr id="162" name="Line 66"/>
          <p:cNvSpPr>
            <a:spLocks noChangeShapeType="1"/>
          </p:cNvSpPr>
          <p:nvPr/>
        </p:nvSpPr>
        <p:spPr bwMode="auto">
          <a:xfrm flipV="1">
            <a:off x="3703638" y="4914900"/>
            <a:ext cx="903287"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163" name="Text Box 67"/>
          <p:cNvSpPr txBox="1">
            <a:spLocks noChangeArrowheads="1"/>
          </p:cNvSpPr>
          <p:nvPr/>
        </p:nvSpPr>
        <p:spPr bwMode="auto">
          <a:xfrm>
            <a:off x="4760913" y="4627563"/>
            <a:ext cx="912812" cy="557212"/>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2000" tIns="1080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4→5</a:t>
            </a:r>
          </a:p>
          <a:p>
            <a:pPr algn="just" eaLnBrk="1" hangingPunct="1">
              <a:lnSpc>
                <a:spcPct val="96000"/>
              </a:lnSpc>
            </a:pPr>
            <a:r>
              <a:rPr lang="en-US" altLang="zh-CN" sz="2000" b="1" i="1">
                <a:solidFill>
                  <a:srgbClr val="000066"/>
                </a:solidFill>
                <a:latin typeface="Times New Roman" pitchFamily="18" charset="0"/>
              </a:rPr>
              <a:t>lb</a:t>
            </a:r>
            <a:r>
              <a:rPr lang="en-US" altLang="zh-CN" sz="2000" b="1">
                <a:solidFill>
                  <a:srgbClr val="000066"/>
                </a:solidFill>
                <a:latin typeface="Times New Roman" pitchFamily="18" charset="0"/>
              </a:rPr>
              <a:t>=15</a:t>
            </a:r>
          </a:p>
        </p:txBody>
      </p:sp>
      <p:sp>
        <p:nvSpPr>
          <p:cNvPr id="164" name="Line 68"/>
          <p:cNvSpPr>
            <a:spLocks noChangeShapeType="1"/>
          </p:cNvSpPr>
          <p:nvPr/>
        </p:nvSpPr>
        <p:spPr bwMode="auto">
          <a:xfrm flipV="1">
            <a:off x="4760913" y="4914900"/>
            <a:ext cx="900112"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165" name="Text Box 69"/>
          <p:cNvSpPr txBox="1">
            <a:spLocks noChangeArrowheads="1"/>
          </p:cNvSpPr>
          <p:nvPr/>
        </p:nvSpPr>
        <p:spPr bwMode="auto">
          <a:xfrm>
            <a:off x="3746500" y="4359275"/>
            <a:ext cx="3556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15</a:t>
            </a:r>
          </a:p>
        </p:txBody>
      </p:sp>
      <p:sp>
        <p:nvSpPr>
          <p:cNvPr id="166" name="Text Box 70"/>
          <p:cNvSpPr txBox="1">
            <a:spLocks noChangeArrowheads="1"/>
          </p:cNvSpPr>
          <p:nvPr/>
        </p:nvSpPr>
        <p:spPr bwMode="auto">
          <a:xfrm>
            <a:off x="4791075" y="4379913"/>
            <a:ext cx="3905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16</a:t>
            </a:r>
          </a:p>
        </p:txBody>
      </p:sp>
      <p:sp>
        <p:nvSpPr>
          <p:cNvPr id="167" name="Text Box 71"/>
          <p:cNvSpPr txBox="1">
            <a:spLocks noChangeArrowheads="1"/>
          </p:cNvSpPr>
          <p:nvPr/>
        </p:nvSpPr>
        <p:spPr bwMode="auto">
          <a:xfrm>
            <a:off x="4233863" y="4391025"/>
            <a:ext cx="2667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CC0066"/>
                </a:solidFill>
                <a:latin typeface="Times New Roman" pitchFamily="18" charset="0"/>
              </a:rPr>
              <a:t>×</a:t>
            </a:r>
          </a:p>
        </p:txBody>
      </p:sp>
      <p:sp>
        <p:nvSpPr>
          <p:cNvPr id="168" name="Text Box 72"/>
          <p:cNvSpPr txBox="1">
            <a:spLocks noChangeArrowheads="1"/>
          </p:cNvSpPr>
          <p:nvPr/>
        </p:nvSpPr>
        <p:spPr bwMode="auto">
          <a:xfrm>
            <a:off x="4799013" y="5692775"/>
            <a:ext cx="912812" cy="557213"/>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2000" tIns="1080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5→2</a:t>
            </a:r>
          </a:p>
          <a:p>
            <a:pPr algn="just" eaLnBrk="1" hangingPunct="1">
              <a:lnSpc>
                <a:spcPct val="96000"/>
              </a:lnSpc>
            </a:pPr>
            <a:r>
              <a:rPr lang="en-US" altLang="zh-CN" sz="2000" b="1" i="1">
                <a:solidFill>
                  <a:srgbClr val="000066"/>
                </a:solidFill>
                <a:latin typeface="Times New Roman" pitchFamily="18" charset="0"/>
              </a:rPr>
              <a:t>lb</a:t>
            </a:r>
            <a:r>
              <a:rPr lang="en-US" altLang="zh-CN" sz="2000" b="1">
                <a:solidFill>
                  <a:srgbClr val="000066"/>
                </a:solidFill>
                <a:latin typeface="Times New Roman" pitchFamily="18" charset="0"/>
              </a:rPr>
              <a:t>=20</a:t>
            </a:r>
          </a:p>
          <a:p>
            <a:pPr algn="just" eaLnBrk="1" hangingPunct="1">
              <a:lnSpc>
                <a:spcPct val="96000"/>
              </a:lnSpc>
            </a:pPr>
            <a:endParaRPr lang="zh-CN" altLang="en-US" sz="2000" b="1">
              <a:solidFill>
                <a:srgbClr val="000066"/>
              </a:solidFill>
              <a:latin typeface="Times New Roman" pitchFamily="18" charset="0"/>
            </a:endParaRPr>
          </a:p>
        </p:txBody>
      </p:sp>
      <p:sp>
        <p:nvSpPr>
          <p:cNvPr id="169" name="Line 73"/>
          <p:cNvSpPr>
            <a:spLocks noChangeShapeType="1"/>
          </p:cNvSpPr>
          <p:nvPr/>
        </p:nvSpPr>
        <p:spPr bwMode="auto">
          <a:xfrm flipV="1">
            <a:off x="4799013" y="5980113"/>
            <a:ext cx="903287"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170" name="Text Box 74"/>
          <p:cNvSpPr txBox="1">
            <a:spLocks noChangeArrowheads="1"/>
          </p:cNvSpPr>
          <p:nvPr/>
        </p:nvSpPr>
        <p:spPr bwMode="auto">
          <a:xfrm>
            <a:off x="4867275" y="5454650"/>
            <a:ext cx="387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000066"/>
                </a:solidFill>
                <a:latin typeface="Times New Roman" pitchFamily="18" charset="0"/>
              </a:rPr>
              <a:t>17</a:t>
            </a:r>
          </a:p>
        </p:txBody>
      </p:sp>
      <p:sp>
        <p:nvSpPr>
          <p:cNvPr id="171" name="Line 75"/>
          <p:cNvSpPr>
            <a:spLocks noChangeShapeType="1"/>
          </p:cNvSpPr>
          <p:nvPr/>
        </p:nvSpPr>
        <p:spPr bwMode="auto">
          <a:xfrm flipH="1">
            <a:off x="5230813" y="5187950"/>
            <a:ext cx="0" cy="4968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172" name="Text Box 76"/>
          <p:cNvSpPr txBox="1">
            <a:spLocks noChangeArrowheads="1"/>
          </p:cNvSpPr>
          <p:nvPr/>
        </p:nvSpPr>
        <p:spPr bwMode="auto">
          <a:xfrm>
            <a:off x="5392738" y="5445125"/>
            <a:ext cx="2667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CC0066"/>
                </a:solidFill>
                <a:latin typeface="Times New Roman" pitchFamily="18" charset="0"/>
              </a:rPr>
              <a:t>×</a:t>
            </a:r>
          </a:p>
        </p:txBody>
      </p:sp>
      <p:sp>
        <p:nvSpPr>
          <p:cNvPr id="173" name="Text Box 77"/>
          <p:cNvSpPr txBox="1">
            <a:spLocks noChangeArrowheads="1"/>
          </p:cNvSpPr>
          <p:nvPr/>
        </p:nvSpPr>
        <p:spPr bwMode="auto">
          <a:xfrm>
            <a:off x="7715250" y="2720975"/>
            <a:ext cx="7858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1" i="1">
                <a:solidFill>
                  <a:srgbClr val="CC0066"/>
                </a:solidFill>
                <a:latin typeface="Times New Roman" pitchFamily="18" charset="0"/>
              </a:rPr>
              <a:t>lb</a:t>
            </a:r>
            <a:r>
              <a:rPr lang="en-US" altLang="zh-CN" sz="2000" b="1">
                <a:solidFill>
                  <a:srgbClr val="CC0066"/>
                </a:solidFill>
                <a:latin typeface="Times New Roman" pitchFamily="18" charset="0"/>
              </a:rPr>
              <a:t>=19</a:t>
            </a:r>
          </a:p>
        </p:txBody>
      </p:sp>
      <p:sp>
        <p:nvSpPr>
          <p:cNvPr id="174" name="Text Box 78"/>
          <p:cNvSpPr txBox="1">
            <a:spLocks noChangeArrowheads="1"/>
          </p:cNvSpPr>
          <p:nvPr/>
        </p:nvSpPr>
        <p:spPr bwMode="auto">
          <a:xfrm>
            <a:off x="-3175" y="2540000"/>
            <a:ext cx="1246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1">
                <a:solidFill>
                  <a:srgbClr val="0000FF"/>
                </a:solidFill>
                <a:latin typeface="Times New Roman" pitchFamily="18" charset="0"/>
              </a:rPr>
              <a:t>PT={2, 3}</a:t>
            </a:r>
          </a:p>
        </p:txBody>
      </p:sp>
      <p:sp>
        <p:nvSpPr>
          <p:cNvPr id="175" name="Rectangle 79"/>
          <p:cNvSpPr>
            <a:spLocks noChangeArrowheads="1"/>
          </p:cNvSpPr>
          <p:nvPr/>
        </p:nvSpPr>
        <p:spPr bwMode="auto">
          <a:xfrm>
            <a:off x="1438275" y="2468563"/>
            <a:ext cx="931863" cy="56832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2400">
              <a:solidFill>
                <a:srgbClr val="000066"/>
              </a:solidFill>
              <a:latin typeface="Times New Roman" pitchFamily="18" charset="0"/>
            </a:endParaRPr>
          </a:p>
        </p:txBody>
      </p:sp>
      <p:sp>
        <p:nvSpPr>
          <p:cNvPr id="176" name="Rectangle 80"/>
          <p:cNvSpPr>
            <a:spLocks noChangeArrowheads="1"/>
          </p:cNvSpPr>
          <p:nvPr/>
        </p:nvSpPr>
        <p:spPr bwMode="auto">
          <a:xfrm>
            <a:off x="4762500" y="2452688"/>
            <a:ext cx="931863" cy="56832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2400">
              <a:solidFill>
                <a:srgbClr val="000066"/>
              </a:solidFill>
              <a:latin typeface="Times New Roman" pitchFamily="18" charset="0"/>
            </a:endParaRPr>
          </a:p>
        </p:txBody>
      </p:sp>
      <p:sp>
        <p:nvSpPr>
          <p:cNvPr id="177" name="Text Box 81"/>
          <p:cNvSpPr txBox="1">
            <a:spLocks noChangeArrowheads="1"/>
          </p:cNvSpPr>
          <p:nvPr/>
        </p:nvSpPr>
        <p:spPr bwMode="auto">
          <a:xfrm>
            <a:off x="2517775" y="3765550"/>
            <a:ext cx="7858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1" i="1">
                <a:solidFill>
                  <a:srgbClr val="CC0066"/>
                </a:solidFill>
                <a:latin typeface="Times New Roman" pitchFamily="18" charset="0"/>
              </a:rPr>
              <a:t>lb</a:t>
            </a:r>
            <a:r>
              <a:rPr lang="en-US" altLang="zh-CN" sz="2000" b="1">
                <a:solidFill>
                  <a:srgbClr val="CC0066"/>
                </a:solidFill>
                <a:latin typeface="Times New Roman" pitchFamily="18" charset="0"/>
              </a:rPr>
              <a:t>=19</a:t>
            </a:r>
          </a:p>
        </p:txBody>
      </p:sp>
      <p:sp>
        <p:nvSpPr>
          <p:cNvPr id="178" name="Text Box 82"/>
          <p:cNvSpPr txBox="1">
            <a:spLocks noChangeArrowheads="1"/>
          </p:cNvSpPr>
          <p:nvPr/>
        </p:nvSpPr>
        <p:spPr bwMode="auto">
          <a:xfrm>
            <a:off x="6765925" y="3441700"/>
            <a:ext cx="1552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1">
                <a:solidFill>
                  <a:srgbClr val="0000FF"/>
                </a:solidFill>
                <a:latin typeface="Times New Roman" pitchFamily="18" charset="0"/>
              </a:rPr>
              <a:t>PT={10,  11}</a:t>
            </a:r>
          </a:p>
        </p:txBody>
      </p:sp>
      <p:sp>
        <p:nvSpPr>
          <p:cNvPr id="179" name="Rectangle 83"/>
          <p:cNvSpPr>
            <a:spLocks noChangeArrowheads="1"/>
          </p:cNvSpPr>
          <p:nvPr/>
        </p:nvSpPr>
        <p:spPr bwMode="auto">
          <a:xfrm>
            <a:off x="4772025" y="3513138"/>
            <a:ext cx="931863" cy="56832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2400">
              <a:solidFill>
                <a:srgbClr val="000066"/>
              </a:solidFill>
              <a:latin typeface="Times New Roman" pitchFamily="18" charset="0"/>
            </a:endParaRPr>
          </a:p>
        </p:txBody>
      </p:sp>
      <p:sp>
        <p:nvSpPr>
          <p:cNvPr id="180" name="Rectangle 84"/>
          <p:cNvSpPr>
            <a:spLocks noChangeArrowheads="1"/>
          </p:cNvSpPr>
          <p:nvPr/>
        </p:nvSpPr>
        <p:spPr bwMode="auto">
          <a:xfrm>
            <a:off x="5834063" y="3521075"/>
            <a:ext cx="931862" cy="56832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2400">
              <a:solidFill>
                <a:srgbClr val="000066"/>
              </a:solidFill>
              <a:latin typeface="Times New Roman" pitchFamily="18" charset="0"/>
            </a:endParaRPr>
          </a:p>
        </p:txBody>
      </p:sp>
      <p:sp>
        <p:nvSpPr>
          <p:cNvPr id="181" name="Text Box 85"/>
          <p:cNvSpPr txBox="1">
            <a:spLocks noChangeArrowheads="1"/>
          </p:cNvSpPr>
          <p:nvPr/>
        </p:nvSpPr>
        <p:spPr bwMode="auto">
          <a:xfrm>
            <a:off x="3683000" y="4881563"/>
            <a:ext cx="7858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1" i="1">
                <a:solidFill>
                  <a:srgbClr val="CC0066"/>
                </a:solidFill>
                <a:latin typeface="Times New Roman" pitchFamily="18" charset="0"/>
              </a:rPr>
              <a:t>lb</a:t>
            </a:r>
            <a:r>
              <a:rPr lang="en-US" altLang="zh-CN" sz="2000" b="1">
                <a:solidFill>
                  <a:srgbClr val="CC0066"/>
                </a:solidFill>
                <a:latin typeface="Times New Roman" pitchFamily="18" charset="0"/>
              </a:rPr>
              <a:t>=18</a:t>
            </a:r>
          </a:p>
        </p:txBody>
      </p:sp>
      <p:sp>
        <p:nvSpPr>
          <p:cNvPr id="182" name="Text Box 86"/>
          <p:cNvSpPr txBox="1">
            <a:spLocks noChangeArrowheads="1"/>
          </p:cNvSpPr>
          <p:nvPr/>
        </p:nvSpPr>
        <p:spPr bwMode="auto">
          <a:xfrm>
            <a:off x="5829300" y="4881563"/>
            <a:ext cx="7858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1" i="1">
                <a:solidFill>
                  <a:srgbClr val="CC0066"/>
                </a:solidFill>
                <a:latin typeface="Times New Roman" pitchFamily="18" charset="0"/>
              </a:rPr>
              <a:t>lb</a:t>
            </a:r>
            <a:r>
              <a:rPr lang="en-US" altLang="zh-CN" sz="2000" b="1">
                <a:solidFill>
                  <a:srgbClr val="CC0066"/>
                </a:solidFill>
                <a:latin typeface="Times New Roman" pitchFamily="18" charset="0"/>
              </a:rPr>
              <a:t>=19</a:t>
            </a:r>
          </a:p>
        </p:txBody>
      </p:sp>
      <p:sp>
        <p:nvSpPr>
          <p:cNvPr id="183" name="Text Box 87"/>
          <p:cNvSpPr txBox="1">
            <a:spLocks noChangeArrowheads="1"/>
          </p:cNvSpPr>
          <p:nvPr/>
        </p:nvSpPr>
        <p:spPr bwMode="auto">
          <a:xfrm>
            <a:off x="2206625" y="4711700"/>
            <a:ext cx="11176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1">
                <a:solidFill>
                  <a:srgbClr val="0000FF"/>
                </a:solidFill>
                <a:latin typeface="Times New Roman" pitchFamily="18" charset="0"/>
              </a:rPr>
              <a:t>PT={16}</a:t>
            </a:r>
          </a:p>
        </p:txBody>
      </p:sp>
      <p:sp>
        <p:nvSpPr>
          <p:cNvPr id="184" name="Rectangle 88"/>
          <p:cNvSpPr>
            <a:spLocks noChangeArrowheads="1"/>
          </p:cNvSpPr>
          <p:nvPr/>
        </p:nvSpPr>
        <p:spPr bwMode="auto">
          <a:xfrm>
            <a:off x="4749800" y="4605338"/>
            <a:ext cx="931863" cy="56832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2400">
              <a:solidFill>
                <a:srgbClr val="000066"/>
              </a:solidFill>
              <a:latin typeface="Times New Roman" pitchFamily="18" charset="0"/>
            </a:endParaRPr>
          </a:p>
        </p:txBody>
      </p:sp>
      <p:sp>
        <p:nvSpPr>
          <p:cNvPr id="185" name="Rectangle 89"/>
          <p:cNvSpPr>
            <a:spLocks noChangeArrowheads="1"/>
          </p:cNvSpPr>
          <p:nvPr/>
        </p:nvSpPr>
        <p:spPr bwMode="auto">
          <a:xfrm>
            <a:off x="6899275" y="4613275"/>
            <a:ext cx="931863" cy="56832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2400">
              <a:solidFill>
                <a:srgbClr val="000066"/>
              </a:solidFill>
              <a:latin typeface="Times New Roman" pitchFamily="18" charset="0"/>
            </a:endParaRPr>
          </a:p>
        </p:txBody>
      </p:sp>
      <p:sp>
        <p:nvSpPr>
          <p:cNvPr id="186" name="Text Box 90"/>
          <p:cNvSpPr txBox="1">
            <a:spLocks noChangeArrowheads="1"/>
          </p:cNvSpPr>
          <p:nvPr/>
        </p:nvSpPr>
        <p:spPr bwMode="auto">
          <a:xfrm>
            <a:off x="4783138" y="5924550"/>
            <a:ext cx="7858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1" i="1">
                <a:solidFill>
                  <a:srgbClr val="CC0066"/>
                </a:solidFill>
                <a:latin typeface="Times New Roman" pitchFamily="18" charset="0"/>
              </a:rPr>
              <a:t>lb</a:t>
            </a:r>
            <a:r>
              <a:rPr lang="en-US" altLang="zh-CN" sz="2000" b="1">
                <a:solidFill>
                  <a:srgbClr val="CC0066"/>
                </a:solidFill>
                <a:latin typeface="Times New Roman" pitchFamily="18" charset="0"/>
              </a:rPr>
              <a:t>=20</a:t>
            </a:r>
          </a:p>
        </p:txBody>
      </p:sp>
      <p:sp>
        <p:nvSpPr>
          <p:cNvPr id="187" name="Text Box 91"/>
          <p:cNvSpPr txBox="1">
            <a:spLocks noChangeArrowheads="1"/>
          </p:cNvSpPr>
          <p:nvPr/>
        </p:nvSpPr>
        <p:spPr bwMode="auto">
          <a:xfrm>
            <a:off x="3241675" y="5781675"/>
            <a:ext cx="862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1">
                <a:solidFill>
                  <a:srgbClr val="0000FF"/>
                </a:solidFill>
                <a:latin typeface="Times New Roman" pitchFamily="18" charset="0"/>
              </a:rPr>
              <a:t>PT={}</a:t>
            </a:r>
          </a:p>
        </p:txBody>
      </p:sp>
      <p:sp>
        <p:nvSpPr>
          <p:cNvPr id="188" name="Text Box 92"/>
          <p:cNvSpPr txBox="1">
            <a:spLocks noChangeArrowheads="1"/>
          </p:cNvSpPr>
          <p:nvPr/>
        </p:nvSpPr>
        <p:spPr bwMode="auto">
          <a:xfrm>
            <a:off x="7358063" y="4233863"/>
            <a:ext cx="1501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1">
                <a:solidFill>
                  <a:srgbClr val="0000FF"/>
                </a:solidFill>
                <a:latin typeface="Times New Roman" pitchFamily="18" charset="0"/>
              </a:rPr>
              <a:t>PT={10, 13}</a:t>
            </a:r>
          </a:p>
        </p:txBody>
      </p:sp>
      <p:sp>
        <p:nvSpPr>
          <p:cNvPr id="189" name="Text Box 93"/>
          <p:cNvSpPr txBox="1">
            <a:spLocks noChangeArrowheads="1"/>
          </p:cNvSpPr>
          <p:nvPr/>
        </p:nvSpPr>
        <p:spPr bwMode="auto">
          <a:xfrm>
            <a:off x="2324100" y="2936875"/>
            <a:ext cx="989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1">
                <a:solidFill>
                  <a:srgbClr val="0000FF"/>
                </a:solidFill>
                <a:latin typeface="Times New Roman" pitchFamily="18" charset="0"/>
              </a:rPr>
              <a:t>PT={3}</a:t>
            </a:r>
          </a:p>
        </p:txBody>
      </p:sp>
      <p:sp>
        <p:nvSpPr>
          <p:cNvPr id="190" name="Rectangle 94"/>
          <p:cNvSpPr>
            <a:spLocks noChangeArrowheads="1"/>
          </p:cNvSpPr>
          <p:nvPr/>
        </p:nvSpPr>
        <p:spPr bwMode="auto">
          <a:xfrm>
            <a:off x="6943725" y="5673725"/>
            <a:ext cx="912813" cy="573088"/>
          </a:xfrm>
          <a:prstGeom prst="rect">
            <a:avLst/>
          </a:prstGeom>
          <a:solidFill>
            <a:srgbClr val="FFCC00">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2400">
              <a:solidFill>
                <a:srgbClr val="000066"/>
              </a:solidFill>
              <a:latin typeface="Times New Roman" pitchFamily="18" charset="0"/>
            </a:endParaRPr>
          </a:p>
        </p:txBody>
      </p:sp>
      <p:sp>
        <p:nvSpPr>
          <p:cNvPr id="191" name="Text Box 95"/>
          <p:cNvSpPr txBox="1">
            <a:spLocks noChangeArrowheads="1"/>
          </p:cNvSpPr>
          <p:nvPr/>
        </p:nvSpPr>
        <p:spPr bwMode="auto">
          <a:xfrm>
            <a:off x="7829550" y="5297488"/>
            <a:ext cx="1117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1">
                <a:solidFill>
                  <a:srgbClr val="0000FF"/>
                </a:solidFill>
                <a:latin typeface="Times New Roman" pitchFamily="18" charset="0"/>
              </a:rPr>
              <a:t>PT={10}</a:t>
            </a:r>
          </a:p>
        </p:txBody>
      </p:sp>
      <p:sp>
        <p:nvSpPr>
          <p:cNvPr id="192" name="Text Box 96"/>
          <p:cNvSpPr txBox="1">
            <a:spLocks noChangeArrowheads="1"/>
          </p:cNvSpPr>
          <p:nvPr/>
        </p:nvSpPr>
        <p:spPr bwMode="auto">
          <a:xfrm>
            <a:off x="141288" y="5883275"/>
            <a:ext cx="2498725" cy="76200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200" b="1" i="1">
                <a:solidFill>
                  <a:srgbClr val="000066"/>
                </a:solidFill>
                <a:latin typeface="Times New Roman" pitchFamily="18" charset="0"/>
              </a:rPr>
              <a:t>d</a:t>
            </a:r>
            <a:r>
              <a:rPr lang="en-US" altLang="zh-CN" sz="2200" b="1">
                <a:solidFill>
                  <a:srgbClr val="000066"/>
                </a:solidFill>
                <a:latin typeface="Times New Roman" pitchFamily="18" charset="0"/>
              </a:rPr>
              <a:t>=16</a:t>
            </a:r>
          </a:p>
          <a:p>
            <a:pPr eaLnBrk="1" hangingPunct="1"/>
            <a:r>
              <a:rPr lang="en-US" altLang="zh-CN" sz="2200" b="1">
                <a:solidFill>
                  <a:srgbClr val="000066"/>
                </a:solidFill>
                <a:latin typeface="Times New Roman" pitchFamily="18" charset="0"/>
              </a:rPr>
              <a:t>1→3→5→4→2→1</a:t>
            </a:r>
          </a:p>
        </p:txBody>
      </p:sp>
      <p:grpSp>
        <p:nvGrpSpPr>
          <p:cNvPr id="63585" name="Group 9"/>
          <p:cNvGrpSpPr>
            <a:grpSpLocks/>
          </p:cNvGrpSpPr>
          <p:nvPr/>
        </p:nvGrpSpPr>
        <p:grpSpPr bwMode="auto">
          <a:xfrm>
            <a:off x="2325688" y="1274763"/>
            <a:ext cx="1936750" cy="1662112"/>
            <a:chOff x="2295" y="7254"/>
            <a:chExt cx="2131" cy="1899"/>
          </a:xfrm>
        </p:grpSpPr>
        <p:sp>
          <p:nvSpPr>
            <p:cNvPr id="63591" name="Text Box 10"/>
            <p:cNvSpPr txBox="1">
              <a:spLocks noChangeArrowheads="1"/>
            </p:cNvSpPr>
            <p:nvPr/>
          </p:nvSpPr>
          <p:spPr bwMode="auto">
            <a:xfrm>
              <a:off x="3055" y="8634"/>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b="1">
                  <a:solidFill>
                    <a:srgbClr val="000066"/>
                  </a:solidFill>
                  <a:latin typeface="Times New Roman" pitchFamily="18" charset="0"/>
                </a:rPr>
                <a:t>2</a:t>
              </a:r>
            </a:p>
          </p:txBody>
        </p:sp>
        <p:sp>
          <p:nvSpPr>
            <p:cNvPr id="63592" name="Text Box 11"/>
            <p:cNvSpPr txBox="1">
              <a:spLocks noChangeArrowheads="1"/>
            </p:cNvSpPr>
            <p:nvPr/>
          </p:nvSpPr>
          <p:spPr bwMode="auto">
            <a:xfrm>
              <a:off x="3835" y="7887"/>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b="1">
                  <a:solidFill>
                    <a:srgbClr val="000066"/>
                  </a:solidFill>
                  <a:latin typeface="Times New Roman" pitchFamily="18" charset="0"/>
                </a:rPr>
                <a:t>7</a:t>
              </a:r>
            </a:p>
          </p:txBody>
        </p:sp>
        <p:sp>
          <p:nvSpPr>
            <p:cNvPr id="63593" name="Text Box 12"/>
            <p:cNvSpPr txBox="1">
              <a:spLocks noChangeArrowheads="1"/>
            </p:cNvSpPr>
            <p:nvPr/>
          </p:nvSpPr>
          <p:spPr bwMode="auto">
            <a:xfrm>
              <a:off x="2775" y="7887"/>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b="1">
                  <a:solidFill>
                    <a:srgbClr val="000066"/>
                  </a:solidFill>
                  <a:latin typeface="Times New Roman" pitchFamily="18" charset="0"/>
                </a:rPr>
                <a:t>1</a:t>
              </a:r>
            </a:p>
          </p:txBody>
        </p:sp>
        <p:sp>
          <p:nvSpPr>
            <p:cNvPr id="63594" name="Text Box 13"/>
            <p:cNvSpPr txBox="1">
              <a:spLocks noChangeArrowheads="1"/>
            </p:cNvSpPr>
            <p:nvPr/>
          </p:nvSpPr>
          <p:spPr bwMode="auto">
            <a:xfrm>
              <a:off x="3114" y="7594"/>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b="1">
                  <a:solidFill>
                    <a:srgbClr val="000066"/>
                  </a:solidFill>
                  <a:latin typeface="Times New Roman" pitchFamily="18" charset="0"/>
                </a:rPr>
                <a:t>5</a:t>
              </a:r>
            </a:p>
          </p:txBody>
        </p:sp>
        <p:sp>
          <p:nvSpPr>
            <p:cNvPr id="63595" name="Text Box 14"/>
            <p:cNvSpPr txBox="1">
              <a:spLocks noChangeArrowheads="1"/>
            </p:cNvSpPr>
            <p:nvPr/>
          </p:nvSpPr>
          <p:spPr bwMode="auto">
            <a:xfrm>
              <a:off x="3515" y="7611"/>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b="1">
                  <a:solidFill>
                    <a:srgbClr val="000066"/>
                  </a:solidFill>
                  <a:latin typeface="Times New Roman" pitchFamily="18" charset="0"/>
                </a:rPr>
                <a:t>6</a:t>
              </a:r>
            </a:p>
          </p:txBody>
        </p:sp>
        <p:sp>
          <p:nvSpPr>
            <p:cNvPr id="63596" name="Text Box 15"/>
            <p:cNvSpPr txBox="1">
              <a:spLocks noChangeArrowheads="1"/>
            </p:cNvSpPr>
            <p:nvPr/>
          </p:nvSpPr>
          <p:spPr bwMode="auto">
            <a:xfrm>
              <a:off x="3585" y="8643"/>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b="1">
                  <a:solidFill>
                    <a:srgbClr val="000066"/>
                  </a:solidFill>
                  <a:latin typeface="Times New Roman" pitchFamily="18" charset="0"/>
                </a:rPr>
                <a:t>3</a:t>
              </a:r>
            </a:p>
          </p:txBody>
        </p:sp>
        <p:sp>
          <p:nvSpPr>
            <p:cNvPr id="63597" name="Oval 16"/>
            <p:cNvSpPr>
              <a:spLocks noChangeArrowheads="1"/>
            </p:cNvSpPr>
            <p:nvPr/>
          </p:nvSpPr>
          <p:spPr bwMode="auto">
            <a:xfrm>
              <a:off x="2610" y="7341"/>
              <a:ext cx="303" cy="29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b="1">
                  <a:solidFill>
                    <a:srgbClr val="000066"/>
                  </a:solidFill>
                  <a:latin typeface="Times New Roman" pitchFamily="18" charset="0"/>
                </a:rPr>
                <a:t>1</a:t>
              </a:r>
            </a:p>
          </p:txBody>
        </p:sp>
        <p:sp>
          <p:nvSpPr>
            <p:cNvPr id="63598" name="Oval 17"/>
            <p:cNvSpPr>
              <a:spLocks noChangeArrowheads="1"/>
            </p:cNvSpPr>
            <p:nvPr/>
          </p:nvSpPr>
          <p:spPr bwMode="auto">
            <a:xfrm>
              <a:off x="2610" y="8351"/>
              <a:ext cx="303" cy="29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b="1">
                  <a:solidFill>
                    <a:srgbClr val="000066"/>
                  </a:solidFill>
                  <a:latin typeface="Times New Roman" pitchFamily="18" charset="0"/>
                </a:rPr>
                <a:t>3</a:t>
              </a:r>
            </a:p>
          </p:txBody>
        </p:sp>
        <p:sp>
          <p:nvSpPr>
            <p:cNvPr id="63599" name="Oval 18"/>
            <p:cNvSpPr>
              <a:spLocks noChangeArrowheads="1"/>
            </p:cNvSpPr>
            <p:nvPr/>
          </p:nvSpPr>
          <p:spPr bwMode="auto">
            <a:xfrm>
              <a:off x="3821" y="8355"/>
              <a:ext cx="303" cy="29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b="1">
                  <a:solidFill>
                    <a:srgbClr val="000066"/>
                  </a:solidFill>
                  <a:latin typeface="Times New Roman" pitchFamily="18" charset="0"/>
                </a:rPr>
                <a:t>4</a:t>
              </a:r>
            </a:p>
          </p:txBody>
        </p:sp>
        <p:sp>
          <p:nvSpPr>
            <p:cNvPr id="63600" name="Oval 19"/>
            <p:cNvSpPr>
              <a:spLocks noChangeArrowheads="1"/>
            </p:cNvSpPr>
            <p:nvPr/>
          </p:nvSpPr>
          <p:spPr bwMode="auto">
            <a:xfrm>
              <a:off x="3810" y="7341"/>
              <a:ext cx="303" cy="29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b="1">
                  <a:solidFill>
                    <a:srgbClr val="000066"/>
                  </a:solidFill>
                  <a:latin typeface="Times New Roman" pitchFamily="18" charset="0"/>
                </a:rPr>
                <a:t>2</a:t>
              </a:r>
            </a:p>
          </p:txBody>
        </p:sp>
        <p:sp>
          <p:nvSpPr>
            <p:cNvPr id="63601" name="Oval 20"/>
            <p:cNvSpPr>
              <a:spLocks noChangeArrowheads="1"/>
            </p:cNvSpPr>
            <p:nvPr/>
          </p:nvSpPr>
          <p:spPr bwMode="auto">
            <a:xfrm>
              <a:off x="3241" y="8859"/>
              <a:ext cx="303" cy="29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b="1">
                  <a:solidFill>
                    <a:srgbClr val="000066"/>
                  </a:solidFill>
                  <a:latin typeface="Times New Roman" pitchFamily="18" charset="0"/>
                </a:rPr>
                <a:t>5</a:t>
              </a:r>
            </a:p>
          </p:txBody>
        </p:sp>
        <p:sp>
          <p:nvSpPr>
            <p:cNvPr id="63602" name="Freeform 21"/>
            <p:cNvSpPr>
              <a:spLocks/>
            </p:cNvSpPr>
            <p:nvPr/>
          </p:nvSpPr>
          <p:spPr bwMode="auto">
            <a:xfrm>
              <a:off x="2916" y="7482"/>
              <a:ext cx="894" cy="1"/>
            </a:xfrm>
            <a:custGeom>
              <a:avLst/>
              <a:gdLst>
                <a:gd name="T0" fmla="*/ 0 w 894"/>
                <a:gd name="T1" fmla="*/ 0 h 6"/>
                <a:gd name="T2" fmla="*/ 894 w 894"/>
                <a:gd name="T3" fmla="*/ 0 h 6"/>
                <a:gd name="T4" fmla="*/ 0 60000 65536"/>
                <a:gd name="T5" fmla="*/ 0 60000 65536"/>
                <a:gd name="T6" fmla="*/ 0 w 894"/>
                <a:gd name="T7" fmla="*/ 0 h 6"/>
                <a:gd name="T8" fmla="*/ 894 w 894"/>
                <a:gd name="T9" fmla="*/ 6 h 6"/>
              </a:gdLst>
              <a:ahLst/>
              <a:cxnLst>
                <a:cxn ang="T4">
                  <a:pos x="T0" y="T1"/>
                </a:cxn>
                <a:cxn ang="T5">
                  <a:pos x="T2" y="T3"/>
                </a:cxn>
              </a:cxnLst>
              <a:rect l="T6" t="T7" r="T8" b="T9"/>
              <a:pathLst>
                <a:path w="894" h="6">
                  <a:moveTo>
                    <a:pt x="0" y="0"/>
                  </a:moveTo>
                  <a:lnTo>
                    <a:pt x="894" y="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603" name="Freeform 22"/>
            <p:cNvSpPr>
              <a:spLocks/>
            </p:cNvSpPr>
            <p:nvPr/>
          </p:nvSpPr>
          <p:spPr bwMode="auto">
            <a:xfrm>
              <a:off x="2756" y="7632"/>
              <a:ext cx="4" cy="716"/>
            </a:xfrm>
            <a:custGeom>
              <a:avLst/>
              <a:gdLst>
                <a:gd name="T0" fmla="*/ 0 w 4"/>
                <a:gd name="T1" fmla="*/ 0 h 716"/>
                <a:gd name="T2" fmla="*/ 4 w 4"/>
                <a:gd name="T3" fmla="*/ 716 h 716"/>
                <a:gd name="T4" fmla="*/ 0 60000 65536"/>
                <a:gd name="T5" fmla="*/ 0 60000 65536"/>
                <a:gd name="T6" fmla="*/ 0 w 4"/>
                <a:gd name="T7" fmla="*/ 0 h 716"/>
                <a:gd name="T8" fmla="*/ 4 w 4"/>
                <a:gd name="T9" fmla="*/ 716 h 716"/>
              </a:gdLst>
              <a:ahLst/>
              <a:cxnLst>
                <a:cxn ang="T4">
                  <a:pos x="T0" y="T1"/>
                </a:cxn>
                <a:cxn ang="T5">
                  <a:pos x="T2" y="T3"/>
                </a:cxn>
              </a:cxnLst>
              <a:rect l="T6" t="T7" r="T8" b="T9"/>
              <a:pathLst>
                <a:path w="4" h="716">
                  <a:moveTo>
                    <a:pt x="0" y="0"/>
                  </a:moveTo>
                  <a:lnTo>
                    <a:pt x="4" y="71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604" name="Freeform 23"/>
            <p:cNvSpPr>
              <a:spLocks/>
            </p:cNvSpPr>
            <p:nvPr/>
          </p:nvSpPr>
          <p:spPr bwMode="auto">
            <a:xfrm>
              <a:off x="2876" y="7584"/>
              <a:ext cx="984" cy="834"/>
            </a:xfrm>
            <a:custGeom>
              <a:avLst/>
              <a:gdLst>
                <a:gd name="T0" fmla="*/ 0 w 984"/>
                <a:gd name="T1" fmla="*/ 0 h 834"/>
                <a:gd name="T2" fmla="*/ 984 w 984"/>
                <a:gd name="T3" fmla="*/ 834 h 834"/>
                <a:gd name="T4" fmla="*/ 0 60000 65536"/>
                <a:gd name="T5" fmla="*/ 0 60000 65536"/>
                <a:gd name="T6" fmla="*/ 0 w 984"/>
                <a:gd name="T7" fmla="*/ 0 h 834"/>
                <a:gd name="T8" fmla="*/ 984 w 984"/>
                <a:gd name="T9" fmla="*/ 834 h 834"/>
              </a:gdLst>
              <a:ahLst/>
              <a:cxnLst>
                <a:cxn ang="T4">
                  <a:pos x="T0" y="T1"/>
                </a:cxn>
                <a:cxn ang="T5">
                  <a:pos x="T2" y="T3"/>
                </a:cxn>
              </a:cxnLst>
              <a:rect l="T6" t="T7" r="T8" b="T9"/>
              <a:pathLst>
                <a:path w="984" h="834">
                  <a:moveTo>
                    <a:pt x="0" y="0"/>
                  </a:moveTo>
                  <a:lnTo>
                    <a:pt x="984" y="83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605" name="Freeform 24"/>
            <p:cNvSpPr>
              <a:spLocks/>
            </p:cNvSpPr>
            <p:nvPr/>
          </p:nvSpPr>
          <p:spPr bwMode="auto">
            <a:xfrm>
              <a:off x="3976" y="7632"/>
              <a:ext cx="5" cy="726"/>
            </a:xfrm>
            <a:custGeom>
              <a:avLst/>
              <a:gdLst>
                <a:gd name="T0" fmla="*/ 0 w 4"/>
                <a:gd name="T1" fmla="*/ 0 h 756"/>
                <a:gd name="T2" fmla="*/ 12967 w 4"/>
                <a:gd name="T3" fmla="*/ 169 h 756"/>
                <a:gd name="T4" fmla="*/ 0 60000 65536"/>
                <a:gd name="T5" fmla="*/ 0 60000 65536"/>
                <a:gd name="T6" fmla="*/ 0 w 4"/>
                <a:gd name="T7" fmla="*/ 0 h 756"/>
                <a:gd name="T8" fmla="*/ 4 w 4"/>
                <a:gd name="T9" fmla="*/ 756 h 756"/>
              </a:gdLst>
              <a:ahLst/>
              <a:cxnLst>
                <a:cxn ang="T4">
                  <a:pos x="T0" y="T1"/>
                </a:cxn>
                <a:cxn ang="T5">
                  <a:pos x="T2" y="T3"/>
                </a:cxn>
              </a:cxnLst>
              <a:rect l="T6" t="T7" r="T8" b="T9"/>
              <a:pathLst>
                <a:path w="4" h="756">
                  <a:moveTo>
                    <a:pt x="0" y="0"/>
                  </a:moveTo>
                  <a:lnTo>
                    <a:pt x="4" y="75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606" name="Freeform 25"/>
            <p:cNvSpPr>
              <a:spLocks/>
            </p:cNvSpPr>
            <p:nvPr/>
          </p:nvSpPr>
          <p:spPr bwMode="auto">
            <a:xfrm>
              <a:off x="2880" y="7608"/>
              <a:ext cx="980" cy="780"/>
            </a:xfrm>
            <a:custGeom>
              <a:avLst/>
              <a:gdLst>
                <a:gd name="T0" fmla="*/ 0 w 980"/>
                <a:gd name="T1" fmla="*/ 780 h 780"/>
                <a:gd name="T2" fmla="*/ 980 w 980"/>
                <a:gd name="T3" fmla="*/ 0 h 780"/>
                <a:gd name="T4" fmla="*/ 0 60000 65536"/>
                <a:gd name="T5" fmla="*/ 0 60000 65536"/>
                <a:gd name="T6" fmla="*/ 0 w 980"/>
                <a:gd name="T7" fmla="*/ 0 h 780"/>
                <a:gd name="T8" fmla="*/ 980 w 980"/>
                <a:gd name="T9" fmla="*/ 780 h 780"/>
              </a:gdLst>
              <a:ahLst/>
              <a:cxnLst>
                <a:cxn ang="T4">
                  <a:pos x="T0" y="T1"/>
                </a:cxn>
                <a:cxn ang="T5">
                  <a:pos x="T2" y="T3"/>
                </a:cxn>
              </a:cxnLst>
              <a:rect l="T6" t="T7" r="T8" b="T9"/>
              <a:pathLst>
                <a:path w="980" h="780">
                  <a:moveTo>
                    <a:pt x="0" y="780"/>
                  </a:moveTo>
                  <a:lnTo>
                    <a:pt x="98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607" name="Freeform 26"/>
            <p:cNvSpPr>
              <a:spLocks/>
            </p:cNvSpPr>
            <p:nvPr/>
          </p:nvSpPr>
          <p:spPr bwMode="auto">
            <a:xfrm>
              <a:off x="2906" y="8518"/>
              <a:ext cx="915" cy="2"/>
            </a:xfrm>
            <a:custGeom>
              <a:avLst/>
              <a:gdLst>
                <a:gd name="T0" fmla="*/ 0 w 894"/>
                <a:gd name="T1" fmla="*/ 1 h 4"/>
                <a:gd name="T2" fmla="*/ 2108 w 894"/>
                <a:gd name="T3" fmla="*/ 0 h 4"/>
                <a:gd name="T4" fmla="*/ 0 60000 65536"/>
                <a:gd name="T5" fmla="*/ 0 60000 65536"/>
                <a:gd name="T6" fmla="*/ 0 w 894"/>
                <a:gd name="T7" fmla="*/ 0 h 4"/>
                <a:gd name="T8" fmla="*/ 894 w 894"/>
                <a:gd name="T9" fmla="*/ 4 h 4"/>
              </a:gdLst>
              <a:ahLst/>
              <a:cxnLst>
                <a:cxn ang="T4">
                  <a:pos x="T0" y="T1"/>
                </a:cxn>
                <a:cxn ang="T5">
                  <a:pos x="T2" y="T3"/>
                </a:cxn>
              </a:cxnLst>
              <a:rect l="T6" t="T7" r="T8" b="T9"/>
              <a:pathLst>
                <a:path w="894" h="4">
                  <a:moveTo>
                    <a:pt x="0" y="4"/>
                  </a:moveTo>
                  <a:lnTo>
                    <a:pt x="894"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608" name="Freeform 27"/>
            <p:cNvSpPr>
              <a:spLocks/>
            </p:cNvSpPr>
            <p:nvPr/>
          </p:nvSpPr>
          <p:spPr bwMode="auto">
            <a:xfrm>
              <a:off x="2820" y="8628"/>
              <a:ext cx="431" cy="327"/>
            </a:xfrm>
            <a:custGeom>
              <a:avLst/>
              <a:gdLst>
                <a:gd name="T0" fmla="*/ 0 w 420"/>
                <a:gd name="T1" fmla="*/ 0 h 380"/>
                <a:gd name="T2" fmla="*/ 1095 w 420"/>
                <a:gd name="T3" fmla="*/ 3 h 380"/>
                <a:gd name="T4" fmla="*/ 0 60000 65536"/>
                <a:gd name="T5" fmla="*/ 0 60000 65536"/>
                <a:gd name="T6" fmla="*/ 0 w 420"/>
                <a:gd name="T7" fmla="*/ 0 h 380"/>
                <a:gd name="T8" fmla="*/ 420 w 420"/>
                <a:gd name="T9" fmla="*/ 380 h 380"/>
              </a:gdLst>
              <a:ahLst/>
              <a:cxnLst>
                <a:cxn ang="T4">
                  <a:pos x="T0" y="T1"/>
                </a:cxn>
                <a:cxn ang="T5">
                  <a:pos x="T2" y="T3"/>
                </a:cxn>
              </a:cxnLst>
              <a:rect l="T6" t="T7" r="T8" b="T9"/>
              <a:pathLst>
                <a:path w="420" h="380">
                  <a:moveTo>
                    <a:pt x="0" y="0"/>
                  </a:moveTo>
                  <a:lnTo>
                    <a:pt x="420" y="38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609" name="Freeform 28"/>
            <p:cNvSpPr>
              <a:spLocks/>
            </p:cNvSpPr>
            <p:nvPr/>
          </p:nvSpPr>
          <p:spPr bwMode="auto">
            <a:xfrm>
              <a:off x="3521" y="8628"/>
              <a:ext cx="390" cy="318"/>
            </a:xfrm>
            <a:custGeom>
              <a:avLst/>
              <a:gdLst>
                <a:gd name="T0" fmla="*/ 0 w 450"/>
                <a:gd name="T1" fmla="*/ 2 h 410"/>
                <a:gd name="T2" fmla="*/ 3 w 450"/>
                <a:gd name="T3" fmla="*/ 0 h 410"/>
                <a:gd name="T4" fmla="*/ 0 60000 65536"/>
                <a:gd name="T5" fmla="*/ 0 60000 65536"/>
                <a:gd name="T6" fmla="*/ 0 w 450"/>
                <a:gd name="T7" fmla="*/ 0 h 410"/>
                <a:gd name="T8" fmla="*/ 450 w 450"/>
                <a:gd name="T9" fmla="*/ 410 h 410"/>
              </a:gdLst>
              <a:ahLst/>
              <a:cxnLst>
                <a:cxn ang="T4">
                  <a:pos x="T0" y="T1"/>
                </a:cxn>
                <a:cxn ang="T5">
                  <a:pos x="T2" y="T3"/>
                </a:cxn>
              </a:cxnLst>
              <a:rect l="T6" t="T7" r="T8" b="T9"/>
              <a:pathLst>
                <a:path w="450" h="410">
                  <a:moveTo>
                    <a:pt x="0" y="410"/>
                  </a:moveTo>
                  <a:lnTo>
                    <a:pt x="4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610" name="Freeform 29"/>
            <p:cNvSpPr>
              <a:spLocks/>
            </p:cNvSpPr>
            <p:nvPr/>
          </p:nvSpPr>
          <p:spPr bwMode="auto">
            <a:xfrm>
              <a:off x="2404" y="7618"/>
              <a:ext cx="827" cy="1370"/>
            </a:xfrm>
            <a:custGeom>
              <a:avLst/>
              <a:gdLst>
                <a:gd name="T0" fmla="*/ 250 w 827"/>
                <a:gd name="T1" fmla="*/ 0 h 1370"/>
                <a:gd name="T2" fmla="*/ 96 w 827"/>
                <a:gd name="T3" fmla="*/ 852 h 1370"/>
                <a:gd name="T4" fmla="*/ 827 w 827"/>
                <a:gd name="T5" fmla="*/ 1370 h 1370"/>
                <a:gd name="T6" fmla="*/ 0 60000 65536"/>
                <a:gd name="T7" fmla="*/ 0 60000 65536"/>
                <a:gd name="T8" fmla="*/ 0 60000 65536"/>
                <a:gd name="T9" fmla="*/ 0 w 827"/>
                <a:gd name="T10" fmla="*/ 0 h 1370"/>
                <a:gd name="T11" fmla="*/ 827 w 827"/>
                <a:gd name="T12" fmla="*/ 1370 h 1370"/>
              </a:gdLst>
              <a:ahLst/>
              <a:cxnLst>
                <a:cxn ang="T6">
                  <a:pos x="T0" y="T1"/>
                </a:cxn>
                <a:cxn ang="T7">
                  <a:pos x="T2" y="T3"/>
                </a:cxn>
                <a:cxn ang="T8">
                  <a:pos x="T4" y="T5"/>
                </a:cxn>
              </a:cxnLst>
              <a:rect l="T9" t="T10" r="T11" b="T12"/>
              <a:pathLst>
                <a:path w="827" h="1370">
                  <a:moveTo>
                    <a:pt x="250" y="0"/>
                  </a:moveTo>
                  <a:cubicBezTo>
                    <a:pt x="224" y="142"/>
                    <a:pt x="0" y="623"/>
                    <a:pt x="96" y="852"/>
                  </a:cubicBezTo>
                  <a:cubicBezTo>
                    <a:pt x="194" y="1168"/>
                    <a:pt x="675" y="1262"/>
                    <a:pt x="827" y="137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611" name="Freeform 30"/>
            <p:cNvSpPr>
              <a:spLocks/>
            </p:cNvSpPr>
            <p:nvPr/>
          </p:nvSpPr>
          <p:spPr bwMode="auto">
            <a:xfrm>
              <a:off x="3551" y="7618"/>
              <a:ext cx="756" cy="1358"/>
            </a:xfrm>
            <a:custGeom>
              <a:avLst/>
              <a:gdLst>
                <a:gd name="T0" fmla="*/ 320 w 766"/>
                <a:gd name="T1" fmla="*/ 0 h 1397"/>
                <a:gd name="T2" fmla="*/ 416 w 766"/>
                <a:gd name="T3" fmla="*/ 317 h 1397"/>
                <a:gd name="T4" fmla="*/ 0 w 766"/>
                <a:gd name="T5" fmla="*/ 490 h 1397"/>
                <a:gd name="T6" fmla="*/ 0 60000 65536"/>
                <a:gd name="T7" fmla="*/ 0 60000 65536"/>
                <a:gd name="T8" fmla="*/ 0 60000 65536"/>
                <a:gd name="T9" fmla="*/ 0 w 766"/>
                <a:gd name="T10" fmla="*/ 0 h 1397"/>
                <a:gd name="T11" fmla="*/ 766 w 766"/>
                <a:gd name="T12" fmla="*/ 1397 h 1397"/>
              </a:gdLst>
              <a:ahLst/>
              <a:cxnLst>
                <a:cxn ang="T6">
                  <a:pos x="T0" y="T1"/>
                </a:cxn>
                <a:cxn ang="T7">
                  <a:pos x="T2" y="T3"/>
                </a:cxn>
                <a:cxn ang="T8">
                  <a:pos x="T4" y="T5"/>
                </a:cxn>
              </a:cxnLst>
              <a:rect l="T9" t="T10" r="T11" b="T12"/>
              <a:pathLst>
                <a:path w="766" h="1397">
                  <a:moveTo>
                    <a:pt x="519" y="0"/>
                  </a:moveTo>
                  <a:cubicBezTo>
                    <a:pt x="546" y="150"/>
                    <a:pt x="766" y="669"/>
                    <a:pt x="679" y="902"/>
                  </a:cubicBezTo>
                  <a:cubicBezTo>
                    <a:pt x="592" y="1135"/>
                    <a:pt x="141" y="1294"/>
                    <a:pt x="0" y="1397"/>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612" name="Text Box 31"/>
            <p:cNvSpPr txBox="1">
              <a:spLocks noChangeArrowheads="1"/>
            </p:cNvSpPr>
            <p:nvPr/>
          </p:nvSpPr>
          <p:spPr bwMode="auto">
            <a:xfrm>
              <a:off x="3315" y="7254"/>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b="1">
                  <a:solidFill>
                    <a:srgbClr val="000066"/>
                  </a:solidFill>
                  <a:latin typeface="Times New Roman" pitchFamily="18" charset="0"/>
                </a:rPr>
                <a:t>3</a:t>
              </a:r>
            </a:p>
          </p:txBody>
        </p:sp>
        <p:sp>
          <p:nvSpPr>
            <p:cNvPr id="63613" name="Text Box 32"/>
            <p:cNvSpPr txBox="1">
              <a:spLocks noChangeArrowheads="1"/>
            </p:cNvSpPr>
            <p:nvPr/>
          </p:nvSpPr>
          <p:spPr bwMode="auto">
            <a:xfrm>
              <a:off x="4265" y="7833"/>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b="1">
                  <a:solidFill>
                    <a:srgbClr val="000066"/>
                  </a:solidFill>
                  <a:latin typeface="Times New Roman" pitchFamily="18" charset="0"/>
                </a:rPr>
                <a:t>9</a:t>
              </a:r>
            </a:p>
          </p:txBody>
        </p:sp>
        <p:sp>
          <p:nvSpPr>
            <p:cNvPr id="63614" name="Text Box 33"/>
            <p:cNvSpPr txBox="1">
              <a:spLocks noChangeArrowheads="1"/>
            </p:cNvSpPr>
            <p:nvPr/>
          </p:nvSpPr>
          <p:spPr bwMode="auto">
            <a:xfrm>
              <a:off x="2295" y="7857"/>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b="1">
                  <a:solidFill>
                    <a:srgbClr val="000066"/>
                  </a:solidFill>
                  <a:latin typeface="Times New Roman" pitchFamily="18" charset="0"/>
                </a:rPr>
                <a:t>8</a:t>
              </a:r>
            </a:p>
          </p:txBody>
        </p:sp>
        <p:sp>
          <p:nvSpPr>
            <p:cNvPr id="63615" name="Text Box 34"/>
            <p:cNvSpPr txBox="1">
              <a:spLocks noChangeArrowheads="1"/>
            </p:cNvSpPr>
            <p:nvPr/>
          </p:nvSpPr>
          <p:spPr bwMode="auto">
            <a:xfrm>
              <a:off x="3285" y="8298"/>
              <a:ext cx="16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80000"/>
                </a:lnSpc>
              </a:pPr>
              <a:r>
                <a:rPr lang="en-US" altLang="zh-CN" b="1">
                  <a:solidFill>
                    <a:srgbClr val="000066"/>
                  </a:solidFill>
                  <a:latin typeface="Times New Roman" pitchFamily="18" charset="0"/>
                </a:rPr>
                <a:t>4</a:t>
              </a:r>
            </a:p>
          </p:txBody>
        </p:sp>
      </p:grpSp>
      <p:sp>
        <p:nvSpPr>
          <p:cNvPr id="194" name="Text Box 20"/>
          <p:cNvSpPr txBox="1">
            <a:spLocks noChangeArrowheads="1"/>
          </p:cNvSpPr>
          <p:nvPr/>
        </p:nvSpPr>
        <p:spPr bwMode="auto">
          <a:xfrm>
            <a:off x="7118350" y="2211388"/>
            <a:ext cx="26828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CC0066"/>
                </a:solidFill>
                <a:latin typeface="Times New Roman" pitchFamily="18" charset="0"/>
              </a:rPr>
              <a:t>×</a:t>
            </a:r>
          </a:p>
        </p:txBody>
      </p:sp>
      <p:sp>
        <p:nvSpPr>
          <p:cNvPr id="196" name="Text Box 46"/>
          <p:cNvSpPr txBox="1">
            <a:spLocks noChangeArrowheads="1"/>
          </p:cNvSpPr>
          <p:nvPr/>
        </p:nvSpPr>
        <p:spPr bwMode="auto">
          <a:xfrm>
            <a:off x="774700" y="3259138"/>
            <a:ext cx="2667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CC0066"/>
                </a:solidFill>
                <a:latin typeface="Times New Roman" pitchFamily="18" charset="0"/>
              </a:rPr>
              <a:t>×</a:t>
            </a:r>
          </a:p>
        </p:txBody>
      </p:sp>
      <p:sp>
        <p:nvSpPr>
          <p:cNvPr id="197" name="Text Box 46"/>
          <p:cNvSpPr txBox="1">
            <a:spLocks noChangeArrowheads="1"/>
          </p:cNvSpPr>
          <p:nvPr/>
        </p:nvSpPr>
        <p:spPr bwMode="auto">
          <a:xfrm>
            <a:off x="2009775" y="3282950"/>
            <a:ext cx="2667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CC0066"/>
                </a:solidFill>
                <a:latin typeface="Times New Roman" pitchFamily="18" charset="0"/>
              </a:rPr>
              <a:t>×</a:t>
            </a:r>
          </a:p>
        </p:txBody>
      </p:sp>
      <p:sp>
        <p:nvSpPr>
          <p:cNvPr id="198" name="Text Box 46"/>
          <p:cNvSpPr txBox="1">
            <a:spLocks noChangeArrowheads="1"/>
          </p:cNvSpPr>
          <p:nvPr/>
        </p:nvSpPr>
        <p:spPr bwMode="auto">
          <a:xfrm>
            <a:off x="4051300" y="3282950"/>
            <a:ext cx="2667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CC0066"/>
                </a:solidFill>
                <a:latin typeface="Times New Roman" pitchFamily="18" charset="0"/>
              </a:rPr>
              <a:t>×</a:t>
            </a:r>
          </a:p>
        </p:txBody>
      </p:sp>
      <p:sp>
        <p:nvSpPr>
          <p:cNvPr id="200" name="Text Box 58"/>
          <p:cNvSpPr txBox="1">
            <a:spLocks noChangeArrowheads="1"/>
          </p:cNvSpPr>
          <p:nvPr/>
        </p:nvSpPr>
        <p:spPr bwMode="auto">
          <a:xfrm>
            <a:off x="7481888" y="5426075"/>
            <a:ext cx="2667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96000"/>
              </a:lnSpc>
            </a:pPr>
            <a:r>
              <a:rPr lang="en-US" altLang="zh-CN" sz="2000" b="1">
                <a:solidFill>
                  <a:srgbClr val="CC0066"/>
                </a:solidFill>
                <a:latin typeface="Times New Roman" pitchFamily="18" charset="0"/>
              </a:rPr>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up)">
                                      <p:cBhvr>
                                        <p:cTn id="7" dur="500"/>
                                        <p:tgtEl>
                                          <p:spTgt spid="10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6"/>
                                        </p:tgtEl>
                                        <p:attrNameLst>
                                          <p:attrName>style.visibility</p:attrName>
                                        </p:attrNameLst>
                                      </p:cBhvr>
                                      <p:to>
                                        <p:strVal val="visible"/>
                                      </p:to>
                                    </p:set>
                                    <p:animEffect transition="in" filter="wipe(up)">
                                      <p:cBhvr>
                                        <p:cTn id="10" dur="500"/>
                                        <p:tgtEl>
                                          <p:spTgt spid="10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07"/>
                                        </p:tgtEl>
                                        <p:attrNameLst>
                                          <p:attrName>style.visibility</p:attrName>
                                        </p:attrNameLst>
                                      </p:cBhvr>
                                      <p:to>
                                        <p:strVal val="visible"/>
                                      </p:to>
                                    </p:set>
                                    <p:animEffect transition="in" filter="wipe(up)">
                                      <p:cBhvr>
                                        <p:cTn id="13" dur="500"/>
                                        <p:tgtEl>
                                          <p:spTgt spid="107"/>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08"/>
                                        </p:tgtEl>
                                        <p:attrNameLst>
                                          <p:attrName>style.visibility</p:attrName>
                                        </p:attrNameLst>
                                      </p:cBhvr>
                                      <p:to>
                                        <p:strVal val="visible"/>
                                      </p:to>
                                    </p:set>
                                    <p:animEffect transition="in" filter="wipe(up)">
                                      <p:cBhvr>
                                        <p:cTn id="16" dur="500"/>
                                        <p:tgtEl>
                                          <p:spTgt spid="108"/>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10"/>
                                        </p:tgtEl>
                                        <p:attrNameLst>
                                          <p:attrName>style.visibility</p:attrName>
                                        </p:attrNameLst>
                                      </p:cBhvr>
                                      <p:to>
                                        <p:strVal val="visible"/>
                                      </p:to>
                                    </p:set>
                                    <p:animEffect transition="in" filter="wipe(up)">
                                      <p:cBhvr>
                                        <p:cTn id="19" dur="500"/>
                                        <p:tgtEl>
                                          <p:spTgt spid="110"/>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wipe(up)">
                                      <p:cBhvr>
                                        <p:cTn id="22" dur="500"/>
                                        <p:tgtEl>
                                          <p:spTgt spid="103"/>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04"/>
                                        </p:tgtEl>
                                        <p:attrNameLst>
                                          <p:attrName>style.visibility</p:attrName>
                                        </p:attrNameLst>
                                      </p:cBhvr>
                                      <p:to>
                                        <p:strVal val="visible"/>
                                      </p:to>
                                    </p:set>
                                    <p:animEffect transition="in" filter="wipe(up)">
                                      <p:cBhvr>
                                        <p:cTn id="25" dur="500"/>
                                        <p:tgtEl>
                                          <p:spTgt spid="104"/>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11"/>
                                        </p:tgtEl>
                                        <p:attrNameLst>
                                          <p:attrName>style.visibility</p:attrName>
                                        </p:attrNameLst>
                                      </p:cBhvr>
                                      <p:to>
                                        <p:strVal val="visible"/>
                                      </p:to>
                                    </p:set>
                                    <p:animEffect transition="in" filter="wipe(up)">
                                      <p:cBhvr>
                                        <p:cTn id="28" dur="500"/>
                                        <p:tgtEl>
                                          <p:spTgt spid="111"/>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19"/>
                                        </p:tgtEl>
                                        <p:attrNameLst>
                                          <p:attrName>style.visibility</p:attrName>
                                        </p:attrNameLst>
                                      </p:cBhvr>
                                      <p:to>
                                        <p:strVal val="visible"/>
                                      </p:to>
                                    </p:set>
                                    <p:animEffect transition="in" filter="wipe(up)">
                                      <p:cBhvr>
                                        <p:cTn id="31" dur="500"/>
                                        <p:tgtEl>
                                          <p:spTgt spid="119"/>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20"/>
                                        </p:tgtEl>
                                        <p:attrNameLst>
                                          <p:attrName>style.visibility</p:attrName>
                                        </p:attrNameLst>
                                      </p:cBhvr>
                                      <p:to>
                                        <p:strVal val="visible"/>
                                      </p:to>
                                    </p:set>
                                    <p:animEffect transition="in" filter="wipe(up)">
                                      <p:cBhvr>
                                        <p:cTn id="34" dur="500"/>
                                        <p:tgtEl>
                                          <p:spTgt spid="120"/>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02"/>
                                        </p:tgtEl>
                                        <p:attrNameLst>
                                          <p:attrName>style.visibility</p:attrName>
                                        </p:attrNameLst>
                                      </p:cBhvr>
                                      <p:to>
                                        <p:strVal val="visible"/>
                                      </p:to>
                                    </p:set>
                                    <p:animEffect transition="in" filter="wipe(up)">
                                      <p:cBhvr>
                                        <p:cTn id="37" dur="500"/>
                                        <p:tgtEl>
                                          <p:spTgt spid="102"/>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21"/>
                                        </p:tgtEl>
                                        <p:attrNameLst>
                                          <p:attrName>style.visibility</p:attrName>
                                        </p:attrNameLst>
                                      </p:cBhvr>
                                      <p:to>
                                        <p:strVal val="visible"/>
                                      </p:to>
                                    </p:set>
                                    <p:animEffect transition="in" filter="wipe(up)">
                                      <p:cBhvr>
                                        <p:cTn id="40" dur="500"/>
                                        <p:tgtEl>
                                          <p:spTgt spid="121"/>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22"/>
                                        </p:tgtEl>
                                        <p:attrNameLst>
                                          <p:attrName>style.visibility</p:attrName>
                                        </p:attrNameLst>
                                      </p:cBhvr>
                                      <p:to>
                                        <p:strVal val="visible"/>
                                      </p:to>
                                    </p:set>
                                    <p:animEffect transition="in" filter="wipe(up)">
                                      <p:cBhvr>
                                        <p:cTn id="43" dur="500"/>
                                        <p:tgtEl>
                                          <p:spTgt spid="122"/>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12"/>
                                        </p:tgtEl>
                                        <p:attrNameLst>
                                          <p:attrName>style.visibility</p:attrName>
                                        </p:attrNameLst>
                                      </p:cBhvr>
                                      <p:to>
                                        <p:strVal val="visible"/>
                                      </p:to>
                                    </p:set>
                                    <p:animEffect transition="in" filter="wipe(up)">
                                      <p:cBhvr>
                                        <p:cTn id="46" dur="500"/>
                                        <p:tgtEl>
                                          <p:spTgt spid="112"/>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23"/>
                                        </p:tgtEl>
                                        <p:attrNameLst>
                                          <p:attrName>style.visibility</p:attrName>
                                        </p:attrNameLst>
                                      </p:cBhvr>
                                      <p:to>
                                        <p:strVal val="visible"/>
                                      </p:to>
                                    </p:set>
                                    <p:animEffect transition="in" filter="wipe(up)">
                                      <p:cBhvr>
                                        <p:cTn id="49" dur="500"/>
                                        <p:tgtEl>
                                          <p:spTgt spid="123"/>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24"/>
                                        </p:tgtEl>
                                        <p:attrNameLst>
                                          <p:attrName>style.visibility</p:attrName>
                                        </p:attrNameLst>
                                      </p:cBhvr>
                                      <p:to>
                                        <p:strVal val="visible"/>
                                      </p:to>
                                    </p:set>
                                    <p:animEffect transition="in" filter="wipe(up)">
                                      <p:cBhvr>
                                        <p:cTn id="52" dur="500"/>
                                        <p:tgtEl>
                                          <p:spTgt spid="12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4"/>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7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6"/>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74"/>
                                        </p:tgtEl>
                                        <p:attrNameLst>
                                          <p:attrName>style.visibility</p:attrName>
                                        </p:attrNameLst>
                                      </p:cBhvr>
                                      <p:to>
                                        <p:strVal val="visible"/>
                                      </p:to>
                                    </p:set>
                                    <p:anim calcmode="lin" valueType="num">
                                      <p:cBhvr additive="base">
                                        <p:cTn id="67" dur="500" fill="hold"/>
                                        <p:tgtEl>
                                          <p:spTgt spid="174"/>
                                        </p:tgtEl>
                                        <p:attrNameLst>
                                          <p:attrName>ppt_x</p:attrName>
                                        </p:attrNameLst>
                                      </p:cBhvr>
                                      <p:tavLst>
                                        <p:tav tm="0">
                                          <p:val>
                                            <p:strVal val="0-#ppt_w/2"/>
                                          </p:val>
                                        </p:tav>
                                        <p:tav tm="100000">
                                          <p:val>
                                            <p:strVal val="#ppt_x"/>
                                          </p:val>
                                        </p:tav>
                                      </p:tavLst>
                                    </p:anim>
                                    <p:anim calcmode="lin" valueType="num">
                                      <p:cBhvr additive="base">
                                        <p:cTn id="68" dur="500" fill="hold"/>
                                        <p:tgtEl>
                                          <p:spTgt spid="174"/>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8" presetClass="entr" presetSubtype="32" fill="hold" grpId="0" nodeType="clickEffect">
                                  <p:stCondLst>
                                    <p:cond delay="0"/>
                                  </p:stCondLst>
                                  <p:childTnLst>
                                    <p:set>
                                      <p:cBhvr>
                                        <p:cTn id="72" dur="1" fill="hold">
                                          <p:stCondLst>
                                            <p:cond delay="0"/>
                                          </p:stCondLst>
                                        </p:cTn>
                                        <p:tgtEl>
                                          <p:spTgt spid="175"/>
                                        </p:tgtEl>
                                        <p:attrNameLst>
                                          <p:attrName>style.visibility</p:attrName>
                                        </p:attrNameLst>
                                      </p:cBhvr>
                                      <p:to>
                                        <p:strVal val="visible"/>
                                      </p:to>
                                    </p:set>
                                    <p:animEffect transition="in" filter="diamond(out)">
                                      <p:cBhvr>
                                        <p:cTn id="73" dur="500"/>
                                        <p:tgtEl>
                                          <p:spTgt spid="175"/>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109"/>
                                        </p:tgtEl>
                                        <p:attrNameLst>
                                          <p:attrName>style.visibility</p:attrName>
                                        </p:attrNameLst>
                                      </p:cBhvr>
                                      <p:to>
                                        <p:strVal val="visible"/>
                                      </p:to>
                                    </p:set>
                                    <p:animEffect transition="in" filter="wipe(up)">
                                      <p:cBhvr>
                                        <p:cTn id="78" dur="500"/>
                                        <p:tgtEl>
                                          <p:spTgt spid="109"/>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137"/>
                                        </p:tgtEl>
                                        <p:attrNameLst>
                                          <p:attrName>style.visibility</p:attrName>
                                        </p:attrNameLst>
                                      </p:cBhvr>
                                      <p:to>
                                        <p:strVal val="visible"/>
                                      </p:to>
                                    </p:set>
                                    <p:animEffect transition="in" filter="wipe(up)">
                                      <p:cBhvr>
                                        <p:cTn id="81" dur="500"/>
                                        <p:tgtEl>
                                          <p:spTgt spid="137"/>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138"/>
                                        </p:tgtEl>
                                        <p:attrNameLst>
                                          <p:attrName>style.visibility</p:attrName>
                                        </p:attrNameLst>
                                      </p:cBhvr>
                                      <p:to>
                                        <p:strVal val="visible"/>
                                      </p:to>
                                    </p:set>
                                    <p:animEffect transition="in" filter="wipe(up)">
                                      <p:cBhvr>
                                        <p:cTn id="84" dur="500"/>
                                        <p:tgtEl>
                                          <p:spTgt spid="138"/>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113"/>
                                        </p:tgtEl>
                                        <p:attrNameLst>
                                          <p:attrName>style.visibility</p:attrName>
                                        </p:attrNameLst>
                                      </p:cBhvr>
                                      <p:to>
                                        <p:strVal val="visible"/>
                                      </p:to>
                                    </p:set>
                                    <p:animEffect transition="in" filter="wipe(up)">
                                      <p:cBhvr>
                                        <p:cTn id="87" dur="500"/>
                                        <p:tgtEl>
                                          <p:spTgt spid="113"/>
                                        </p:tgtEl>
                                      </p:cBhvr>
                                    </p:animEffect>
                                  </p:childTnLst>
                                </p:cTn>
                              </p:par>
                              <p:par>
                                <p:cTn id="88" presetID="22" presetClass="entr" presetSubtype="1" fill="hold" grpId="0" nodeType="withEffect">
                                  <p:stCondLst>
                                    <p:cond delay="0"/>
                                  </p:stCondLst>
                                  <p:childTnLst>
                                    <p:set>
                                      <p:cBhvr>
                                        <p:cTn id="89" dur="1" fill="hold">
                                          <p:stCondLst>
                                            <p:cond delay="0"/>
                                          </p:stCondLst>
                                        </p:cTn>
                                        <p:tgtEl>
                                          <p:spTgt spid="125"/>
                                        </p:tgtEl>
                                        <p:attrNameLst>
                                          <p:attrName>style.visibility</p:attrName>
                                        </p:attrNameLst>
                                      </p:cBhvr>
                                      <p:to>
                                        <p:strVal val="visible"/>
                                      </p:to>
                                    </p:set>
                                    <p:animEffect transition="in" filter="wipe(up)">
                                      <p:cBhvr>
                                        <p:cTn id="90" dur="500"/>
                                        <p:tgtEl>
                                          <p:spTgt spid="125"/>
                                        </p:tgtEl>
                                      </p:cBhvr>
                                    </p:animEffect>
                                  </p:childTnLst>
                                </p:cTn>
                              </p:par>
                              <p:par>
                                <p:cTn id="91" presetID="22" presetClass="entr" presetSubtype="1" fill="hold" grpId="0" nodeType="withEffect">
                                  <p:stCondLst>
                                    <p:cond delay="0"/>
                                  </p:stCondLst>
                                  <p:childTnLst>
                                    <p:set>
                                      <p:cBhvr>
                                        <p:cTn id="92" dur="1" fill="hold">
                                          <p:stCondLst>
                                            <p:cond delay="0"/>
                                          </p:stCondLst>
                                        </p:cTn>
                                        <p:tgtEl>
                                          <p:spTgt spid="126"/>
                                        </p:tgtEl>
                                        <p:attrNameLst>
                                          <p:attrName>style.visibility</p:attrName>
                                        </p:attrNameLst>
                                      </p:cBhvr>
                                      <p:to>
                                        <p:strVal val="visible"/>
                                      </p:to>
                                    </p:set>
                                    <p:animEffect transition="in" filter="wipe(up)">
                                      <p:cBhvr>
                                        <p:cTn id="93" dur="500"/>
                                        <p:tgtEl>
                                          <p:spTgt spid="126"/>
                                        </p:tgtEl>
                                      </p:cBhvr>
                                    </p:animEffect>
                                  </p:childTnLst>
                                </p:cTn>
                              </p:par>
                              <p:par>
                                <p:cTn id="94" presetID="22" presetClass="entr" presetSubtype="1" fill="hold" grpId="0" nodeType="withEffect">
                                  <p:stCondLst>
                                    <p:cond delay="0"/>
                                  </p:stCondLst>
                                  <p:childTnLst>
                                    <p:set>
                                      <p:cBhvr>
                                        <p:cTn id="95" dur="1" fill="hold">
                                          <p:stCondLst>
                                            <p:cond delay="0"/>
                                          </p:stCondLst>
                                        </p:cTn>
                                        <p:tgtEl>
                                          <p:spTgt spid="114"/>
                                        </p:tgtEl>
                                        <p:attrNameLst>
                                          <p:attrName>style.visibility</p:attrName>
                                        </p:attrNameLst>
                                      </p:cBhvr>
                                      <p:to>
                                        <p:strVal val="visible"/>
                                      </p:to>
                                    </p:set>
                                    <p:animEffect transition="in" filter="wipe(up)">
                                      <p:cBhvr>
                                        <p:cTn id="96" dur="500"/>
                                        <p:tgtEl>
                                          <p:spTgt spid="114"/>
                                        </p:tgtEl>
                                      </p:cBhvr>
                                    </p:animEffect>
                                  </p:childTnLst>
                                </p:cTn>
                              </p:par>
                              <p:par>
                                <p:cTn id="97" presetID="22" presetClass="entr" presetSubtype="1" fill="hold" grpId="0" nodeType="withEffect">
                                  <p:stCondLst>
                                    <p:cond delay="0"/>
                                  </p:stCondLst>
                                  <p:childTnLst>
                                    <p:set>
                                      <p:cBhvr>
                                        <p:cTn id="98" dur="1" fill="hold">
                                          <p:stCondLst>
                                            <p:cond delay="0"/>
                                          </p:stCondLst>
                                        </p:cTn>
                                        <p:tgtEl>
                                          <p:spTgt spid="127"/>
                                        </p:tgtEl>
                                        <p:attrNameLst>
                                          <p:attrName>style.visibility</p:attrName>
                                        </p:attrNameLst>
                                      </p:cBhvr>
                                      <p:to>
                                        <p:strVal val="visible"/>
                                      </p:to>
                                    </p:set>
                                    <p:animEffect transition="in" filter="wipe(up)">
                                      <p:cBhvr>
                                        <p:cTn id="99" dur="500"/>
                                        <p:tgtEl>
                                          <p:spTgt spid="127"/>
                                        </p:tgtEl>
                                      </p:cBhvr>
                                    </p:animEffect>
                                  </p:childTnLst>
                                </p:cTn>
                              </p:par>
                              <p:par>
                                <p:cTn id="100" presetID="22" presetClass="entr" presetSubtype="1" fill="hold" grpId="0" nodeType="withEffect">
                                  <p:stCondLst>
                                    <p:cond delay="0"/>
                                  </p:stCondLst>
                                  <p:childTnLst>
                                    <p:set>
                                      <p:cBhvr>
                                        <p:cTn id="101" dur="1" fill="hold">
                                          <p:stCondLst>
                                            <p:cond delay="0"/>
                                          </p:stCondLst>
                                        </p:cTn>
                                        <p:tgtEl>
                                          <p:spTgt spid="128"/>
                                        </p:tgtEl>
                                        <p:attrNameLst>
                                          <p:attrName>style.visibility</p:attrName>
                                        </p:attrNameLst>
                                      </p:cBhvr>
                                      <p:to>
                                        <p:strVal val="visible"/>
                                      </p:to>
                                    </p:set>
                                    <p:animEffect transition="in" filter="wipe(up)">
                                      <p:cBhvr>
                                        <p:cTn id="102" dur="500"/>
                                        <p:tgtEl>
                                          <p:spTgt spid="128"/>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115"/>
                                        </p:tgtEl>
                                        <p:attrNameLst>
                                          <p:attrName>style.visibility</p:attrName>
                                        </p:attrNameLst>
                                      </p:cBhvr>
                                      <p:to>
                                        <p:strVal val="visible"/>
                                      </p:to>
                                    </p:set>
                                    <p:animEffect transition="in" filter="wipe(up)">
                                      <p:cBhvr>
                                        <p:cTn id="105" dur="500"/>
                                        <p:tgtEl>
                                          <p:spTgt spid="115"/>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129"/>
                                        </p:tgtEl>
                                        <p:attrNameLst>
                                          <p:attrName>style.visibility</p:attrName>
                                        </p:attrNameLst>
                                      </p:cBhvr>
                                      <p:to>
                                        <p:strVal val="visible"/>
                                      </p:to>
                                    </p:set>
                                    <p:animEffect transition="in" filter="wipe(up)">
                                      <p:cBhvr>
                                        <p:cTn id="108" dur="500"/>
                                        <p:tgtEl>
                                          <p:spTgt spid="129"/>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130"/>
                                        </p:tgtEl>
                                        <p:attrNameLst>
                                          <p:attrName>style.visibility</p:attrName>
                                        </p:attrNameLst>
                                      </p:cBhvr>
                                      <p:to>
                                        <p:strVal val="visible"/>
                                      </p:to>
                                    </p:set>
                                    <p:animEffect transition="in" filter="wipe(up)">
                                      <p:cBhvr>
                                        <p:cTn id="111" dur="500"/>
                                        <p:tgtEl>
                                          <p:spTgt spid="130"/>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196"/>
                                        </p:tgtEl>
                                        <p:attrNameLst>
                                          <p:attrName>style.visibility</p:attrName>
                                        </p:attrNameLst>
                                      </p:cBhvr>
                                      <p:to>
                                        <p:strVal val="visible"/>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197"/>
                                        </p:tgtEl>
                                        <p:attrNameLst>
                                          <p:attrName>style.visibility</p:attrName>
                                        </p:attrNameLst>
                                      </p:cBhvr>
                                      <p:to>
                                        <p:strVal val="visible"/>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177"/>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142"/>
                                        </p:tgtEl>
                                        <p:attrNameLst>
                                          <p:attrName>style.visibility</p:attrName>
                                        </p:attrNameLst>
                                      </p:cBhvr>
                                      <p:to>
                                        <p:strVal val="visible"/>
                                      </p:to>
                                    </p:se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 presetClass="entr" presetSubtype="8" fill="hold" grpId="0" nodeType="clickEffect">
                                  <p:stCondLst>
                                    <p:cond delay="0"/>
                                  </p:stCondLst>
                                  <p:childTnLst>
                                    <p:set>
                                      <p:cBhvr>
                                        <p:cTn id="129" dur="1" fill="hold">
                                          <p:stCondLst>
                                            <p:cond delay="0"/>
                                          </p:stCondLst>
                                        </p:cTn>
                                        <p:tgtEl>
                                          <p:spTgt spid="189"/>
                                        </p:tgtEl>
                                        <p:attrNameLst>
                                          <p:attrName>style.visibility</p:attrName>
                                        </p:attrNameLst>
                                      </p:cBhvr>
                                      <p:to>
                                        <p:strVal val="visible"/>
                                      </p:to>
                                    </p:set>
                                    <p:anim calcmode="lin" valueType="num">
                                      <p:cBhvr additive="base">
                                        <p:cTn id="130" dur="500" fill="hold"/>
                                        <p:tgtEl>
                                          <p:spTgt spid="189"/>
                                        </p:tgtEl>
                                        <p:attrNameLst>
                                          <p:attrName>ppt_x</p:attrName>
                                        </p:attrNameLst>
                                      </p:cBhvr>
                                      <p:tavLst>
                                        <p:tav tm="0">
                                          <p:val>
                                            <p:strVal val="0-#ppt_w/2"/>
                                          </p:val>
                                        </p:tav>
                                        <p:tav tm="100000">
                                          <p:val>
                                            <p:strVal val="#ppt_x"/>
                                          </p:val>
                                        </p:tav>
                                      </p:tavLst>
                                    </p:anim>
                                    <p:anim calcmode="lin" valueType="num">
                                      <p:cBhvr additive="base">
                                        <p:cTn id="131" dur="500" fill="hold"/>
                                        <p:tgtEl>
                                          <p:spTgt spid="189"/>
                                        </p:tgtEl>
                                        <p:attrNameLst>
                                          <p:attrName>ppt_y</p:attrName>
                                        </p:attrNameLst>
                                      </p:cBhvr>
                                      <p:tavLst>
                                        <p:tav tm="0">
                                          <p:val>
                                            <p:strVal val="#ppt_y"/>
                                          </p:val>
                                        </p:tav>
                                        <p:tav tm="100000">
                                          <p:val>
                                            <p:strVal val="#ppt_y"/>
                                          </p:val>
                                        </p:tav>
                                      </p:tavLst>
                                    </p:anim>
                                  </p:childTnLst>
                                </p:cTn>
                              </p:par>
                            </p:childTnLst>
                          </p:cTn>
                        </p:par>
                      </p:childTnLst>
                    </p:cTn>
                  </p:par>
                  <p:par>
                    <p:cTn id="132" fill="hold" nodeType="clickPar">
                      <p:stCondLst>
                        <p:cond delay="indefinite"/>
                      </p:stCondLst>
                      <p:childTnLst>
                        <p:par>
                          <p:cTn id="133" fill="hold" nodeType="withGroup">
                            <p:stCondLst>
                              <p:cond delay="0"/>
                            </p:stCondLst>
                            <p:childTnLst>
                              <p:par>
                                <p:cTn id="134" presetID="8" presetClass="entr" presetSubtype="32" fill="hold" grpId="0" nodeType="clickEffect">
                                  <p:stCondLst>
                                    <p:cond delay="0"/>
                                  </p:stCondLst>
                                  <p:childTnLst>
                                    <p:set>
                                      <p:cBhvr>
                                        <p:cTn id="135" dur="1" fill="hold">
                                          <p:stCondLst>
                                            <p:cond delay="0"/>
                                          </p:stCondLst>
                                        </p:cTn>
                                        <p:tgtEl>
                                          <p:spTgt spid="176"/>
                                        </p:tgtEl>
                                        <p:attrNameLst>
                                          <p:attrName>style.visibility</p:attrName>
                                        </p:attrNameLst>
                                      </p:cBhvr>
                                      <p:to>
                                        <p:strVal val="visible"/>
                                      </p:to>
                                    </p:set>
                                    <p:animEffect transition="in" filter="diamond(out)">
                                      <p:cBhvr>
                                        <p:cTn id="136" dur="500"/>
                                        <p:tgtEl>
                                          <p:spTgt spid="176"/>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1" fill="hold" grpId="0" nodeType="clickEffect">
                                  <p:stCondLst>
                                    <p:cond delay="0"/>
                                  </p:stCondLst>
                                  <p:childTnLst>
                                    <p:set>
                                      <p:cBhvr>
                                        <p:cTn id="140" dur="1" fill="hold">
                                          <p:stCondLst>
                                            <p:cond delay="0"/>
                                          </p:stCondLst>
                                        </p:cTn>
                                        <p:tgtEl>
                                          <p:spTgt spid="139"/>
                                        </p:tgtEl>
                                        <p:attrNameLst>
                                          <p:attrName>style.visibility</p:attrName>
                                        </p:attrNameLst>
                                      </p:cBhvr>
                                      <p:to>
                                        <p:strVal val="visible"/>
                                      </p:to>
                                    </p:set>
                                    <p:animEffect transition="in" filter="wipe(up)">
                                      <p:cBhvr>
                                        <p:cTn id="141" dur="500"/>
                                        <p:tgtEl>
                                          <p:spTgt spid="139"/>
                                        </p:tgtEl>
                                      </p:cBhvr>
                                    </p:animEffect>
                                  </p:childTnLst>
                                </p:cTn>
                              </p:par>
                              <p:par>
                                <p:cTn id="142" presetID="22" presetClass="entr" presetSubtype="1" fill="hold" grpId="0" nodeType="withEffect">
                                  <p:stCondLst>
                                    <p:cond delay="0"/>
                                  </p:stCondLst>
                                  <p:childTnLst>
                                    <p:set>
                                      <p:cBhvr>
                                        <p:cTn id="143" dur="1" fill="hold">
                                          <p:stCondLst>
                                            <p:cond delay="0"/>
                                          </p:stCondLst>
                                        </p:cTn>
                                        <p:tgtEl>
                                          <p:spTgt spid="140"/>
                                        </p:tgtEl>
                                        <p:attrNameLst>
                                          <p:attrName>style.visibility</p:attrName>
                                        </p:attrNameLst>
                                      </p:cBhvr>
                                      <p:to>
                                        <p:strVal val="visible"/>
                                      </p:to>
                                    </p:set>
                                    <p:animEffect transition="in" filter="wipe(up)">
                                      <p:cBhvr>
                                        <p:cTn id="144" dur="500"/>
                                        <p:tgtEl>
                                          <p:spTgt spid="140"/>
                                        </p:tgtEl>
                                      </p:cBhvr>
                                    </p:animEffect>
                                  </p:childTnLst>
                                </p:cTn>
                              </p:par>
                              <p:par>
                                <p:cTn id="145" presetID="22" presetClass="entr" presetSubtype="1" fill="hold" grpId="0" nodeType="withEffect">
                                  <p:stCondLst>
                                    <p:cond delay="0"/>
                                  </p:stCondLst>
                                  <p:childTnLst>
                                    <p:set>
                                      <p:cBhvr>
                                        <p:cTn id="146" dur="1" fill="hold">
                                          <p:stCondLst>
                                            <p:cond delay="0"/>
                                          </p:stCondLst>
                                        </p:cTn>
                                        <p:tgtEl>
                                          <p:spTgt spid="141"/>
                                        </p:tgtEl>
                                        <p:attrNameLst>
                                          <p:attrName>style.visibility</p:attrName>
                                        </p:attrNameLst>
                                      </p:cBhvr>
                                      <p:to>
                                        <p:strVal val="visible"/>
                                      </p:to>
                                    </p:set>
                                    <p:animEffect transition="in" filter="wipe(up)">
                                      <p:cBhvr>
                                        <p:cTn id="147" dur="500"/>
                                        <p:tgtEl>
                                          <p:spTgt spid="141"/>
                                        </p:tgtEl>
                                      </p:cBhvr>
                                    </p:animEffect>
                                  </p:childTnLst>
                                </p:cTn>
                              </p:par>
                              <p:par>
                                <p:cTn id="148" presetID="22" presetClass="entr" presetSubtype="1" fill="hold" grpId="0" nodeType="withEffect">
                                  <p:stCondLst>
                                    <p:cond delay="0"/>
                                  </p:stCondLst>
                                  <p:childTnLst>
                                    <p:set>
                                      <p:cBhvr>
                                        <p:cTn id="149" dur="1" fill="hold">
                                          <p:stCondLst>
                                            <p:cond delay="0"/>
                                          </p:stCondLst>
                                        </p:cTn>
                                        <p:tgtEl>
                                          <p:spTgt spid="143"/>
                                        </p:tgtEl>
                                        <p:attrNameLst>
                                          <p:attrName>style.visibility</p:attrName>
                                        </p:attrNameLst>
                                      </p:cBhvr>
                                      <p:to>
                                        <p:strVal val="visible"/>
                                      </p:to>
                                    </p:set>
                                    <p:animEffect transition="in" filter="wipe(up)">
                                      <p:cBhvr>
                                        <p:cTn id="150" dur="500"/>
                                        <p:tgtEl>
                                          <p:spTgt spid="143"/>
                                        </p:tgtEl>
                                      </p:cBhvr>
                                    </p:animEffect>
                                  </p:childTnLst>
                                </p:cTn>
                              </p:par>
                              <p:par>
                                <p:cTn id="151" presetID="22" presetClass="entr" presetSubtype="1" fill="hold" grpId="0" nodeType="withEffect">
                                  <p:stCondLst>
                                    <p:cond delay="0"/>
                                  </p:stCondLst>
                                  <p:childTnLst>
                                    <p:set>
                                      <p:cBhvr>
                                        <p:cTn id="152" dur="1" fill="hold">
                                          <p:stCondLst>
                                            <p:cond delay="0"/>
                                          </p:stCondLst>
                                        </p:cTn>
                                        <p:tgtEl>
                                          <p:spTgt spid="131"/>
                                        </p:tgtEl>
                                        <p:attrNameLst>
                                          <p:attrName>style.visibility</p:attrName>
                                        </p:attrNameLst>
                                      </p:cBhvr>
                                      <p:to>
                                        <p:strVal val="visible"/>
                                      </p:to>
                                    </p:set>
                                    <p:animEffect transition="in" filter="wipe(up)">
                                      <p:cBhvr>
                                        <p:cTn id="153" dur="500"/>
                                        <p:tgtEl>
                                          <p:spTgt spid="131"/>
                                        </p:tgtEl>
                                      </p:cBhvr>
                                    </p:animEffect>
                                  </p:childTnLst>
                                </p:cTn>
                              </p:par>
                              <p:par>
                                <p:cTn id="154" presetID="22" presetClass="entr" presetSubtype="1" fill="hold" grpId="0" nodeType="withEffect">
                                  <p:stCondLst>
                                    <p:cond delay="0"/>
                                  </p:stCondLst>
                                  <p:childTnLst>
                                    <p:set>
                                      <p:cBhvr>
                                        <p:cTn id="155" dur="1" fill="hold">
                                          <p:stCondLst>
                                            <p:cond delay="0"/>
                                          </p:stCondLst>
                                        </p:cTn>
                                        <p:tgtEl>
                                          <p:spTgt spid="132"/>
                                        </p:tgtEl>
                                        <p:attrNameLst>
                                          <p:attrName>style.visibility</p:attrName>
                                        </p:attrNameLst>
                                      </p:cBhvr>
                                      <p:to>
                                        <p:strVal val="visible"/>
                                      </p:to>
                                    </p:set>
                                    <p:animEffect transition="in" filter="wipe(up)">
                                      <p:cBhvr>
                                        <p:cTn id="156" dur="500"/>
                                        <p:tgtEl>
                                          <p:spTgt spid="132"/>
                                        </p:tgtEl>
                                      </p:cBhvr>
                                    </p:animEffect>
                                  </p:childTnLst>
                                </p:cTn>
                              </p:par>
                              <p:par>
                                <p:cTn id="157" presetID="22" presetClass="entr" presetSubtype="1" fill="hold" grpId="0" nodeType="withEffect">
                                  <p:stCondLst>
                                    <p:cond delay="0"/>
                                  </p:stCondLst>
                                  <p:childTnLst>
                                    <p:set>
                                      <p:cBhvr>
                                        <p:cTn id="158" dur="1" fill="hold">
                                          <p:stCondLst>
                                            <p:cond delay="0"/>
                                          </p:stCondLst>
                                        </p:cTn>
                                        <p:tgtEl>
                                          <p:spTgt spid="144"/>
                                        </p:tgtEl>
                                        <p:attrNameLst>
                                          <p:attrName>style.visibility</p:attrName>
                                        </p:attrNameLst>
                                      </p:cBhvr>
                                      <p:to>
                                        <p:strVal val="visible"/>
                                      </p:to>
                                    </p:set>
                                    <p:animEffect transition="in" filter="wipe(up)">
                                      <p:cBhvr>
                                        <p:cTn id="159" dur="500"/>
                                        <p:tgtEl>
                                          <p:spTgt spid="144"/>
                                        </p:tgtEl>
                                      </p:cBhvr>
                                    </p:animEffect>
                                  </p:childTnLst>
                                </p:cTn>
                              </p:par>
                              <p:par>
                                <p:cTn id="160" presetID="22" presetClass="entr" presetSubtype="1" fill="hold" grpId="0" nodeType="withEffect">
                                  <p:stCondLst>
                                    <p:cond delay="0"/>
                                  </p:stCondLst>
                                  <p:childTnLst>
                                    <p:set>
                                      <p:cBhvr>
                                        <p:cTn id="161" dur="1" fill="hold">
                                          <p:stCondLst>
                                            <p:cond delay="0"/>
                                          </p:stCondLst>
                                        </p:cTn>
                                        <p:tgtEl>
                                          <p:spTgt spid="133"/>
                                        </p:tgtEl>
                                        <p:attrNameLst>
                                          <p:attrName>style.visibility</p:attrName>
                                        </p:attrNameLst>
                                      </p:cBhvr>
                                      <p:to>
                                        <p:strVal val="visible"/>
                                      </p:to>
                                    </p:set>
                                    <p:animEffect transition="in" filter="wipe(up)">
                                      <p:cBhvr>
                                        <p:cTn id="162" dur="500"/>
                                        <p:tgtEl>
                                          <p:spTgt spid="133"/>
                                        </p:tgtEl>
                                      </p:cBhvr>
                                    </p:animEffect>
                                  </p:childTnLst>
                                </p:cTn>
                              </p:par>
                              <p:par>
                                <p:cTn id="163" presetID="22" presetClass="entr" presetSubtype="1" fill="hold" grpId="0" nodeType="withEffect">
                                  <p:stCondLst>
                                    <p:cond delay="0"/>
                                  </p:stCondLst>
                                  <p:childTnLst>
                                    <p:set>
                                      <p:cBhvr>
                                        <p:cTn id="164" dur="1" fill="hold">
                                          <p:stCondLst>
                                            <p:cond delay="0"/>
                                          </p:stCondLst>
                                        </p:cTn>
                                        <p:tgtEl>
                                          <p:spTgt spid="134"/>
                                        </p:tgtEl>
                                        <p:attrNameLst>
                                          <p:attrName>style.visibility</p:attrName>
                                        </p:attrNameLst>
                                      </p:cBhvr>
                                      <p:to>
                                        <p:strVal val="visible"/>
                                      </p:to>
                                    </p:set>
                                    <p:animEffect transition="in" filter="wipe(up)">
                                      <p:cBhvr>
                                        <p:cTn id="165" dur="500"/>
                                        <p:tgtEl>
                                          <p:spTgt spid="134"/>
                                        </p:tgtEl>
                                      </p:cBhvr>
                                    </p:animEffect>
                                  </p:childTnLst>
                                </p:cTn>
                              </p:par>
                              <p:par>
                                <p:cTn id="166" presetID="22" presetClass="entr" presetSubtype="1" fill="hold" grpId="0" nodeType="withEffect">
                                  <p:stCondLst>
                                    <p:cond delay="0"/>
                                  </p:stCondLst>
                                  <p:childTnLst>
                                    <p:set>
                                      <p:cBhvr>
                                        <p:cTn id="167" dur="1" fill="hold">
                                          <p:stCondLst>
                                            <p:cond delay="0"/>
                                          </p:stCondLst>
                                        </p:cTn>
                                        <p:tgtEl>
                                          <p:spTgt spid="145"/>
                                        </p:tgtEl>
                                        <p:attrNameLst>
                                          <p:attrName>style.visibility</p:attrName>
                                        </p:attrNameLst>
                                      </p:cBhvr>
                                      <p:to>
                                        <p:strVal val="visible"/>
                                      </p:to>
                                    </p:set>
                                    <p:animEffect transition="in" filter="wipe(up)">
                                      <p:cBhvr>
                                        <p:cTn id="168" dur="500"/>
                                        <p:tgtEl>
                                          <p:spTgt spid="145"/>
                                        </p:tgtEl>
                                      </p:cBhvr>
                                    </p:animEffect>
                                  </p:childTnLst>
                                </p:cTn>
                              </p:par>
                              <p:par>
                                <p:cTn id="169" presetID="22" presetClass="entr" presetSubtype="1" fill="hold" grpId="0" nodeType="withEffect">
                                  <p:stCondLst>
                                    <p:cond delay="0"/>
                                  </p:stCondLst>
                                  <p:childTnLst>
                                    <p:set>
                                      <p:cBhvr>
                                        <p:cTn id="170" dur="1" fill="hold">
                                          <p:stCondLst>
                                            <p:cond delay="0"/>
                                          </p:stCondLst>
                                        </p:cTn>
                                        <p:tgtEl>
                                          <p:spTgt spid="135"/>
                                        </p:tgtEl>
                                        <p:attrNameLst>
                                          <p:attrName>style.visibility</p:attrName>
                                        </p:attrNameLst>
                                      </p:cBhvr>
                                      <p:to>
                                        <p:strVal val="visible"/>
                                      </p:to>
                                    </p:set>
                                    <p:animEffect transition="in" filter="wipe(up)">
                                      <p:cBhvr>
                                        <p:cTn id="171" dur="500"/>
                                        <p:tgtEl>
                                          <p:spTgt spid="135"/>
                                        </p:tgtEl>
                                      </p:cBhvr>
                                    </p:animEffect>
                                  </p:childTnLst>
                                </p:cTn>
                              </p:par>
                              <p:par>
                                <p:cTn id="172" presetID="22" presetClass="entr" presetSubtype="1" fill="hold" grpId="0" nodeType="withEffect">
                                  <p:stCondLst>
                                    <p:cond delay="0"/>
                                  </p:stCondLst>
                                  <p:childTnLst>
                                    <p:set>
                                      <p:cBhvr>
                                        <p:cTn id="173" dur="1" fill="hold">
                                          <p:stCondLst>
                                            <p:cond delay="0"/>
                                          </p:stCondLst>
                                        </p:cTn>
                                        <p:tgtEl>
                                          <p:spTgt spid="136"/>
                                        </p:tgtEl>
                                        <p:attrNameLst>
                                          <p:attrName>style.visibility</p:attrName>
                                        </p:attrNameLst>
                                      </p:cBhvr>
                                      <p:to>
                                        <p:strVal val="visible"/>
                                      </p:to>
                                    </p:set>
                                    <p:animEffect transition="in" filter="wipe(up)">
                                      <p:cBhvr>
                                        <p:cTn id="174" dur="500"/>
                                        <p:tgtEl>
                                          <p:spTgt spid="136"/>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198"/>
                                        </p:tgtEl>
                                        <p:attrNameLst>
                                          <p:attrName>style.visibility</p:attrName>
                                        </p:attrNameLst>
                                      </p:cBhvr>
                                      <p:to>
                                        <p:strVal val="visible"/>
                                      </p:to>
                                    </p:se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2" presetClass="entr" presetSubtype="2" fill="hold" grpId="0" nodeType="clickEffect">
                                  <p:stCondLst>
                                    <p:cond delay="0"/>
                                  </p:stCondLst>
                                  <p:childTnLst>
                                    <p:set>
                                      <p:cBhvr>
                                        <p:cTn id="182" dur="1" fill="hold">
                                          <p:stCondLst>
                                            <p:cond delay="0"/>
                                          </p:stCondLst>
                                        </p:cTn>
                                        <p:tgtEl>
                                          <p:spTgt spid="178"/>
                                        </p:tgtEl>
                                        <p:attrNameLst>
                                          <p:attrName>style.visibility</p:attrName>
                                        </p:attrNameLst>
                                      </p:cBhvr>
                                      <p:to>
                                        <p:strVal val="visible"/>
                                      </p:to>
                                    </p:set>
                                    <p:anim calcmode="lin" valueType="num">
                                      <p:cBhvr additive="base">
                                        <p:cTn id="183" dur="500" fill="hold"/>
                                        <p:tgtEl>
                                          <p:spTgt spid="178"/>
                                        </p:tgtEl>
                                        <p:attrNameLst>
                                          <p:attrName>ppt_x</p:attrName>
                                        </p:attrNameLst>
                                      </p:cBhvr>
                                      <p:tavLst>
                                        <p:tav tm="0">
                                          <p:val>
                                            <p:strVal val="1+#ppt_w/2"/>
                                          </p:val>
                                        </p:tav>
                                        <p:tav tm="100000">
                                          <p:val>
                                            <p:strVal val="#ppt_x"/>
                                          </p:val>
                                        </p:tav>
                                      </p:tavLst>
                                    </p:anim>
                                    <p:anim calcmode="lin" valueType="num">
                                      <p:cBhvr additive="base">
                                        <p:cTn id="184" dur="500" fill="hold"/>
                                        <p:tgtEl>
                                          <p:spTgt spid="178"/>
                                        </p:tgtEl>
                                        <p:attrNameLst>
                                          <p:attrName>ppt_y</p:attrName>
                                        </p:attrNameLst>
                                      </p:cBhvr>
                                      <p:tavLst>
                                        <p:tav tm="0">
                                          <p:val>
                                            <p:strVal val="#ppt_y"/>
                                          </p:val>
                                        </p:tav>
                                        <p:tav tm="100000">
                                          <p:val>
                                            <p:strVal val="#ppt_y"/>
                                          </p:val>
                                        </p:tav>
                                      </p:tavLst>
                                    </p:anim>
                                  </p:childTnLst>
                                </p:cTn>
                              </p:par>
                            </p:childTnLst>
                          </p:cTn>
                        </p:par>
                      </p:childTnLst>
                    </p:cTn>
                  </p:par>
                  <p:par>
                    <p:cTn id="185" fill="hold" nodeType="clickPar">
                      <p:stCondLst>
                        <p:cond delay="indefinite"/>
                      </p:stCondLst>
                      <p:childTnLst>
                        <p:par>
                          <p:cTn id="186" fill="hold" nodeType="withGroup">
                            <p:stCondLst>
                              <p:cond delay="0"/>
                            </p:stCondLst>
                            <p:childTnLst>
                              <p:par>
                                <p:cTn id="187" presetID="8" presetClass="entr" presetSubtype="32" fill="hold" grpId="0" nodeType="clickEffect">
                                  <p:stCondLst>
                                    <p:cond delay="0"/>
                                  </p:stCondLst>
                                  <p:childTnLst>
                                    <p:set>
                                      <p:cBhvr>
                                        <p:cTn id="188" dur="1" fill="hold">
                                          <p:stCondLst>
                                            <p:cond delay="0"/>
                                          </p:stCondLst>
                                        </p:cTn>
                                        <p:tgtEl>
                                          <p:spTgt spid="180"/>
                                        </p:tgtEl>
                                        <p:attrNameLst>
                                          <p:attrName>style.visibility</p:attrName>
                                        </p:attrNameLst>
                                      </p:cBhvr>
                                      <p:to>
                                        <p:strVal val="visible"/>
                                      </p:to>
                                    </p:set>
                                    <p:animEffect transition="in" filter="diamond(out)">
                                      <p:cBhvr>
                                        <p:cTn id="189" dur="500"/>
                                        <p:tgtEl>
                                          <p:spTgt spid="180"/>
                                        </p:tgtEl>
                                      </p:cBhvr>
                                    </p:animEffec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22" presetClass="entr" presetSubtype="1" fill="hold" grpId="0" nodeType="clickEffect">
                                  <p:stCondLst>
                                    <p:cond delay="0"/>
                                  </p:stCondLst>
                                  <p:childTnLst>
                                    <p:set>
                                      <p:cBhvr>
                                        <p:cTn id="193" dur="1" fill="hold">
                                          <p:stCondLst>
                                            <p:cond delay="0"/>
                                          </p:stCondLst>
                                        </p:cTn>
                                        <p:tgtEl>
                                          <p:spTgt spid="150"/>
                                        </p:tgtEl>
                                        <p:attrNameLst>
                                          <p:attrName>style.visibility</p:attrName>
                                        </p:attrNameLst>
                                      </p:cBhvr>
                                      <p:to>
                                        <p:strVal val="visible"/>
                                      </p:to>
                                    </p:set>
                                    <p:animEffect transition="in" filter="wipe(up)">
                                      <p:cBhvr>
                                        <p:cTn id="194" dur="500"/>
                                        <p:tgtEl>
                                          <p:spTgt spid="150"/>
                                        </p:tgtEl>
                                      </p:cBhvr>
                                    </p:animEffect>
                                  </p:childTnLst>
                                </p:cTn>
                              </p:par>
                              <p:par>
                                <p:cTn id="195" presetID="22" presetClass="entr" presetSubtype="1" fill="hold" grpId="0" nodeType="withEffect">
                                  <p:stCondLst>
                                    <p:cond delay="0"/>
                                  </p:stCondLst>
                                  <p:childTnLst>
                                    <p:set>
                                      <p:cBhvr>
                                        <p:cTn id="196" dur="1" fill="hold">
                                          <p:stCondLst>
                                            <p:cond delay="0"/>
                                          </p:stCondLst>
                                        </p:cTn>
                                        <p:tgtEl>
                                          <p:spTgt spid="151"/>
                                        </p:tgtEl>
                                        <p:attrNameLst>
                                          <p:attrName>style.visibility</p:attrName>
                                        </p:attrNameLst>
                                      </p:cBhvr>
                                      <p:to>
                                        <p:strVal val="visible"/>
                                      </p:to>
                                    </p:set>
                                    <p:animEffect transition="in" filter="wipe(up)">
                                      <p:cBhvr>
                                        <p:cTn id="197" dur="500"/>
                                        <p:tgtEl>
                                          <p:spTgt spid="151"/>
                                        </p:tgtEl>
                                      </p:cBhvr>
                                    </p:animEffect>
                                  </p:childTnLst>
                                </p:cTn>
                              </p:par>
                              <p:par>
                                <p:cTn id="198" presetID="22" presetClass="entr" presetSubtype="1" fill="hold" grpId="0" nodeType="withEffect">
                                  <p:stCondLst>
                                    <p:cond delay="0"/>
                                  </p:stCondLst>
                                  <p:childTnLst>
                                    <p:set>
                                      <p:cBhvr>
                                        <p:cTn id="199" dur="1" fill="hold">
                                          <p:stCondLst>
                                            <p:cond delay="0"/>
                                          </p:stCondLst>
                                        </p:cTn>
                                        <p:tgtEl>
                                          <p:spTgt spid="152"/>
                                        </p:tgtEl>
                                        <p:attrNameLst>
                                          <p:attrName>style.visibility</p:attrName>
                                        </p:attrNameLst>
                                      </p:cBhvr>
                                      <p:to>
                                        <p:strVal val="visible"/>
                                      </p:to>
                                    </p:set>
                                    <p:animEffect transition="in" filter="wipe(up)">
                                      <p:cBhvr>
                                        <p:cTn id="200" dur="500"/>
                                        <p:tgtEl>
                                          <p:spTgt spid="152"/>
                                        </p:tgtEl>
                                      </p:cBhvr>
                                    </p:animEffect>
                                  </p:childTnLst>
                                </p:cTn>
                              </p:par>
                              <p:par>
                                <p:cTn id="201" presetID="22" presetClass="entr" presetSubtype="1" fill="hold" grpId="0" nodeType="withEffect">
                                  <p:stCondLst>
                                    <p:cond delay="0"/>
                                  </p:stCondLst>
                                  <p:childTnLst>
                                    <p:set>
                                      <p:cBhvr>
                                        <p:cTn id="202" dur="1" fill="hold">
                                          <p:stCondLst>
                                            <p:cond delay="0"/>
                                          </p:stCondLst>
                                        </p:cTn>
                                        <p:tgtEl>
                                          <p:spTgt spid="146"/>
                                        </p:tgtEl>
                                        <p:attrNameLst>
                                          <p:attrName>style.visibility</p:attrName>
                                        </p:attrNameLst>
                                      </p:cBhvr>
                                      <p:to>
                                        <p:strVal val="visible"/>
                                      </p:to>
                                    </p:set>
                                    <p:animEffect transition="in" filter="wipe(up)">
                                      <p:cBhvr>
                                        <p:cTn id="203" dur="500"/>
                                        <p:tgtEl>
                                          <p:spTgt spid="146"/>
                                        </p:tgtEl>
                                      </p:cBhvr>
                                    </p:animEffect>
                                  </p:childTnLst>
                                </p:cTn>
                              </p:par>
                              <p:par>
                                <p:cTn id="204" presetID="22" presetClass="entr" presetSubtype="1" fill="hold" grpId="0" nodeType="withEffect">
                                  <p:stCondLst>
                                    <p:cond delay="0"/>
                                  </p:stCondLst>
                                  <p:childTnLst>
                                    <p:set>
                                      <p:cBhvr>
                                        <p:cTn id="205" dur="1" fill="hold">
                                          <p:stCondLst>
                                            <p:cond delay="0"/>
                                          </p:stCondLst>
                                        </p:cTn>
                                        <p:tgtEl>
                                          <p:spTgt spid="147"/>
                                        </p:tgtEl>
                                        <p:attrNameLst>
                                          <p:attrName>style.visibility</p:attrName>
                                        </p:attrNameLst>
                                      </p:cBhvr>
                                      <p:to>
                                        <p:strVal val="visible"/>
                                      </p:to>
                                    </p:set>
                                    <p:animEffect transition="in" filter="wipe(up)">
                                      <p:cBhvr>
                                        <p:cTn id="206" dur="500"/>
                                        <p:tgtEl>
                                          <p:spTgt spid="147"/>
                                        </p:tgtEl>
                                      </p:cBhvr>
                                    </p:animEffect>
                                  </p:childTnLst>
                                </p:cTn>
                              </p:par>
                              <p:par>
                                <p:cTn id="207" presetID="22" presetClass="entr" presetSubtype="1" fill="hold" grpId="0" nodeType="withEffect">
                                  <p:stCondLst>
                                    <p:cond delay="0"/>
                                  </p:stCondLst>
                                  <p:childTnLst>
                                    <p:set>
                                      <p:cBhvr>
                                        <p:cTn id="208" dur="1" fill="hold">
                                          <p:stCondLst>
                                            <p:cond delay="0"/>
                                          </p:stCondLst>
                                        </p:cTn>
                                        <p:tgtEl>
                                          <p:spTgt spid="153"/>
                                        </p:tgtEl>
                                        <p:attrNameLst>
                                          <p:attrName>style.visibility</p:attrName>
                                        </p:attrNameLst>
                                      </p:cBhvr>
                                      <p:to>
                                        <p:strVal val="visible"/>
                                      </p:to>
                                    </p:set>
                                    <p:animEffect transition="in" filter="wipe(up)">
                                      <p:cBhvr>
                                        <p:cTn id="209" dur="500"/>
                                        <p:tgtEl>
                                          <p:spTgt spid="153"/>
                                        </p:tgtEl>
                                      </p:cBhvr>
                                    </p:animEffect>
                                  </p:childTnLst>
                                </p:cTn>
                              </p:par>
                              <p:par>
                                <p:cTn id="210" presetID="22" presetClass="entr" presetSubtype="1" fill="hold" grpId="0" nodeType="withEffect">
                                  <p:stCondLst>
                                    <p:cond delay="0"/>
                                  </p:stCondLst>
                                  <p:childTnLst>
                                    <p:set>
                                      <p:cBhvr>
                                        <p:cTn id="211" dur="1" fill="hold">
                                          <p:stCondLst>
                                            <p:cond delay="0"/>
                                          </p:stCondLst>
                                        </p:cTn>
                                        <p:tgtEl>
                                          <p:spTgt spid="148"/>
                                        </p:tgtEl>
                                        <p:attrNameLst>
                                          <p:attrName>style.visibility</p:attrName>
                                        </p:attrNameLst>
                                      </p:cBhvr>
                                      <p:to>
                                        <p:strVal val="visible"/>
                                      </p:to>
                                    </p:set>
                                    <p:animEffect transition="in" filter="wipe(up)">
                                      <p:cBhvr>
                                        <p:cTn id="212" dur="500"/>
                                        <p:tgtEl>
                                          <p:spTgt spid="148"/>
                                        </p:tgtEl>
                                      </p:cBhvr>
                                    </p:animEffect>
                                  </p:childTnLst>
                                </p:cTn>
                              </p:par>
                              <p:par>
                                <p:cTn id="213" presetID="22" presetClass="entr" presetSubtype="1" fill="hold" grpId="0" nodeType="withEffect">
                                  <p:stCondLst>
                                    <p:cond delay="0"/>
                                  </p:stCondLst>
                                  <p:childTnLst>
                                    <p:set>
                                      <p:cBhvr>
                                        <p:cTn id="214" dur="1" fill="hold">
                                          <p:stCondLst>
                                            <p:cond delay="0"/>
                                          </p:stCondLst>
                                        </p:cTn>
                                        <p:tgtEl>
                                          <p:spTgt spid="149"/>
                                        </p:tgtEl>
                                        <p:attrNameLst>
                                          <p:attrName>style.visibility</p:attrName>
                                        </p:attrNameLst>
                                      </p:cBhvr>
                                      <p:to>
                                        <p:strVal val="visible"/>
                                      </p:to>
                                    </p:set>
                                    <p:animEffect transition="in" filter="wipe(up)">
                                      <p:cBhvr>
                                        <p:cTn id="215" dur="500"/>
                                        <p:tgtEl>
                                          <p:spTgt spid="149"/>
                                        </p:tgtEl>
                                      </p:cBhvr>
                                    </p:animEffect>
                                  </p:childTnLst>
                                </p:cTn>
                              </p:par>
                            </p:childTnLst>
                          </p:cTn>
                        </p:par>
                      </p:childTnLst>
                    </p:cTn>
                  </p:par>
                  <p:par>
                    <p:cTn id="216" fill="hold" nodeType="clickPar">
                      <p:stCondLst>
                        <p:cond delay="indefinite"/>
                      </p:stCondLst>
                      <p:childTnLst>
                        <p:par>
                          <p:cTn id="217" fill="hold" nodeType="withGroup">
                            <p:stCondLst>
                              <p:cond delay="0"/>
                            </p:stCondLst>
                            <p:childTnLst>
                              <p:par>
                                <p:cTn id="218" presetID="1" presetClass="entr" presetSubtype="0" fill="hold" grpId="0" nodeType="clickEffect">
                                  <p:stCondLst>
                                    <p:cond delay="0"/>
                                  </p:stCondLst>
                                  <p:childTnLst>
                                    <p:set>
                                      <p:cBhvr>
                                        <p:cTn id="219" dur="1" fill="hold">
                                          <p:stCondLst>
                                            <p:cond delay="0"/>
                                          </p:stCondLst>
                                        </p:cTn>
                                        <p:tgtEl>
                                          <p:spTgt spid="154"/>
                                        </p:tgtEl>
                                        <p:attrNameLst>
                                          <p:attrName>style.visibility</p:attrName>
                                        </p:attrNameLst>
                                      </p:cBhvr>
                                      <p:to>
                                        <p:strVal val="visible"/>
                                      </p:to>
                                    </p:set>
                                  </p:childTnLst>
                                </p:cTn>
                              </p:par>
                              <p:par>
                                <p:cTn id="220" presetID="1" presetClass="entr" presetSubtype="0" fill="hold" grpId="0" nodeType="withEffect">
                                  <p:stCondLst>
                                    <p:cond delay="0"/>
                                  </p:stCondLst>
                                  <p:childTnLst>
                                    <p:set>
                                      <p:cBhvr>
                                        <p:cTn id="221" dur="1" fill="hold">
                                          <p:stCondLst>
                                            <p:cond delay="0"/>
                                          </p:stCondLst>
                                        </p:cTn>
                                        <p:tgtEl>
                                          <p:spTgt spid="182"/>
                                        </p:tgtEl>
                                        <p:attrNameLst>
                                          <p:attrName>style.visibility</p:attrName>
                                        </p:attrNameLst>
                                      </p:cBhvr>
                                      <p:to>
                                        <p:strVal val="visible"/>
                                      </p:to>
                                    </p:se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2" presetClass="entr" presetSubtype="2" fill="hold" grpId="0" nodeType="clickEffect">
                                  <p:stCondLst>
                                    <p:cond delay="0"/>
                                  </p:stCondLst>
                                  <p:childTnLst>
                                    <p:set>
                                      <p:cBhvr>
                                        <p:cTn id="225" dur="1" fill="hold">
                                          <p:stCondLst>
                                            <p:cond delay="0"/>
                                          </p:stCondLst>
                                        </p:cTn>
                                        <p:tgtEl>
                                          <p:spTgt spid="188"/>
                                        </p:tgtEl>
                                        <p:attrNameLst>
                                          <p:attrName>style.visibility</p:attrName>
                                        </p:attrNameLst>
                                      </p:cBhvr>
                                      <p:to>
                                        <p:strVal val="visible"/>
                                      </p:to>
                                    </p:set>
                                    <p:anim calcmode="lin" valueType="num">
                                      <p:cBhvr additive="base">
                                        <p:cTn id="226" dur="500" fill="hold"/>
                                        <p:tgtEl>
                                          <p:spTgt spid="188"/>
                                        </p:tgtEl>
                                        <p:attrNameLst>
                                          <p:attrName>ppt_x</p:attrName>
                                        </p:attrNameLst>
                                      </p:cBhvr>
                                      <p:tavLst>
                                        <p:tav tm="0">
                                          <p:val>
                                            <p:strVal val="1+#ppt_w/2"/>
                                          </p:val>
                                        </p:tav>
                                        <p:tav tm="100000">
                                          <p:val>
                                            <p:strVal val="#ppt_x"/>
                                          </p:val>
                                        </p:tav>
                                      </p:tavLst>
                                    </p:anim>
                                    <p:anim calcmode="lin" valueType="num">
                                      <p:cBhvr additive="base">
                                        <p:cTn id="227" dur="500" fill="hold"/>
                                        <p:tgtEl>
                                          <p:spTgt spid="188"/>
                                        </p:tgtEl>
                                        <p:attrNameLst>
                                          <p:attrName>ppt_y</p:attrName>
                                        </p:attrNameLst>
                                      </p:cBhvr>
                                      <p:tavLst>
                                        <p:tav tm="0">
                                          <p:val>
                                            <p:strVal val="#ppt_y"/>
                                          </p:val>
                                        </p:tav>
                                        <p:tav tm="100000">
                                          <p:val>
                                            <p:strVal val="#ppt_y"/>
                                          </p:val>
                                        </p:tav>
                                      </p:tavLst>
                                    </p:anim>
                                  </p:childTnLst>
                                </p:cTn>
                              </p:par>
                            </p:childTnLst>
                          </p:cTn>
                        </p:par>
                      </p:childTnLst>
                    </p:cTn>
                  </p:par>
                  <p:par>
                    <p:cTn id="228" fill="hold" nodeType="clickPar">
                      <p:stCondLst>
                        <p:cond delay="indefinite"/>
                      </p:stCondLst>
                      <p:childTnLst>
                        <p:par>
                          <p:cTn id="229" fill="hold" nodeType="withGroup">
                            <p:stCondLst>
                              <p:cond delay="0"/>
                            </p:stCondLst>
                            <p:childTnLst>
                              <p:par>
                                <p:cTn id="230" presetID="8" presetClass="entr" presetSubtype="32" fill="hold" grpId="0" nodeType="clickEffect">
                                  <p:stCondLst>
                                    <p:cond delay="0"/>
                                  </p:stCondLst>
                                  <p:childTnLst>
                                    <p:set>
                                      <p:cBhvr>
                                        <p:cTn id="231" dur="1" fill="hold">
                                          <p:stCondLst>
                                            <p:cond delay="0"/>
                                          </p:stCondLst>
                                        </p:cTn>
                                        <p:tgtEl>
                                          <p:spTgt spid="185"/>
                                        </p:tgtEl>
                                        <p:attrNameLst>
                                          <p:attrName>style.visibility</p:attrName>
                                        </p:attrNameLst>
                                      </p:cBhvr>
                                      <p:to>
                                        <p:strVal val="visible"/>
                                      </p:to>
                                    </p:set>
                                    <p:animEffect transition="in" filter="diamond(out)">
                                      <p:cBhvr>
                                        <p:cTn id="232" dur="500"/>
                                        <p:tgtEl>
                                          <p:spTgt spid="185"/>
                                        </p:tgtEl>
                                      </p:cBhvr>
                                    </p:animEffect>
                                  </p:childTnLst>
                                </p:cTn>
                              </p:par>
                            </p:childTnLst>
                          </p:cTn>
                        </p:par>
                      </p:childTnLst>
                    </p:cTn>
                  </p:par>
                  <p:par>
                    <p:cTn id="233" fill="hold" nodeType="clickPar">
                      <p:stCondLst>
                        <p:cond delay="indefinite"/>
                      </p:stCondLst>
                      <p:childTnLst>
                        <p:par>
                          <p:cTn id="234" fill="hold" nodeType="withGroup">
                            <p:stCondLst>
                              <p:cond delay="0"/>
                            </p:stCondLst>
                            <p:childTnLst>
                              <p:par>
                                <p:cTn id="235" presetID="22" presetClass="entr" presetSubtype="1" fill="hold" grpId="0" nodeType="clickEffect">
                                  <p:stCondLst>
                                    <p:cond delay="0"/>
                                  </p:stCondLst>
                                  <p:childTnLst>
                                    <p:set>
                                      <p:cBhvr>
                                        <p:cTn id="236" dur="1" fill="hold">
                                          <p:stCondLst>
                                            <p:cond delay="0"/>
                                          </p:stCondLst>
                                        </p:cTn>
                                        <p:tgtEl>
                                          <p:spTgt spid="158"/>
                                        </p:tgtEl>
                                        <p:attrNameLst>
                                          <p:attrName>style.visibility</p:attrName>
                                        </p:attrNameLst>
                                      </p:cBhvr>
                                      <p:to>
                                        <p:strVal val="visible"/>
                                      </p:to>
                                    </p:set>
                                    <p:animEffect transition="in" filter="wipe(up)">
                                      <p:cBhvr>
                                        <p:cTn id="237" dur="500"/>
                                        <p:tgtEl>
                                          <p:spTgt spid="158"/>
                                        </p:tgtEl>
                                      </p:cBhvr>
                                    </p:animEffect>
                                  </p:childTnLst>
                                </p:cTn>
                              </p:par>
                              <p:par>
                                <p:cTn id="238" presetID="22" presetClass="entr" presetSubtype="1" fill="hold" grpId="0" nodeType="withEffect">
                                  <p:stCondLst>
                                    <p:cond delay="0"/>
                                  </p:stCondLst>
                                  <p:childTnLst>
                                    <p:set>
                                      <p:cBhvr>
                                        <p:cTn id="239" dur="1" fill="hold">
                                          <p:stCondLst>
                                            <p:cond delay="0"/>
                                          </p:stCondLst>
                                        </p:cTn>
                                        <p:tgtEl>
                                          <p:spTgt spid="157"/>
                                        </p:tgtEl>
                                        <p:attrNameLst>
                                          <p:attrName>style.visibility</p:attrName>
                                        </p:attrNameLst>
                                      </p:cBhvr>
                                      <p:to>
                                        <p:strVal val="visible"/>
                                      </p:to>
                                    </p:set>
                                    <p:animEffect transition="in" filter="wipe(up)">
                                      <p:cBhvr>
                                        <p:cTn id="240" dur="500"/>
                                        <p:tgtEl>
                                          <p:spTgt spid="157"/>
                                        </p:tgtEl>
                                      </p:cBhvr>
                                    </p:animEffect>
                                  </p:childTnLst>
                                </p:cTn>
                              </p:par>
                              <p:par>
                                <p:cTn id="241" presetID="22" presetClass="entr" presetSubtype="1" fill="hold" grpId="0" nodeType="withEffect">
                                  <p:stCondLst>
                                    <p:cond delay="0"/>
                                  </p:stCondLst>
                                  <p:childTnLst>
                                    <p:set>
                                      <p:cBhvr>
                                        <p:cTn id="242" dur="1" fill="hold">
                                          <p:stCondLst>
                                            <p:cond delay="0"/>
                                          </p:stCondLst>
                                        </p:cTn>
                                        <p:tgtEl>
                                          <p:spTgt spid="155"/>
                                        </p:tgtEl>
                                        <p:attrNameLst>
                                          <p:attrName>style.visibility</p:attrName>
                                        </p:attrNameLst>
                                      </p:cBhvr>
                                      <p:to>
                                        <p:strVal val="visible"/>
                                      </p:to>
                                    </p:set>
                                    <p:animEffect transition="in" filter="wipe(up)">
                                      <p:cBhvr>
                                        <p:cTn id="243" dur="500"/>
                                        <p:tgtEl>
                                          <p:spTgt spid="155"/>
                                        </p:tgtEl>
                                      </p:cBhvr>
                                    </p:animEffect>
                                  </p:childTnLst>
                                </p:cTn>
                              </p:par>
                              <p:par>
                                <p:cTn id="244" presetID="22" presetClass="entr" presetSubtype="1" fill="hold" grpId="0" nodeType="withEffect">
                                  <p:stCondLst>
                                    <p:cond delay="0"/>
                                  </p:stCondLst>
                                  <p:childTnLst>
                                    <p:set>
                                      <p:cBhvr>
                                        <p:cTn id="245" dur="1" fill="hold">
                                          <p:stCondLst>
                                            <p:cond delay="0"/>
                                          </p:stCondLst>
                                        </p:cTn>
                                        <p:tgtEl>
                                          <p:spTgt spid="156"/>
                                        </p:tgtEl>
                                        <p:attrNameLst>
                                          <p:attrName>style.visibility</p:attrName>
                                        </p:attrNameLst>
                                      </p:cBhvr>
                                      <p:to>
                                        <p:strVal val="visible"/>
                                      </p:to>
                                    </p:set>
                                    <p:animEffect transition="in" filter="wipe(up)">
                                      <p:cBhvr>
                                        <p:cTn id="246" dur="500"/>
                                        <p:tgtEl>
                                          <p:spTgt spid="156"/>
                                        </p:tgtEl>
                                      </p:cBhvr>
                                    </p:animEffect>
                                  </p:childTnLst>
                                </p:cTn>
                              </p:par>
                            </p:childTnLst>
                          </p:cTn>
                        </p:par>
                      </p:childTnLst>
                    </p:cTn>
                  </p:par>
                  <p:par>
                    <p:cTn id="247" fill="hold" nodeType="clickPar">
                      <p:stCondLst>
                        <p:cond delay="indefinite"/>
                      </p:stCondLst>
                      <p:childTnLst>
                        <p:par>
                          <p:cTn id="248" fill="hold" nodeType="withGroup">
                            <p:stCondLst>
                              <p:cond delay="0"/>
                            </p:stCondLst>
                            <p:childTnLst>
                              <p:par>
                                <p:cTn id="249" presetID="22" presetClass="entr" presetSubtype="8" fill="hold" grpId="0" nodeType="clickEffect">
                                  <p:stCondLst>
                                    <p:cond delay="0"/>
                                  </p:stCondLst>
                                  <p:childTnLst>
                                    <p:set>
                                      <p:cBhvr>
                                        <p:cTn id="250" dur="1" fill="hold">
                                          <p:stCondLst>
                                            <p:cond delay="0"/>
                                          </p:stCondLst>
                                        </p:cTn>
                                        <p:tgtEl>
                                          <p:spTgt spid="190"/>
                                        </p:tgtEl>
                                        <p:attrNameLst>
                                          <p:attrName>style.visibility</p:attrName>
                                        </p:attrNameLst>
                                      </p:cBhvr>
                                      <p:to>
                                        <p:strVal val="visible"/>
                                      </p:to>
                                    </p:set>
                                    <p:animEffect transition="in" filter="wipe(left)">
                                      <p:cBhvr>
                                        <p:cTn id="251" dur="500"/>
                                        <p:tgtEl>
                                          <p:spTgt spid="190"/>
                                        </p:tgtEl>
                                      </p:cBhvr>
                                    </p:animEffect>
                                  </p:childTnLst>
                                </p:cTn>
                              </p:par>
                              <p:par>
                                <p:cTn id="252" presetID="2" presetClass="entr" presetSubtype="2" fill="hold" grpId="0" nodeType="withEffect">
                                  <p:stCondLst>
                                    <p:cond delay="0"/>
                                  </p:stCondLst>
                                  <p:childTnLst>
                                    <p:set>
                                      <p:cBhvr>
                                        <p:cTn id="253" dur="1" fill="hold">
                                          <p:stCondLst>
                                            <p:cond delay="0"/>
                                          </p:stCondLst>
                                        </p:cTn>
                                        <p:tgtEl>
                                          <p:spTgt spid="191"/>
                                        </p:tgtEl>
                                        <p:attrNameLst>
                                          <p:attrName>style.visibility</p:attrName>
                                        </p:attrNameLst>
                                      </p:cBhvr>
                                      <p:to>
                                        <p:strVal val="visible"/>
                                      </p:to>
                                    </p:set>
                                    <p:anim calcmode="lin" valueType="num">
                                      <p:cBhvr additive="base">
                                        <p:cTn id="254" dur="500" fill="hold"/>
                                        <p:tgtEl>
                                          <p:spTgt spid="191"/>
                                        </p:tgtEl>
                                        <p:attrNameLst>
                                          <p:attrName>ppt_x</p:attrName>
                                        </p:attrNameLst>
                                      </p:cBhvr>
                                      <p:tavLst>
                                        <p:tav tm="0">
                                          <p:val>
                                            <p:strVal val="1+#ppt_w/2"/>
                                          </p:val>
                                        </p:tav>
                                        <p:tav tm="100000">
                                          <p:val>
                                            <p:strVal val="#ppt_x"/>
                                          </p:val>
                                        </p:tav>
                                      </p:tavLst>
                                    </p:anim>
                                    <p:anim calcmode="lin" valueType="num">
                                      <p:cBhvr additive="base">
                                        <p:cTn id="255" dur="500" fill="hold"/>
                                        <p:tgtEl>
                                          <p:spTgt spid="191"/>
                                        </p:tgtEl>
                                        <p:attrNameLst>
                                          <p:attrName>ppt_y</p:attrName>
                                        </p:attrNameLst>
                                      </p:cBhvr>
                                      <p:tavLst>
                                        <p:tav tm="0">
                                          <p:val>
                                            <p:strVal val="#ppt_y"/>
                                          </p:val>
                                        </p:tav>
                                        <p:tav tm="100000">
                                          <p:val>
                                            <p:strVal val="#ppt_y"/>
                                          </p:val>
                                        </p:tav>
                                      </p:tavLst>
                                    </p:anim>
                                  </p:childTnLst>
                                </p:cTn>
                              </p:par>
                            </p:childTnLst>
                          </p:cTn>
                        </p:par>
                      </p:childTnLst>
                    </p:cTn>
                  </p:par>
                  <p:par>
                    <p:cTn id="256" fill="hold" nodeType="clickPar">
                      <p:stCondLst>
                        <p:cond delay="indefinite"/>
                      </p:stCondLst>
                      <p:childTnLst>
                        <p:par>
                          <p:cTn id="257" fill="hold" nodeType="withGroup">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200"/>
                                        </p:tgtEl>
                                        <p:attrNameLst>
                                          <p:attrName>style.visibility</p:attrName>
                                        </p:attrNameLst>
                                      </p:cBhvr>
                                      <p:to>
                                        <p:strVal val="visible"/>
                                      </p:to>
                                    </p:set>
                                  </p:childTnLst>
                                </p:cTn>
                              </p:par>
                            </p:childTnLst>
                          </p:cTn>
                        </p:par>
                      </p:childTnLst>
                    </p:cTn>
                  </p:par>
                  <p:par>
                    <p:cTn id="260" fill="hold" nodeType="clickPar">
                      <p:stCondLst>
                        <p:cond delay="indefinite"/>
                      </p:stCondLst>
                      <p:childTnLst>
                        <p:par>
                          <p:cTn id="261" fill="hold" nodeType="withGroup">
                            <p:stCondLst>
                              <p:cond delay="0"/>
                            </p:stCondLst>
                            <p:childTnLst>
                              <p:par>
                                <p:cTn id="262" presetID="8" presetClass="entr" presetSubtype="32" fill="hold" grpId="0" nodeType="clickEffect">
                                  <p:stCondLst>
                                    <p:cond delay="0"/>
                                  </p:stCondLst>
                                  <p:childTnLst>
                                    <p:set>
                                      <p:cBhvr>
                                        <p:cTn id="263" dur="1" fill="hold">
                                          <p:stCondLst>
                                            <p:cond delay="0"/>
                                          </p:stCondLst>
                                        </p:cTn>
                                        <p:tgtEl>
                                          <p:spTgt spid="179"/>
                                        </p:tgtEl>
                                        <p:attrNameLst>
                                          <p:attrName>style.visibility</p:attrName>
                                        </p:attrNameLst>
                                      </p:cBhvr>
                                      <p:to>
                                        <p:strVal val="visible"/>
                                      </p:to>
                                    </p:set>
                                    <p:animEffect transition="in" filter="diamond(out)">
                                      <p:cBhvr>
                                        <p:cTn id="264" dur="500"/>
                                        <p:tgtEl>
                                          <p:spTgt spid="179"/>
                                        </p:tgtEl>
                                      </p:cBhvr>
                                    </p:animEffect>
                                  </p:childTnLst>
                                </p:cTn>
                              </p:par>
                            </p:childTnLst>
                          </p:cTn>
                        </p:par>
                      </p:childTnLst>
                    </p:cTn>
                  </p:par>
                  <p:par>
                    <p:cTn id="265" fill="hold" nodeType="clickPar">
                      <p:stCondLst>
                        <p:cond delay="indefinite"/>
                      </p:stCondLst>
                      <p:childTnLst>
                        <p:par>
                          <p:cTn id="266" fill="hold" nodeType="withGroup">
                            <p:stCondLst>
                              <p:cond delay="0"/>
                            </p:stCondLst>
                            <p:childTnLst>
                              <p:par>
                                <p:cTn id="267" presetID="22" presetClass="entr" presetSubtype="1" fill="hold" grpId="0" nodeType="clickEffect">
                                  <p:stCondLst>
                                    <p:cond delay="0"/>
                                  </p:stCondLst>
                                  <p:childTnLst>
                                    <p:set>
                                      <p:cBhvr>
                                        <p:cTn id="268" dur="1" fill="hold">
                                          <p:stCondLst>
                                            <p:cond delay="0"/>
                                          </p:stCondLst>
                                        </p:cTn>
                                        <p:tgtEl>
                                          <p:spTgt spid="159"/>
                                        </p:tgtEl>
                                        <p:attrNameLst>
                                          <p:attrName>style.visibility</p:attrName>
                                        </p:attrNameLst>
                                      </p:cBhvr>
                                      <p:to>
                                        <p:strVal val="visible"/>
                                      </p:to>
                                    </p:set>
                                    <p:animEffect transition="in" filter="wipe(up)">
                                      <p:cBhvr>
                                        <p:cTn id="269" dur="500"/>
                                        <p:tgtEl>
                                          <p:spTgt spid="159"/>
                                        </p:tgtEl>
                                      </p:cBhvr>
                                    </p:animEffect>
                                  </p:childTnLst>
                                </p:cTn>
                              </p:par>
                              <p:par>
                                <p:cTn id="270" presetID="22" presetClass="entr" presetSubtype="1" fill="hold" grpId="0" nodeType="withEffect">
                                  <p:stCondLst>
                                    <p:cond delay="0"/>
                                  </p:stCondLst>
                                  <p:childTnLst>
                                    <p:set>
                                      <p:cBhvr>
                                        <p:cTn id="271" dur="1" fill="hold">
                                          <p:stCondLst>
                                            <p:cond delay="0"/>
                                          </p:stCondLst>
                                        </p:cTn>
                                        <p:tgtEl>
                                          <p:spTgt spid="160"/>
                                        </p:tgtEl>
                                        <p:attrNameLst>
                                          <p:attrName>style.visibility</p:attrName>
                                        </p:attrNameLst>
                                      </p:cBhvr>
                                      <p:to>
                                        <p:strVal val="visible"/>
                                      </p:to>
                                    </p:set>
                                    <p:animEffect transition="in" filter="wipe(up)">
                                      <p:cBhvr>
                                        <p:cTn id="272" dur="500"/>
                                        <p:tgtEl>
                                          <p:spTgt spid="160"/>
                                        </p:tgtEl>
                                      </p:cBhvr>
                                    </p:animEffect>
                                  </p:childTnLst>
                                </p:cTn>
                              </p:par>
                              <p:par>
                                <p:cTn id="273" presetID="22" presetClass="entr" presetSubtype="1" fill="hold" grpId="0" nodeType="withEffect">
                                  <p:stCondLst>
                                    <p:cond delay="0"/>
                                  </p:stCondLst>
                                  <p:childTnLst>
                                    <p:set>
                                      <p:cBhvr>
                                        <p:cTn id="274" dur="1" fill="hold">
                                          <p:stCondLst>
                                            <p:cond delay="0"/>
                                          </p:stCondLst>
                                        </p:cTn>
                                        <p:tgtEl>
                                          <p:spTgt spid="165"/>
                                        </p:tgtEl>
                                        <p:attrNameLst>
                                          <p:attrName>style.visibility</p:attrName>
                                        </p:attrNameLst>
                                      </p:cBhvr>
                                      <p:to>
                                        <p:strVal val="visible"/>
                                      </p:to>
                                    </p:set>
                                    <p:animEffect transition="in" filter="wipe(up)">
                                      <p:cBhvr>
                                        <p:cTn id="275" dur="500"/>
                                        <p:tgtEl>
                                          <p:spTgt spid="165"/>
                                        </p:tgtEl>
                                      </p:cBhvr>
                                    </p:animEffect>
                                  </p:childTnLst>
                                </p:cTn>
                              </p:par>
                              <p:par>
                                <p:cTn id="276" presetID="22" presetClass="entr" presetSubtype="1" fill="hold" grpId="0" nodeType="withEffect">
                                  <p:stCondLst>
                                    <p:cond delay="0"/>
                                  </p:stCondLst>
                                  <p:childTnLst>
                                    <p:set>
                                      <p:cBhvr>
                                        <p:cTn id="277" dur="1" fill="hold">
                                          <p:stCondLst>
                                            <p:cond delay="0"/>
                                          </p:stCondLst>
                                        </p:cTn>
                                        <p:tgtEl>
                                          <p:spTgt spid="161"/>
                                        </p:tgtEl>
                                        <p:attrNameLst>
                                          <p:attrName>style.visibility</p:attrName>
                                        </p:attrNameLst>
                                      </p:cBhvr>
                                      <p:to>
                                        <p:strVal val="visible"/>
                                      </p:to>
                                    </p:set>
                                    <p:animEffect transition="in" filter="wipe(up)">
                                      <p:cBhvr>
                                        <p:cTn id="278" dur="500"/>
                                        <p:tgtEl>
                                          <p:spTgt spid="161"/>
                                        </p:tgtEl>
                                      </p:cBhvr>
                                    </p:animEffect>
                                  </p:childTnLst>
                                </p:cTn>
                              </p:par>
                              <p:par>
                                <p:cTn id="279" presetID="22" presetClass="entr" presetSubtype="1" fill="hold" grpId="0" nodeType="withEffect">
                                  <p:stCondLst>
                                    <p:cond delay="0"/>
                                  </p:stCondLst>
                                  <p:childTnLst>
                                    <p:set>
                                      <p:cBhvr>
                                        <p:cTn id="280" dur="1" fill="hold">
                                          <p:stCondLst>
                                            <p:cond delay="0"/>
                                          </p:stCondLst>
                                        </p:cTn>
                                        <p:tgtEl>
                                          <p:spTgt spid="162"/>
                                        </p:tgtEl>
                                        <p:attrNameLst>
                                          <p:attrName>style.visibility</p:attrName>
                                        </p:attrNameLst>
                                      </p:cBhvr>
                                      <p:to>
                                        <p:strVal val="visible"/>
                                      </p:to>
                                    </p:set>
                                    <p:animEffect transition="in" filter="wipe(up)">
                                      <p:cBhvr>
                                        <p:cTn id="281" dur="500"/>
                                        <p:tgtEl>
                                          <p:spTgt spid="162"/>
                                        </p:tgtEl>
                                      </p:cBhvr>
                                    </p:animEffect>
                                  </p:childTnLst>
                                </p:cTn>
                              </p:par>
                              <p:par>
                                <p:cTn id="282" presetID="22" presetClass="entr" presetSubtype="1" fill="hold" grpId="0" nodeType="withEffect">
                                  <p:stCondLst>
                                    <p:cond delay="0"/>
                                  </p:stCondLst>
                                  <p:childTnLst>
                                    <p:set>
                                      <p:cBhvr>
                                        <p:cTn id="283" dur="1" fill="hold">
                                          <p:stCondLst>
                                            <p:cond delay="0"/>
                                          </p:stCondLst>
                                        </p:cTn>
                                        <p:tgtEl>
                                          <p:spTgt spid="166"/>
                                        </p:tgtEl>
                                        <p:attrNameLst>
                                          <p:attrName>style.visibility</p:attrName>
                                        </p:attrNameLst>
                                      </p:cBhvr>
                                      <p:to>
                                        <p:strVal val="visible"/>
                                      </p:to>
                                    </p:set>
                                    <p:animEffect transition="in" filter="wipe(up)">
                                      <p:cBhvr>
                                        <p:cTn id="284" dur="500"/>
                                        <p:tgtEl>
                                          <p:spTgt spid="166"/>
                                        </p:tgtEl>
                                      </p:cBhvr>
                                    </p:animEffect>
                                  </p:childTnLst>
                                </p:cTn>
                              </p:par>
                              <p:par>
                                <p:cTn id="285" presetID="22" presetClass="entr" presetSubtype="1" fill="hold" grpId="0" nodeType="withEffect">
                                  <p:stCondLst>
                                    <p:cond delay="0"/>
                                  </p:stCondLst>
                                  <p:childTnLst>
                                    <p:set>
                                      <p:cBhvr>
                                        <p:cTn id="286" dur="1" fill="hold">
                                          <p:stCondLst>
                                            <p:cond delay="0"/>
                                          </p:stCondLst>
                                        </p:cTn>
                                        <p:tgtEl>
                                          <p:spTgt spid="163"/>
                                        </p:tgtEl>
                                        <p:attrNameLst>
                                          <p:attrName>style.visibility</p:attrName>
                                        </p:attrNameLst>
                                      </p:cBhvr>
                                      <p:to>
                                        <p:strVal val="visible"/>
                                      </p:to>
                                    </p:set>
                                    <p:animEffect transition="in" filter="wipe(up)">
                                      <p:cBhvr>
                                        <p:cTn id="287" dur="500"/>
                                        <p:tgtEl>
                                          <p:spTgt spid="163"/>
                                        </p:tgtEl>
                                      </p:cBhvr>
                                    </p:animEffect>
                                  </p:childTnLst>
                                </p:cTn>
                              </p:par>
                              <p:par>
                                <p:cTn id="288" presetID="22" presetClass="entr" presetSubtype="1" fill="hold" grpId="0" nodeType="withEffect">
                                  <p:stCondLst>
                                    <p:cond delay="0"/>
                                  </p:stCondLst>
                                  <p:childTnLst>
                                    <p:set>
                                      <p:cBhvr>
                                        <p:cTn id="289" dur="1" fill="hold">
                                          <p:stCondLst>
                                            <p:cond delay="0"/>
                                          </p:stCondLst>
                                        </p:cTn>
                                        <p:tgtEl>
                                          <p:spTgt spid="164"/>
                                        </p:tgtEl>
                                        <p:attrNameLst>
                                          <p:attrName>style.visibility</p:attrName>
                                        </p:attrNameLst>
                                      </p:cBhvr>
                                      <p:to>
                                        <p:strVal val="visible"/>
                                      </p:to>
                                    </p:set>
                                    <p:animEffect transition="in" filter="wipe(up)">
                                      <p:cBhvr>
                                        <p:cTn id="290" dur="500"/>
                                        <p:tgtEl>
                                          <p:spTgt spid="164"/>
                                        </p:tgtEl>
                                      </p:cBhvr>
                                    </p:animEffect>
                                  </p:childTnLst>
                                </p:cTn>
                              </p:par>
                            </p:childTnLst>
                          </p:cTn>
                        </p:par>
                      </p:childTnLst>
                    </p:cTn>
                  </p:par>
                  <p:par>
                    <p:cTn id="291" fill="hold" nodeType="clickPar">
                      <p:stCondLst>
                        <p:cond delay="indefinite"/>
                      </p:stCondLst>
                      <p:childTnLst>
                        <p:par>
                          <p:cTn id="292" fill="hold" nodeType="withGroup">
                            <p:stCondLst>
                              <p:cond delay="0"/>
                            </p:stCondLst>
                            <p:childTnLst>
                              <p:par>
                                <p:cTn id="293" presetID="1" presetClass="entr" presetSubtype="0" fill="hold" grpId="0" nodeType="clickEffect">
                                  <p:stCondLst>
                                    <p:cond delay="0"/>
                                  </p:stCondLst>
                                  <p:childTnLst>
                                    <p:set>
                                      <p:cBhvr>
                                        <p:cTn id="294" dur="1" fill="hold">
                                          <p:stCondLst>
                                            <p:cond delay="0"/>
                                          </p:stCondLst>
                                        </p:cTn>
                                        <p:tgtEl>
                                          <p:spTgt spid="167"/>
                                        </p:tgtEl>
                                        <p:attrNameLst>
                                          <p:attrName>style.visibility</p:attrName>
                                        </p:attrNameLst>
                                      </p:cBhvr>
                                      <p:to>
                                        <p:strVal val="visible"/>
                                      </p:to>
                                    </p:set>
                                  </p:childTnLst>
                                </p:cTn>
                              </p:par>
                              <p:par>
                                <p:cTn id="295" presetID="1" presetClass="entr" presetSubtype="0" fill="hold" grpId="0" nodeType="withEffect">
                                  <p:stCondLst>
                                    <p:cond delay="0"/>
                                  </p:stCondLst>
                                  <p:childTnLst>
                                    <p:set>
                                      <p:cBhvr>
                                        <p:cTn id="296" dur="1" fill="hold">
                                          <p:stCondLst>
                                            <p:cond delay="0"/>
                                          </p:stCondLst>
                                        </p:cTn>
                                        <p:tgtEl>
                                          <p:spTgt spid="181"/>
                                        </p:tgtEl>
                                        <p:attrNameLst>
                                          <p:attrName>style.visibility</p:attrName>
                                        </p:attrNameLst>
                                      </p:cBhvr>
                                      <p:to>
                                        <p:strVal val="visible"/>
                                      </p:to>
                                    </p:set>
                                  </p:childTnLst>
                                </p:cTn>
                              </p:par>
                            </p:childTnLst>
                          </p:cTn>
                        </p:par>
                      </p:childTnLst>
                    </p:cTn>
                  </p:par>
                  <p:par>
                    <p:cTn id="297" fill="hold" nodeType="clickPar">
                      <p:stCondLst>
                        <p:cond delay="indefinite"/>
                      </p:stCondLst>
                      <p:childTnLst>
                        <p:par>
                          <p:cTn id="298" fill="hold" nodeType="withGroup">
                            <p:stCondLst>
                              <p:cond delay="0"/>
                            </p:stCondLst>
                            <p:childTnLst>
                              <p:par>
                                <p:cTn id="299" presetID="2" presetClass="entr" presetSubtype="8" fill="hold" grpId="0" nodeType="clickEffect">
                                  <p:stCondLst>
                                    <p:cond delay="0"/>
                                  </p:stCondLst>
                                  <p:childTnLst>
                                    <p:set>
                                      <p:cBhvr>
                                        <p:cTn id="300" dur="1" fill="hold">
                                          <p:stCondLst>
                                            <p:cond delay="0"/>
                                          </p:stCondLst>
                                        </p:cTn>
                                        <p:tgtEl>
                                          <p:spTgt spid="183"/>
                                        </p:tgtEl>
                                        <p:attrNameLst>
                                          <p:attrName>style.visibility</p:attrName>
                                        </p:attrNameLst>
                                      </p:cBhvr>
                                      <p:to>
                                        <p:strVal val="visible"/>
                                      </p:to>
                                    </p:set>
                                    <p:anim calcmode="lin" valueType="num">
                                      <p:cBhvr additive="base">
                                        <p:cTn id="301" dur="500" fill="hold"/>
                                        <p:tgtEl>
                                          <p:spTgt spid="183"/>
                                        </p:tgtEl>
                                        <p:attrNameLst>
                                          <p:attrName>ppt_x</p:attrName>
                                        </p:attrNameLst>
                                      </p:cBhvr>
                                      <p:tavLst>
                                        <p:tav tm="0">
                                          <p:val>
                                            <p:strVal val="0-#ppt_w/2"/>
                                          </p:val>
                                        </p:tav>
                                        <p:tav tm="100000">
                                          <p:val>
                                            <p:strVal val="#ppt_x"/>
                                          </p:val>
                                        </p:tav>
                                      </p:tavLst>
                                    </p:anim>
                                    <p:anim calcmode="lin" valueType="num">
                                      <p:cBhvr additive="base">
                                        <p:cTn id="302" dur="500" fill="hold"/>
                                        <p:tgtEl>
                                          <p:spTgt spid="183"/>
                                        </p:tgtEl>
                                        <p:attrNameLst>
                                          <p:attrName>ppt_y</p:attrName>
                                        </p:attrNameLst>
                                      </p:cBhvr>
                                      <p:tavLst>
                                        <p:tav tm="0">
                                          <p:val>
                                            <p:strVal val="#ppt_y"/>
                                          </p:val>
                                        </p:tav>
                                        <p:tav tm="100000">
                                          <p:val>
                                            <p:strVal val="#ppt_y"/>
                                          </p:val>
                                        </p:tav>
                                      </p:tavLst>
                                    </p:anim>
                                  </p:childTnLst>
                                </p:cTn>
                              </p:par>
                            </p:childTnLst>
                          </p:cTn>
                        </p:par>
                      </p:childTnLst>
                    </p:cTn>
                  </p:par>
                  <p:par>
                    <p:cTn id="303" fill="hold" nodeType="clickPar">
                      <p:stCondLst>
                        <p:cond delay="indefinite"/>
                      </p:stCondLst>
                      <p:childTnLst>
                        <p:par>
                          <p:cTn id="304" fill="hold" nodeType="withGroup">
                            <p:stCondLst>
                              <p:cond delay="0"/>
                            </p:stCondLst>
                            <p:childTnLst>
                              <p:par>
                                <p:cTn id="305" presetID="8" presetClass="entr" presetSubtype="32" fill="hold" grpId="0" nodeType="clickEffect">
                                  <p:stCondLst>
                                    <p:cond delay="0"/>
                                  </p:stCondLst>
                                  <p:childTnLst>
                                    <p:set>
                                      <p:cBhvr>
                                        <p:cTn id="306" dur="1" fill="hold">
                                          <p:stCondLst>
                                            <p:cond delay="0"/>
                                          </p:stCondLst>
                                        </p:cTn>
                                        <p:tgtEl>
                                          <p:spTgt spid="184"/>
                                        </p:tgtEl>
                                        <p:attrNameLst>
                                          <p:attrName>style.visibility</p:attrName>
                                        </p:attrNameLst>
                                      </p:cBhvr>
                                      <p:to>
                                        <p:strVal val="visible"/>
                                      </p:to>
                                    </p:set>
                                    <p:animEffect transition="in" filter="diamond(out)">
                                      <p:cBhvr>
                                        <p:cTn id="307" dur="500"/>
                                        <p:tgtEl>
                                          <p:spTgt spid="184"/>
                                        </p:tgtEl>
                                      </p:cBhvr>
                                    </p:animEffect>
                                  </p:childTnLst>
                                </p:cTn>
                              </p:par>
                            </p:childTnLst>
                          </p:cTn>
                        </p:par>
                      </p:childTnLst>
                    </p:cTn>
                  </p:par>
                  <p:par>
                    <p:cTn id="308" fill="hold" nodeType="clickPar">
                      <p:stCondLst>
                        <p:cond delay="indefinite"/>
                      </p:stCondLst>
                      <p:childTnLst>
                        <p:par>
                          <p:cTn id="309" fill="hold" nodeType="withGroup">
                            <p:stCondLst>
                              <p:cond delay="0"/>
                            </p:stCondLst>
                            <p:childTnLst>
                              <p:par>
                                <p:cTn id="310" presetID="22" presetClass="entr" presetSubtype="1" fill="hold" grpId="0" nodeType="clickEffect">
                                  <p:stCondLst>
                                    <p:cond delay="0"/>
                                  </p:stCondLst>
                                  <p:childTnLst>
                                    <p:set>
                                      <p:cBhvr>
                                        <p:cTn id="311" dur="1" fill="hold">
                                          <p:stCondLst>
                                            <p:cond delay="0"/>
                                          </p:stCondLst>
                                        </p:cTn>
                                        <p:tgtEl>
                                          <p:spTgt spid="171"/>
                                        </p:tgtEl>
                                        <p:attrNameLst>
                                          <p:attrName>style.visibility</p:attrName>
                                        </p:attrNameLst>
                                      </p:cBhvr>
                                      <p:to>
                                        <p:strVal val="visible"/>
                                      </p:to>
                                    </p:set>
                                    <p:animEffect transition="in" filter="wipe(up)">
                                      <p:cBhvr>
                                        <p:cTn id="312" dur="500"/>
                                        <p:tgtEl>
                                          <p:spTgt spid="171"/>
                                        </p:tgtEl>
                                      </p:cBhvr>
                                    </p:animEffect>
                                  </p:childTnLst>
                                </p:cTn>
                              </p:par>
                              <p:par>
                                <p:cTn id="313" presetID="22" presetClass="entr" presetSubtype="1" fill="hold" grpId="0" nodeType="withEffect">
                                  <p:stCondLst>
                                    <p:cond delay="0"/>
                                  </p:stCondLst>
                                  <p:childTnLst>
                                    <p:set>
                                      <p:cBhvr>
                                        <p:cTn id="314" dur="1" fill="hold">
                                          <p:stCondLst>
                                            <p:cond delay="0"/>
                                          </p:stCondLst>
                                        </p:cTn>
                                        <p:tgtEl>
                                          <p:spTgt spid="170"/>
                                        </p:tgtEl>
                                        <p:attrNameLst>
                                          <p:attrName>style.visibility</p:attrName>
                                        </p:attrNameLst>
                                      </p:cBhvr>
                                      <p:to>
                                        <p:strVal val="visible"/>
                                      </p:to>
                                    </p:set>
                                    <p:animEffect transition="in" filter="wipe(up)">
                                      <p:cBhvr>
                                        <p:cTn id="315" dur="500"/>
                                        <p:tgtEl>
                                          <p:spTgt spid="170"/>
                                        </p:tgtEl>
                                      </p:cBhvr>
                                    </p:animEffect>
                                  </p:childTnLst>
                                </p:cTn>
                              </p:par>
                              <p:par>
                                <p:cTn id="316" presetID="22" presetClass="entr" presetSubtype="1" fill="hold" grpId="0" nodeType="withEffect">
                                  <p:stCondLst>
                                    <p:cond delay="0"/>
                                  </p:stCondLst>
                                  <p:childTnLst>
                                    <p:set>
                                      <p:cBhvr>
                                        <p:cTn id="317" dur="1" fill="hold">
                                          <p:stCondLst>
                                            <p:cond delay="0"/>
                                          </p:stCondLst>
                                        </p:cTn>
                                        <p:tgtEl>
                                          <p:spTgt spid="168"/>
                                        </p:tgtEl>
                                        <p:attrNameLst>
                                          <p:attrName>style.visibility</p:attrName>
                                        </p:attrNameLst>
                                      </p:cBhvr>
                                      <p:to>
                                        <p:strVal val="visible"/>
                                      </p:to>
                                    </p:set>
                                    <p:animEffect transition="in" filter="wipe(up)">
                                      <p:cBhvr>
                                        <p:cTn id="318" dur="500"/>
                                        <p:tgtEl>
                                          <p:spTgt spid="168"/>
                                        </p:tgtEl>
                                      </p:cBhvr>
                                    </p:animEffect>
                                  </p:childTnLst>
                                </p:cTn>
                              </p:par>
                              <p:par>
                                <p:cTn id="319" presetID="22" presetClass="entr" presetSubtype="1" fill="hold" grpId="0" nodeType="withEffect">
                                  <p:stCondLst>
                                    <p:cond delay="0"/>
                                  </p:stCondLst>
                                  <p:childTnLst>
                                    <p:set>
                                      <p:cBhvr>
                                        <p:cTn id="320" dur="1" fill="hold">
                                          <p:stCondLst>
                                            <p:cond delay="0"/>
                                          </p:stCondLst>
                                        </p:cTn>
                                        <p:tgtEl>
                                          <p:spTgt spid="169"/>
                                        </p:tgtEl>
                                        <p:attrNameLst>
                                          <p:attrName>style.visibility</p:attrName>
                                        </p:attrNameLst>
                                      </p:cBhvr>
                                      <p:to>
                                        <p:strVal val="visible"/>
                                      </p:to>
                                    </p:set>
                                    <p:animEffect transition="in" filter="wipe(up)">
                                      <p:cBhvr>
                                        <p:cTn id="321" dur="500"/>
                                        <p:tgtEl>
                                          <p:spTgt spid="169"/>
                                        </p:tgtEl>
                                      </p:cBhvr>
                                    </p:animEffect>
                                  </p:childTnLst>
                                </p:cTn>
                              </p:par>
                            </p:childTnLst>
                          </p:cTn>
                        </p:par>
                      </p:childTnLst>
                    </p:cTn>
                  </p:par>
                  <p:par>
                    <p:cTn id="322" fill="hold" nodeType="clickPar">
                      <p:stCondLst>
                        <p:cond delay="indefinite"/>
                      </p:stCondLst>
                      <p:childTnLst>
                        <p:par>
                          <p:cTn id="323" fill="hold" nodeType="withGroup">
                            <p:stCondLst>
                              <p:cond delay="0"/>
                            </p:stCondLst>
                            <p:childTnLst>
                              <p:par>
                                <p:cTn id="324" presetID="1" presetClass="entr" presetSubtype="0" fill="hold" grpId="0" nodeType="clickEffect">
                                  <p:stCondLst>
                                    <p:cond delay="0"/>
                                  </p:stCondLst>
                                  <p:childTnLst>
                                    <p:set>
                                      <p:cBhvr>
                                        <p:cTn id="325" dur="1" fill="hold">
                                          <p:stCondLst>
                                            <p:cond delay="0"/>
                                          </p:stCondLst>
                                        </p:cTn>
                                        <p:tgtEl>
                                          <p:spTgt spid="186"/>
                                        </p:tgtEl>
                                        <p:attrNameLst>
                                          <p:attrName>style.visibility</p:attrName>
                                        </p:attrNameLst>
                                      </p:cBhvr>
                                      <p:to>
                                        <p:strVal val="visible"/>
                                      </p:to>
                                    </p:set>
                                  </p:childTnLst>
                                </p:cTn>
                              </p:par>
                              <p:par>
                                <p:cTn id="326" presetID="1" presetClass="entr" presetSubtype="0" fill="hold" grpId="0" nodeType="withEffect">
                                  <p:stCondLst>
                                    <p:cond delay="0"/>
                                  </p:stCondLst>
                                  <p:childTnLst>
                                    <p:set>
                                      <p:cBhvr>
                                        <p:cTn id="327" dur="1" fill="hold">
                                          <p:stCondLst>
                                            <p:cond delay="0"/>
                                          </p:stCondLst>
                                        </p:cTn>
                                        <p:tgtEl>
                                          <p:spTgt spid="172"/>
                                        </p:tgtEl>
                                        <p:attrNameLst>
                                          <p:attrName>style.visibility</p:attrName>
                                        </p:attrNameLst>
                                      </p:cBhvr>
                                      <p:to>
                                        <p:strVal val="visible"/>
                                      </p:to>
                                    </p:set>
                                  </p:childTnLst>
                                </p:cTn>
                              </p:par>
                            </p:childTnLst>
                          </p:cTn>
                        </p:par>
                      </p:childTnLst>
                    </p:cTn>
                  </p:par>
                  <p:par>
                    <p:cTn id="328" fill="hold" nodeType="clickPar">
                      <p:stCondLst>
                        <p:cond delay="indefinite"/>
                      </p:stCondLst>
                      <p:childTnLst>
                        <p:par>
                          <p:cTn id="329" fill="hold" nodeType="withGroup">
                            <p:stCondLst>
                              <p:cond delay="0"/>
                            </p:stCondLst>
                            <p:childTnLst>
                              <p:par>
                                <p:cTn id="330" presetID="2" presetClass="entr" presetSubtype="8" fill="hold" grpId="0" nodeType="clickEffect">
                                  <p:stCondLst>
                                    <p:cond delay="0"/>
                                  </p:stCondLst>
                                  <p:childTnLst>
                                    <p:set>
                                      <p:cBhvr>
                                        <p:cTn id="331" dur="1" fill="hold">
                                          <p:stCondLst>
                                            <p:cond delay="0"/>
                                          </p:stCondLst>
                                        </p:cTn>
                                        <p:tgtEl>
                                          <p:spTgt spid="187"/>
                                        </p:tgtEl>
                                        <p:attrNameLst>
                                          <p:attrName>style.visibility</p:attrName>
                                        </p:attrNameLst>
                                      </p:cBhvr>
                                      <p:to>
                                        <p:strVal val="visible"/>
                                      </p:to>
                                    </p:set>
                                    <p:anim calcmode="lin" valueType="num">
                                      <p:cBhvr additive="base">
                                        <p:cTn id="332" dur="500" fill="hold"/>
                                        <p:tgtEl>
                                          <p:spTgt spid="187"/>
                                        </p:tgtEl>
                                        <p:attrNameLst>
                                          <p:attrName>ppt_x</p:attrName>
                                        </p:attrNameLst>
                                      </p:cBhvr>
                                      <p:tavLst>
                                        <p:tav tm="0">
                                          <p:val>
                                            <p:strVal val="0-#ppt_w/2"/>
                                          </p:val>
                                        </p:tav>
                                        <p:tav tm="100000">
                                          <p:val>
                                            <p:strVal val="#ppt_x"/>
                                          </p:val>
                                        </p:tav>
                                      </p:tavLst>
                                    </p:anim>
                                    <p:anim calcmode="lin" valueType="num">
                                      <p:cBhvr additive="base">
                                        <p:cTn id="333" dur="500" fill="hold"/>
                                        <p:tgtEl>
                                          <p:spTgt spid="187"/>
                                        </p:tgtEl>
                                        <p:attrNameLst>
                                          <p:attrName>ppt_y</p:attrName>
                                        </p:attrNameLst>
                                      </p:cBhvr>
                                      <p:tavLst>
                                        <p:tav tm="0">
                                          <p:val>
                                            <p:strVal val="#ppt_y"/>
                                          </p:val>
                                        </p:tav>
                                        <p:tav tm="100000">
                                          <p:val>
                                            <p:strVal val="#ppt_y"/>
                                          </p:val>
                                        </p:tav>
                                      </p:tavLst>
                                    </p:anim>
                                  </p:childTnLst>
                                </p:cTn>
                              </p:par>
                            </p:childTnLst>
                          </p:cTn>
                        </p:par>
                      </p:childTnLst>
                    </p:cTn>
                  </p:par>
                  <p:par>
                    <p:cTn id="334" fill="hold" nodeType="clickPar">
                      <p:stCondLst>
                        <p:cond delay="indefinite"/>
                      </p:stCondLst>
                      <p:childTnLst>
                        <p:par>
                          <p:cTn id="335" fill="hold" nodeType="withGroup">
                            <p:stCondLst>
                              <p:cond delay="0"/>
                            </p:stCondLst>
                            <p:childTnLst>
                              <p:par>
                                <p:cTn id="336" presetID="22" presetClass="entr" presetSubtype="4" fill="hold" grpId="0" nodeType="clickEffect">
                                  <p:stCondLst>
                                    <p:cond delay="0"/>
                                  </p:stCondLst>
                                  <p:childTnLst>
                                    <p:set>
                                      <p:cBhvr>
                                        <p:cTn id="337" dur="1" fill="hold">
                                          <p:stCondLst>
                                            <p:cond delay="0"/>
                                          </p:stCondLst>
                                        </p:cTn>
                                        <p:tgtEl>
                                          <p:spTgt spid="192"/>
                                        </p:tgtEl>
                                        <p:attrNameLst>
                                          <p:attrName>style.visibility</p:attrName>
                                        </p:attrNameLst>
                                      </p:cBhvr>
                                      <p:to>
                                        <p:strVal val="visible"/>
                                      </p:to>
                                    </p:set>
                                    <p:animEffect transition="in" filter="wipe(down)">
                                      <p:cBhvr>
                                        <p:cTn id="338" dur="5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3" grpId="0" animBg="1"/>
      <p:bldP spid="104" grpId="0" animBg="1"/>
      <p:bldP spid="105" grpId="0" animBg="1"/>
      <p:bldP spid="106" grpId="0" animBg="1"/>
      <p:bldP spid="107" grpId="0" animBg="1"/>
      <p:bldP spid="108" grpId="0" animBg="1"/>
      <p:bldP spid="109" grpId="0" animBg="1"/>
      <p:bldP spid="110" grpId="0"/>
      <p:bldP spid="111" grpId="0"/>
      <p:bldP spid="112" grpId="0"/>
      <p:bldP spid="113" grpId="0"/>
      <p:bldP spid="114" grpId="0"/>
      <p:bldP spid="115" grpId="0"/>
      <p:bldP spid="116" grpId="0"/>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p:bldP spid="143" grpId="0"/>
      <p:bldP spid="144" grpId="0"/>
      <p:bldP spid="145" grpId="0"/>
      <p:bldP spid="146" grpId="0" animBg="1"/>
      <p:bldP spid="147" grpId="0" animBg="1"/>
      <p:bldP spid="148" grpId="0" animBg="1"/>
      <p:bldP spid="149" grpId="0" animBg="1"/>
      <p:bldP spid="150" grpId="0" animBg="1"/>
      <p:bldP spid="151" grpId="0" animBg="1"/>
      <p:bldP spid="152" grpId="0"/>
      <p:bldP spid="153" grpId="0"/>
      <p:bldP spid="154" grpId="0"/>
      <p:bldP spid="155" grpId="0" animBg="1"/>
      <p:bldP spid="156" grpId="0" animBg="1"/>
      <p:bldP spid="157" grpId="0"/>
      <p:bldP spid="158" grpId="0" animBg="1"/>
      <p:bldP spid="159" grpId="0" animBg="1"/>
      <p:bldP spid="160" grpId="0" animBg="1"/>
      <p:bldP spid="161" grpId="0" animBg="1"/>
      <p:bldP spid="162" grpId="0" animBg="1"/>
      <p:bldP spid="163" grpId="0" animBg="1"/>
      <p:bldP spid="164" grpId="0" animBg="1"/>
      <p:bldP spid="165" grpId="0"/>
      <p:bldP spid="166" grpId="0"/>
      <p:bldP spid="167" grpId="0"/>
      <p:bldP spid="168" grpId="0" animBg="1"/>
      <p:bldP spid="169" grpId="0" animBg="1"/>
      <p:bldP spid="170" grpId="0"/>
      <p:bldP spid="171" grpId="0" animBg="1"/>
      <p:bldP spid="172" grpId="0"/>
      <p:bldP spid="173" grpId="0"/>
      <p:bldP spid="174" grpId="0"/>
      <p:bldP spid="175" grpId="0" animBg="1"/>
      <p:bldP spid="176" grpId="0" animBg="1"/>
      <p:bldP spid="177" grpId="0"/>
      <p:bldP spid="178" grpId="0"/>
      <p:bldP spid="179" grpId="0" animBg="1"/>
      <p:bldP spid="180" grpId="0" animBg="1"/>
      <p:bldP spid="181" grpId="0"/>
      <p:bldP spid="182" grpId="0"/>
      <p:bldP spid="183" grpId="0"/>
      <p:bldP spid="184" grpId="0" animBg="1"/>
      <p:bldP spid="185" grpId="0" animBg="1"/>
      <p:bldP spid="186" grpId="0"/>
      <p:bldP spid="187" grpId="0"/>
      <p:bldP spid="188" grpId="0"/>
      <p:bldP spid="189" grpId="0"/>
      <p:bldP spid="190" grpId="0" animBg="1"/>
      <p:bldP spid="191" grpId="0"/>
      <p:bldP spid="192" grpId="0" animBg="1"/>
      <p:bldP spid="194" grpId="0"/>
      <p:bldP spid="196" grpId="0"/>
      <p:bldP spid="197" grpId="0"/>
      <p:bldP spid="198" grpId="0"/>
      <p:bldP spid="20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2"/>
          <p:cNvSpPr>
            <a:spLocks noChangeArrowheads="1"/>
          </p:cNvSpPr>
          <p:nvPr/>
        </p:nvSpPr>
        <p:spPr bwMode="auto">
          <a:xfrm>
            <a:off x="292100" y="376238"/>
            <a:ext cx="60420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分支限界法基本思想</a:t>
            </a:r>
            <a:r>
              <a:rPr lang="en-US" altLang="zh-CN" sz="3200">
                <a:solidFill>
                  <a:schemeClr val="bg1"/>
                </a:solidFill>
                <a:latin typeface="楷体" pitchFamily="49" charset="-122"/>
                <a:ea typeface="楷体" pitchFamily="49" charset="-122"/>
              </a:rPr>
              <a:t>—</a:t>
            </a:r>
            <a:r>
              <a:rPr lang="zh-CN" altLang="en-US" sz="3200">
                <a:solidFill>
                  <a:schemeClr val="bg1"/>
                </a:solidFill>
                <a:latin typeface="楷体" pitchFamily="49" charset="-122"/>
                <a:ea typeface="楷体" pitchFamily="49" charset="-122"/>
              </a:rPr>
              <a:t>代码框架</a:t>
            </a:r>
          </a:p>
        </p:txBody>
      </p:sp>
      <p:sp>
        <p:nvSpPr>
          <p:cNvPr id="6" name="Text Box 4"/>
          <p:cNvSpPr txBox="1">
            <a:spLocks noChangeArrowheads="1"/>
          </p:cNvSpPr>
          <p:nvPr/>
        </p:nvSpPr>
        <p:spPr bwMode="auto">
          <a:xfrm>
            <a:off x="342900" y="1314450"/>
            <a:ext cx="8515350" cy="437197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eaLnBrk="1" hangingPunct="1">
              <a:defRPr/>
            </a:pPr>
            <a:r>
              <a:rPr lang="en-US" altLang="zh-CN" sz="2800" b="1" dirty="0">
                <a:solidFill>
                  <a:schemeClr val="tx1">
                    <a:lumMod val="50000"/>
                  </a:schemeClr>
                </a:solidFill>
                <a:latin typeface="Times New Roman" pitchFamily="18" charset="0"/>
                <a:cs typeface="Times New Roman" pitchFamily="18" charset="0"/>
              </a:rPr>
              <a:t>Q = {</a:t>
            </a:r>
            <a:r>
              <a:rPr lang="en-US" altLang="zh-CN" sz="2800" b="1" dirty="0">
                <a:solidFill>
                  <a:srgbClr val="FF0000"/>
                </a:solidFill>
                <a:latin typeface="Times New Roman" pitchFamily="18" charset="0"/>
                <a:cs typeface="Times New Roman" pitchFamily="18" charset="0"/>
              </a:rPr>
              <a:t>q</a:t>
            </a:r>
            <a:r>
              <a:rPr lang="en-US" altLang="zh-CN" sz="2800" b="1" baseline="-25000" dirty="0">
                <a:solidFill>
                  <a:srgbClr val="FF0000"/>
                </a:solidFill>
                <a:latin typeface="Times New Roman" pitchFamily="18" charset="0"/>
                <a:cs typeface="Times New Roman" pitchFamily="18" charset="0"/>
              </a:rPr>
              <a:t>0</a:t>
            </a:r>
            <a:r>
              <a:rPr lang="en-US" altLang="zh-CN" sz="2800" b="1" dirty="0">
                <a:solidFill>
                  <a:srgbClr val="FF0000"/>
                </a:solidFill>
                <a:latin typeface="Times New Roman" pitchFamily="18" charset="0"/>
                <a:cs typeface="Times New Roman" pitchFamily="18" charset="0"/>
              </a:rPr>
              <a:t>};//</a:t>
            </a:r>
            <a:r>
              <a:rPr lang="zh-CN" altLang="en-US" sz="2800" b="1" dirty="0">
                <a:solidFill>
                  <a:srgbClr val="FF0000"/>
                </a:solidFill>
                <a:latin typeface="Times New Roman" pitchFamily="18" charset="0"/>
                <a:cs typeface="Times New Roman" pitchFamily="18" charset="0"/>
              </a:rPr>
              <a:t>存储所有的活结点</a:t>
            </a:r>
            <a:r>
              <a:rPr lang="en-US" altLang="zh-CN" sz="2800" b="1" dirty="0">
                <a:solidFill>
                  <a:srgbClr val="FF0000"/>
                </a:solidFill>
                <a:latin typeface="Times New Roman" pitchFamily="18" charset="0"/>
                <a:cs typeface="Times New Roman" pitchFamily="18" charset="0"/>
              </a:rPr>
              <a:t>,</a:t>
            </a:r>
            <a:r>
              <a:rPr lang="zh-CN" altLang="en-US" sz="2800" b="1" dirty="0">
                <a:solidFill>
                  <a:srgbClr val="FF0000"/>
                </a:solidFill>
                <a:latin typeface="Times New Roman" pitchFamily="18" charset="0"/>
                <a:cs typeface="Times New Roman" pitchFamily="18" charset="0"/>
              </a:rPr>
              <a:t>初始化为根节点</a:t>
            </a:r>
            <a:endParaRPr lang="en-US" altLang="zh-CN" sz="2800" b="1" dirty="0">
              <a:solidFill>
                <a:srgbClr val="FF0000"/>
              </a:solidFill>
              <a:latin typeface="Times New Roman" pitchFamily="18" charset="0"/>
              <a:cs typeface="Times New Roman" pitchFamily="18" charset="0"/>
            </a:endParaRPr>
          </a:p>
          <a:p>
            <a:pPr eaLnBrk="1" hangingPunct="1">
              <a:defRPr/>
            </a:pPr>
            <a:r>
              <a:rPr lang="en-US" altLang="zh-CN" sz="2800" b="1" dirty="0">
                <a:solidFill>
                  <a:schemeClr val="tx1">
                    <a:lumMod val="50000"/>
                  </a:schemeClr>
                </a:solidFill>
                <a:latin typeface="Times New Roman" pitchFamily="18" charset="0"/>
                <a:cs typeface="Times New Roman" pitchFamily="18" charset="0"/>
              </a:rPr>
              <a:t>void </a:t>
            </a:r>
            <a:r>
              <a:rPr lang="en-US" altLang="zh-CN" sz="2800" b="1" dirty="0" err="1">
                <a:solidFill>
                  <a:schemeClr val="tx1">
                    <a:lumMod val="50000"/>
                  </a:schemeClr>
                </a:solidFill>
                <a:latin typeface="Times New Roman" pitchFamily="18" charset="0"/>
                <a:cs typeface="Times New Roman" pitchFamily="18" charset="0"/>
              </a:rPr>
              <a:t>Branch&amp;Bound</a:t>
            </a:r>
            <a:r>
              <a:rPr lang="en-US" altLang="zh-CN" sz="2800" b="1" dirty="0">
                <a:solidFill>
                  <a:schemeClr val="tx1">
                    <a:lumMod val="50000"/>
                  </a:schemeClr>
                </a:solidFill>
                <a:latin typeface="Times New Roman" pitchFamily="18" charset="0"/>
                <a:cs typeface="Times New Roman" pitchFamily="18" charset="0"/>
              </a:rPr>
              <a:t> ()</a:t>
            </a:r>
          </a:p>
          <a:p>
            <a:pPr eaLnBrk="1" hangingPunct="1">
              <a:defRPr/>
            </a:pPr>
            <a:r>
              <a:rPr lang="en-US" altLang="zh-CN" sz="2800" b="1" dirty="0">
                <a:solidFill>
                  <a:schemeClr val="tx1">
                    <a:lumMod val="50000"/>
                  </a:schemeClr>
                </a:solidFill>
                <a:latin typeface="Times New Roman" pitchFamily="18" charset="0"/>
                <a:cs typeface="Times New Roman" pitchFamily="18" charset="0"/>
              </a:rPr>
              <a:t>{</a:t>
            </a:r>
          </a:p>
          <a:p>
            <a:pPr eaLnBrk="1" hangingPunct="1">
              <a:defRPr/>
            </a:pPr>
            <a:r>
              <a:rPr lang="en-US" altLang="zh-CN" sz="2800" b="1" dirty="0">
                <a:solidFill>
                  <a:schemeClr val="tx1">
                    <a:lumMod val="50000"/>
                  </a:schemeClr>
                </a:solidFill>
                <a:latin typeface="Times New Roman" pitchFamily="18" charset="0"/>
                <a:cs typeface="Times New Roman" pitchFamily="18" charset="0"/>
              </a:rPr>
              <a:t>	while (Q!=</a:t>
            </a:r>
            <a:r>
              <a:rPr lang="en-US" altLang="zh-CN" sz="2800" b="1" dirty="0">
                <a:solidFill>
                  <a:schemeClr val="tx1">
                    <a:lumMod val="50000"/>
                  </a:schemeClr>
                </a:solidFill>
                <a:latin typeface="Times New Roman" pitchFamily="18" charset="0"/>
                <a:cs typeface="Times New Roman" pitchFamily="18" charset="0"/>
                <a:sym typeface="Symbol"/>
              </a:rPr>
              <a:t></a:t>
            </a:r>
            <a:r>
              <a:rPr lang="en-US" altLang="zh-CN" sz="2800" b="1" dirty="0">
                <a:solidFill>
                  <a:schemeClr val="tx1">
                    <a:lumMod val="50000"/>
                  </a:schemeClr>
                </a:solidFill>
                <a:latin typeface="Times New Roman" pitchFamily="18" charset="0"/>
                <a:cs typeface="Times New Roman" pitchFamily="18" charset="0"/>
              </a:rPr>
              <a:t>) {</a:t>
            </a:r>
          </a:p>
          <a:p>
            <a:pPr eaLnBrk="1" hangingPunct="1">
              <a:defRPr/>
            </a:pPr>
            <a:r>
              <a:rPr lang="en-US" altLang="zh-CN" sz="2800" b="1" dirty="0">
                <a:solidFill>
                  <a:schemeClr val="tx1">
                    <a:lumMod val="50000"/>
                  </a:schemeClr>
                </a:solidFill>
                <a:latin typeface="Times New Roman" pitchFamily="18" charset="0"/>
                <a:cs typeface="Times New Roman" pitchFamily="18" charset="0"/>
              </a:rPr>
              <a:t>		select a node </a:t>
            </a:r>
            <a:r>
              <a:rPr lang="en-US" altLang="zh-CN" sz="2800" b="1" dirty="0">
                <a:solidFill>
                  <a:srgbClr val="FF0000"/>
                </a:solidFill>
                <a:latin typeface="Times New Roman" pitchFamily="18" charset="0"/>
                <a:cs typeface="Times New Roman" pitchFamily="18" charset="0"/>
              </a:rPr>
              <a:t>q</a:t>
            </a:r>
            <a:r>
              <a:rPr lang="en-US" altLang="zh-CN" sz="2800" b="1" dirty="0">
                <a:solidFill>
                  <a:schemeClr val="tx1">
                    <a:lumMod val="50000"/>
                  </a:schemeClr>
                </a:solidFill>
                <a:latin typeface="Times New Roman" pitchFamily="18" charset="0"/>
                <a:cs typeface="Times New Roman" pitchFamily="18" charset="0"/>
              </a:rPr>
              <a:t> from Q</a:t>
            </a:r>
            <a:r>
              <a:rPr lang="en-US" altLang="zh-CN" sz="2800" b="1" dirty="0">
                <a:solidFill>
                  <a:srgbClr val="FF0000"/>
                </a:solidFill>
                <a:latin typeface="Times New Roman" pitchFamily="18" charset="0"/>
                <a:cs typeface="Times New Roman" pitchFamily="18" charset="0"/>
              </a:rPr>
              <a:t>;//</a:t>
            </a:r>
            <a:r>
              <a:rPr lang="zh-CN" altLang="en-US" sz="2800" b="1" dirty="0">
                <a:solidFill>
                  <a:srgbClr val="FF0000"/>
                </a:solidFill>
                <a:latin typeface="Times New Roman" pitchFamily="18" charset="0"/>
                <a:cs typeface="Times New Roman" pitchFamily="18" charset="0"/>
              </a:rPr>
              <a:t>从</a:t>
            </a:r>
            <a:r>
              <a:rPr lang="en-US" altLang="zh-CN" sz="2800" b="1" dirty="0">
                <a:solidFill>
                  <a:srgbClr val="FF0000"/>
                </a:solidFill>
                <a:latin typeface="Times New Roman" pitchFamily="18" charset="0"/>
                <a:cs typeface="Times New Roman" pitchFamily="18" charset="0"/>
              </a:rPr>
              <a:t>Q</a:t>
            </a:r>
            <a:r>
              <a:rPr lang="zh-CN" altLang="en-US" sz="2800" b="1" dirty="0">
                <a:solidFill>
                  <a:srgbClr val="FF0000"/>
                </a:solidFill>
                <a:latin typeface="Times New Roman" pitchFamily="18" charset="0"/>
                <a:cs typeface="Times New Roman" pitchFamily="18" charset="0"/>
              </a:rPr>
              <a:t>选择一个结点</a:t>
            </a:r>
            <a:endParaRPr lang="en-US" altLang="zh-CN" sz="2800" b="1" dirty="0">
              <a:solidFill>
                <a:srgbClr val="FF0000"/>
              </a:solidFill>
              <a:latin typeface="Times New Roman" pitchFamily="18" charset="0"/>
              <a:cs typeface="Times New Roman" pitchFamily="18" charset="0"/>
            </a:endParaRPr>
          </a:p>
          <a:p>
            <a:pPr eaLnBrk="1" hangingPunct="1">
              <a:defRPr/>
            </a:pPr>
            <a:r>
              <a:rPr lang="en-US" altLang="zh-CN" sz="2800" b="1" dirty="0">
                <a:solidFill>
                  <a:schemeClr val="tx1">
                    <a:lumMod val="50000"/>
                  </a:schemeClr>
                </a:solidFill>
                <a:latin typeface="Times New Roman" pitchFamily="18" charset="0"/>
                <a:cs typeface="Times New Roman" pitchFamily="18" charset="0"/>
              </a:rPr>
              <a:t>		Branch(q, Q</a:t>
            </a:r>
            <a:r>
              <a:rPr lang="en-US" altLang="zh-CN" sz="2800" b="1" baseline="-25000" dirty="0">
                <a:solidFill>
                  <a:schemeClr val="tx1">
                    <a:lumMod val="50000"/>
                  </a:schemeClr>
                </a:solidFill>
                <a:latin typeface="Times New Roman" pitchFamily="18" charset="0"/>
                <a:cs typeface="Times New Roman" pitchFamily="18" charset="0"/>
              </a:rPr>
              <a:t>1</a:t>
            </a:r>
            <a:r>
              <a:rPr lang="en-US" altLang="zh-CN" sz="2800" b="1" dirty="0">
                <a:solidFill>
                  <a:schemeClr val="tx1">
                    <a:lumMod val="50000"/>
                  </a:schemeClr>
                </a:solidFill>
                <a:latin typeface="Times New Roman" pitchFamily="18" charset="0"/>
                <a:cs typeface="Times New Roman" pitchFamily="18" charset="0"/>
              </a:rPr>
              <a:t>); </a:t>
            </a:r>
            <a:r>
              <a:rPr lang="en-US" altLang="zh-CN" sz="2800" b="1" dirty="0">
                <a:solidFill>
                  <a:srgbClr val="FF0000"/>
                </a:solidFill>
                <a:latin typeface="Times New Roman" pitchFamily="18" charset="0"/>
                <a:cs typeface="Times New Roman" pitchFamily="18" charset="0"/>
              </a:rPr>
              <a:t>//</a:t>
            </a:r>
            <a:r>
              <a:rPr lang="zh-CN" altLang="en-US" sz="2800" b="1" dirty="0">
                <a:solidFill>
                  <a:srgbClr val="FF0000"/>
                </a:solidFill>
                <a:latin typeface="Times New Roman" pitchFamily="18" charset="0"/>
                <a:cs typeface="Times New Roman" pitchFamily="18" charset="0"/>
              </a:rPr>
              <a:t>对</a:t>
            </a:r>
            <a:r>
              <a:rPr lang="en-US" altLang="zh-CN" sz="2800" b="1" dirty="0">
                <a:solidFill>
                  <a:srgbClr val="FF0000"/>
                </a:solidFill>
                <a:latin typeface="Times New Roman" pitchFamily="18" charset="0"/>
                <a:cs typeface="Times New Roman" pitchFamily="18" charset="0"/>
              </a:rPr>
              <a:t>q</a:t>
            </a:r>
            <a:r>
              <a:rPr lang="zh-CN" altLang="en-US" sz="2800" b="1" dirty="0">
                <a:solidFill>
                  <a:srgbClr val="FF0000"/>
                </a:solidFill>
                <a:latin typeface="Times New Roman" pitchFamily="18" charset="0"/>
                <a:cs typeface="Times New Roman" pitchFamily="18" charset="0"/>
              </a:rPr>
              <a:t>进行分支，产生</a:t>
            </a:r>
            <a:r>
              <a:rPr lang="en-US" altLang="zh-CN" sz="2800" b="1" dirty="0">
                <a:solidFill>
                  <a:srgbClr val="FF0000"/>
                </a:solidFill>
                <a:latin typeface="Times New Roman" pitchFamily="18" charset="0"/>
                <a:cs typeface="Times New Roman" pitchFamily="18" charset="0"/>
              </a:rPr>
              <a:t>Q1</a:t>
            </a:r>
            <a:r>
              <a:rPr lang="zh-CN" altLang="en-US" sz="2800" b="1" dirty="0">
                <a:solidFill>
                  <a:srgbClr val="FF0000"/>
                </a:solidFill>
                <a:latin typeface="Times New Roman" pitchFamily="18" charset="0"/>
                <a:cs typeface="Times New Roman" pitchFamily="18" charset="0"/>
              </a:rPr>
              <a:t>，分支时利用约束和界进行剪枝</a:t>
            </a:r>
            <a:endParaRPr lang="en-US" altLang="zh-CN" sz="2800" b="1" dirty="0">
              <a:solidFill>
                <a:srgbClr val="FF0000"/>
              </a:solidFill>
              <a:latin typeface="Times New Roman" pitchFamily="18" charset="0"/>
              <a:cs typeface="Times New Roman" pitchFamily="18" charset="0"/>
            </a:endParaRPr>
          </a:p>
          <a:p>
            <a:pPr eaLnBrk="1" hangingPunct="1">
              <a:defRPr/>
            </a:pPr>
            <a:r>
              <a:rPr lang="en-US" altLang="zh-CN" sz="2800" b="1" dirty="0">
                <a:solidFill>
                  <a:schemeClr val="tx1">
                    <a:lumMod val="50000"/>
                  </a:schemeClr>
                </a:solidFill>
                <a:latin typeface="Times New Roman" pitchFamily="18" charset="0"/>
                <a:cs typeface="Times New Roman" pitchFamily="18" charset="0"/>
              </a:rPr>
              <a:t>		add (Q1, Q);/</a:t>
            </a:r>
            <a:r>
              <a:rPr lang="en-US" altLang="zh-CN" sz="2800" b="1" dirty="0">
                <a:solidFill>
                  <a:srgbClr val="FF0000"/>
                </a:solidFill>
                <a:latin typeface="Times New Roman" pitchFamily="18" charset="0"/>
                <a:cs typeface="Times New Roman" pitchFamily="18" charset="0"/>
              </a:rPr>
              <a:t>/ </a:t>
            </a:r>
            <a:r>
              <a:rPr lang="zh-CN" altLang="en-US" sz="2800" b="1" dirty="0">
                <a:solidFill>
                  <a:srgbClr val="FF0000"/>
                </a:solidFill>
                <a:latin typeface="Times New Roman" pitchFamily="18" charset="0"/>
                <a:cs typeface="Times New Roman" pitchFamily="18" charset="0"/>
              </a:rPr>
              <a:t>将新产生的活结点加入</a:t>
            </a:r>
            <a:r>
              <a:rPr lang="en-US" altLang="zh-CN" sz="2800" b="1" dirty="0">
                <a:solidFill>
                  <a:srgbClr val="FF0000"/>
                </a:solidFill>
                <a:latin typeface="Times New Roman" pitchFamily="18" charset="0"/>
                <a:cs typeface="Times New Roman" pitchFamily="18" charset="0"/>
              </a:rPr>
              <a:t>Q</a:t>
            </a:r>
          </a:p>
          <a:p>
            <a:pPr eaLnBrk="1" hangingPunct="1">
              <a:defRPr/>
            </a:pPr>
            <a:r>
              <a:rPr lang="en-US" altLang="zh-CN" sz="2800" b="1" dirty="0">
                <a:solidFill>
                  <a:schemeClr val="tx1">
                    <a:lumMod val="50000"/>
                  </a:schemeClr>
                </a:solidFill>
                <a:latin typeface="Times New Roman" pitchFamily="18" charset="0"/>
                <a:cs typeface="Times New Roman" pitchFamily="18" charset="0"/>
              </a:rPr>
              <a:t>        }</a:t>
            </a:r>
          </a:p>
          <a:p>
            <a:pPr eaLnBrk="1" hangingPunct="1">
              <a:defRPr/>
            </a:pPr>
            <a:r>
              <a:rPr lang="en-US" altLang="zh-CN" sz="2800" b="1" dirty="0">
                <a:solidFill>
                  <a:schemeClr val="tx1">
                    <a:lumMod val="50000"/>
                  </a:schemeClr>
                </a:solidFill>
                <a:latin typeface="Times New Roman" pitchFamily="18" charset="0"/>
                <a:cs typeface="Times New Roman" pitchFamily="18" charset="0"/>
              </a:rPr>
              <a:t>}</a:t>
            </a:r>
            <a:endParaRPr lang="zh-CN" altLang="en-US" sz="2800" b="1" dirty="0">
              <a:solidFill>
                <a:schemeClr val="tx1">
                  <a:lumMod val="50000"/>
                </a:schemeClr>
              </a:solidFill>
              <a:latin typeface="Times New Roman" pitchFamily="18" charset="0"/>
              <a:ea typeface="楷体_GB2312" pitchFamily="49" charset="-122"/>
              <a:cs typeface="Times New Roman" pitchFamily="18" charset="0"/>
            </a:endParaRPr>
          </a:p>
        </p:txBody>
      </p:sp>
      <p:sp>
        <p:nvSpPr>
          <p:cNvPr id="4" name="矩形 3"/>
          <p:cNvSpPr/>
          <p:nvPr/>
        </p:nvSpPr>
        <p:spPr>
          <a:xfrm>
            <a:off x="808038" y="3040063"/>
            <a:ext cx="7635875" cy="511175"/>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布线问题</a:t>
            </a:r>
          </a:p>
        </p:txBody>
      </p:sp>
      <p:sp>
        <p:nvSpPr>
          <p:cNvPr id="64515" name="Text Box 4"/>
          <p:cNvSpPr txBox="1">
            <a:spLocks noChangeArrowheads="1"/>
          </p:cNvSpPr>
          <p:nvPr/>
        </p:nvSpPr>
        <p:spPr bwMode="auto">
          <a:xfrm>
            <a:off x="269875" y="1166813"/>
            <a:ext cx="8753475" cy="240665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b="1">
                <a:solidFill>
                  <a:srgbClr val="000066"/>
                </a:solidFill>
                <a:latin typeface="Times New Roman" pitchFamily="18" charset="0"/>
                <a:ea typeface="华文楷体" pitchFamily="2" charset="-122"/>
                <a:cs typeface="Times New Roman" pitchFamily="18" charset="0"/>
              </a:rPr>
              <a:t>印刷电路板将布线区域划分成</a:t>
            </a:r>
            <a:r>
              <a:rPr lang="en-US" altLang="zh-CN" sz="2800" b="1">
                <a:solidFill>
                  <a:srgbClr val="000066"/>
                </a:solidFill>
                <a:latin typeface="Times New Roman" pitchFamily="18" charset="0"/>
                <a:ea typeface="华文楷体" pitchFamily="2" charset="-122"/>
                <a:cs typeface="Times New Roman" pitchFamily="18" charset="0"/>
              </a:rPr>
              <a:t>n×m</a:t>
            </a:r>
            <a:r>
              <a:rPr lang="zh-CN" altLang="en-US" sz="2800" b="1">
                <a:solidFill>
                  <a:srgbClr val="000066"/>
                </a:solidFill>
                <a:latin typeface="Times New Roman" pitchFamily="18" charset="0"/>
                <a:ea typeface="华文楷体" pitchFamily="2" charset="-122"/>
                <a:cs typeface="Times New Roman" pitchFamily="18" charset="0"/>
              </a:rPr>
              <a:t>个方格如图</a:t>
            </a:r>
            <a:r>
              <a:rPr lang="en-US" altLang="zh-CN" sz="2800" b="1">
                <a:solidFill>
                  <a:srgbClr val="000066"/>
                </a:solidFill>
                <a:latin typeface="Times New Roman" pitchFamily="18" charset="0"/>
                <a:ea typeface="华文楷体" pitchFamily="2" charset="-122"/>
                <a:cs typeface="Times New Roman" pitchFamily="18" charset="0"/>
              </a:rPr>
              <a:t>a</a:t>
            </a:r>
            <a:r>
              <a:rPr lang="zh-CN" altLang="en-US" sz="2800" b="1">
                <a:solidFill>
                  <a:srgbClr val="000066"/>
                </a:solidFill>
                <a:latin typeface="Times New Roman" pitchFamily="18" charset="0"/>
                <a:ea typeface="华文楷体" pitchFamily="2" charset="-122"/>
                <a:cs typeface="Times New Roman" pitchFamily="18" charset="0"/>
              </a:rPr>
              <a:t>所示。精确的电路布线问题要求确定连接方格</a:t>
            </a:r>
            <a:r>
              <a:rPr lang="en-US" altLang="zh-CN" sz="2800" b="1">
                <a:solidFill>
                  <a:srgbClr val="000066"/>
                </a:solidFill>
                <a:latin typeface="Times New Roman" pitchFamily="18" charset="0"/>
                <a:ea typeface="华文楷体" pitchFamily="2" charset="-122"/>
                <a:cs typeface="Times New Roman" pitchFamily="18" charset="0"/>
              </a:rPr>
              <a:t>a</a:t>
            </a:r>
            <a:r>
              <a:rPr lang="zh-CN" altLang="en-US" sz="2800" b="1">
                <a:solidFill>
                  <a:srgbClr val="000066"/>
                </a:solidFill>
                <a:latin typeface="Times New Roman" pitchFamily="18" charset="0"/>
                <a:ea typeface="华文楷体" pitchFamily="2" charset="-122"/>
                <a:cs typeface="Times New Roman" pitchFamily="18" charset="0"/>
              </a:rPr>
              <a:t>的中点到方格</a:t>
            </a:r>
            <a:r>
              <a:rPr lang="en-US" altLang="zh-CN" sz="2800" b="1">
                <a:solidFill>
                  <a:srgbClr val="000066"/>
                </a:solidFill>
                <a:latin typeface="Times New Roman" pitchFamily="18" charset="0"/>
                <a:ea typeface="华文楷体" pitchFamily="2" charset="-122"/>
                <a:cs typeface="Times New Roman" pitchFamily="18" charset="0"/>
              </a:rPr>
              <a:t>b</a:t>
            </a:r>
            <a:r>
              <a:rPr lang="zh-CN" altLang="en-US" sz="2800" b="1">
                <a:solidFill>
                  <a:srgbClr val="000066"/>
                </a:solidFill>
                <a:latin typeface="Times New Roman" pitchFamily="18" charset="0"/>
                <a:ea typeface="华文楷体" pitchFamily="2" charset="-122"/>
                <a:cs typeface="Times New Roman" pitchFamily="18" charset="0"/>
              </a:rPr>
              <a:t>的中点的最短布线方案。在布线时，电路只能</a:t>
            </a:r>
            <a:r>
              <a:rPr lang="zh-CN" altLang="en-US" sz="2800" b="1">
                <a:solidFill>
                  <a:srgbClr val="FF0000"/>
                </a:solidFill>
                <a:latin typeface="Times New Roman" pitchFamily="18" charset="0"/>
                <a:ea typeface="华文楷体" pitchFamily="2" charset="-122"/>
                <a:cs typeface="Times New Roman" pitchFamily="18" charset="0"/>
              </a:rPr>
              <a:t>沿直线或直角布线</a:t>
            </a:r>
            <a:r>
              <a:rPr lang="zh-CN" altLang="en-US" sz="2800" b="1">
                <a:solidFill>
                  <a:srgbClr val="000066"/>
                </a:solidFill>
                <a:latin typeface="Times New Roman" pitchFamily="18" charset="0"/>
                <a:ea typeface="华文楷体" pitchFamily="2" charset="-122"/>
                <a:cs typeface="Times New Roman" pitchFamily="18" charset="0"/>
              </a:rPr>
              <a:t>，如图</a:t>
            </a:r>
            <a:r>
              <a:rPr lang="en-US" altLang="zh-CN" sz="2800" b="1">
                <a:solidFill>
                  <a:srgbClr val="000066"/>
                </a:solidFill>
                <a:latin typeface="Times New Roman" pitchFamily="18" charset="0"/>
                <a:ea typeface="华文楷体" pitchFamily="2" charset="-122"/>
                <a:cs typeface="Times New Roman" pitchFamily="18" charset="0"/>
              </a:rPr>
              <a:t>b</a:t>
            </a:r>
            <a:r>
              <a:rPr lang="zh-CN" altLang="en-US" sz="2800" b="1">
                <a:solidFill>
                  <a:srgbClr val="000066"/>
                </a:solidFill>
                <a:latin typeface="Times New Roman" pitchFamily="18" charset="0"/>
                <a:ea typeface="华文楷体" pitchFamily="2" charset="-122"/>
                <a:cs typeface="Times New Roman" pitchFamily="18" charset="0"/>
              </a:rPr>
              <a:t>所示。为了避免线路相交，已布了线的方格做了</a:t>
            </a:r>
            <a:r>
              <a:rPr lang="zh-CN" altLang="en-US" sz="2800" b="1">
                <a:solidFill>
                  <a:srgbClr val="FF0000"/>
                </a:solidFill>
                <a:latin typeface="Times New Roman" pitchFamily="18" charset="0"/>
                <a:ea typeface="华文楷体" pitchFamily="2" charset="-122"/>
                <a:cs typeface="Times New Roman" pitchFamily="18" charset="0"/>
              </a:rPr>
              <a:t>封锁标记</a:t>
            </a:r>
            <a:r>
              <a:rPr lang="zh-CN" altLang="en-US" sz="2800" b="1">
                <a:solidFill>
                  <a:srgbClr val="000066"/>
                </a:solidFill>
                <a:latin typeface="Times New Roman" pitchFamily="18" charset="0"/>
                <a:ea typeface="华文楷体" pitchFamily="2" charset="-122"/>
                <a:cs typeface="Times New Roman" pitchFamily="18" charset="0"/>
              </a:rPr>
              <a:t>，其它线路</a:t>
            </a:r>
            <a:r>
              <a:rPr lang="zh-CN" altLang="en-US" sz="2800" b="1">
                <a:solidFill>
                  <a:srgbClr val="FF0000"/>
                </a:solidFill>
                <a:latin typeface="Times New Roman" pitchFamily="18" charset="0"/>
                <a:ea typeface="华文楷体" pitchFamily="2" charset="-122"/>
                <a:cs typeface="Times New Roman" pitchFamily="18" charset="0"/>
              </a:rPr>
              <a:t>不允穿过被封锁的方格</a:t>
            </a:r>
            <a:r>
              <a:rPr lang="zh-CN" altLang="en-US" sz="2800" b="1">
                <a:solidFill>
                  <a:srgbClr val="000066"/>
                </a:solidFill>
                <a:latin typeface="Times New Roman" pitchFamily="18" charset="0"/>
                <a:ea typeface="华文楷体" pitchFamily="2" charset="-122"/>
                <a:cs typeface="Times New Roman" pitchFamily="18" charset="0"/>
              </a:rPr>
              <a:t>。</a:t>
            </a:r>
          </a:p>
        </p:txBody>
      </p:sp>
      <p:pic>
        <p:nvPicPr>
          <p:cNvPr id="146434" name="Picture 2"/>
          <p:cNvPicPr>
            <a:picLocks noChangeAspect="1" noChangeArrowheads="1"/>
          </p:cNvPicPr>
          <p:nvPr/>
        </p:nvPicPr>
        <p:blipFill>
          <a:blip r:embed="rId4"/>
          <a:srcRect/>
          <a:stretch>
            <a:fillRect/>
          </a:stretch>
        </p:blipFill>
        <p:spPr bwMode="auto">
          <a:xfrm>
            <a:off x="1866900" y="4051300"/>
            <a:ext cx="1917700" cy="21717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pic>
      <p:pic>
        <p:nvPicPr>
          <p:cNvPr id="146435" name="Picture 3"/>
          <p:cNvPicPr>
            <a:picLocks noChangeAspect="1" noChangeArrowheads="1"/>
          </p:cNvPicPr>
          <p:nvPr/>
        </p:nvPicPr>
        <p:blipFill>
          <a:blip r:embed="rId5"/>
          <a:srcRect/>
          <a:stretch>
            <a:fillRect/>
          </a:stretch>
        </p:blipFill>
        <p:spPr bwMode="auto">
          <a:xfrm>
            <a:off x="4935538" y="4068763"/>
            <a:ext cx="2012950" cy="2227262"/>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ustDataLst>
      <p:tags r:id="rId1"/>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布线问题</a:t>
            </a:r>
          </a:p>
        </p:txBody>
      </p:sp>
      <p:sp>
        <p:nvSpPr>
          <p:cNvPr id="3" name="Text Box 4"/>
          <p:cNvSpPr txBox="1">
            <a:spLocks noChangeArrowheads="1"/>
          </p:cNvSpPr>
          <p:nvPr/>
        </p:nvSpPr>
        <p:spPr bwMode="auto">
          <a:xfrm>
            <a:off x="214313" y="1157288"/>
            <a:ext cx="8751887" cy="323691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indent="-609600" algn="just" eaLnBrk="1" hangingPunct="1">
              <a:spcBef>
                <a:spcPct val="50000"/>
              </a:spcBef>
              <a:defRPr/>
            </a:pPr>
            <a:r>
              <a:rPr lang="zh-CN" altLang="en-US" sz="2800" b="1" dirty="0">
                <a:solidFill>
                  <a:srgbClr val="FF0000"/>
                </a:solidFill>
                <a:latin typeface="Times New Roman" pitchFamily="18" charset="0"/>
                <a:ea typeface="华文楷体" pitchFamily="2" charset="-122"/>
                <a:cs typeface="Times New Roman" pitchFamily="18" charset="0"/>
              </a:rPr>
              <a:t>算法思想：</a:t>
            </a:r>
            <a:r>
              <a:rPr lang="zh-CN" altLang="en-US" sz="2400" b="1" dirty="0">
                <a:solidFill>
                  <a:schemeClr val="tx1">
                    <a:lumMod val="50000"/>
                  </a:schemeClr>
                </a:solidFill>
                <a:latin typeface="华文楷体" pitchFamily="2" charset="-122"/>
                <a:ea typeface="华文楷体" pitchFamily="2" charset="-122"/>
                <a:cs typeface="楷体_GB2312"/>
              </a:rPr>
              <a:t>队列式分支限界法从起始位置</a:t>
            </a:r>
            <a:r>
              <a:rPr lang="en-US" altLang="zh-CN" sz="2400" b="1" dirty="0">
                <a:solidFill>
                  <a:schemeClr val="tx1">
                    <a:lumMod val="50000"/>
                  </a:schemeClr>
                </a:solidFill>
                <a:latin typeface="华文楷体" pitchFamily="2" charset="-122"/>
                <a:ea typeface="华文楷体" pitchFamily="2" charset="-122"/>
                <a:cs typeface="楷体_GB2312"/>
              </a:rPr>
              <a:t>a</a:t>
            </a:r>
            <a:r>
              <a:rPr lang="zh-CN" altLang="en-US" sz="2400" b="1" dirty="0">
                <a:solidFill>
                  <a:schemeClr val="tx1">
                    <a:lumMod val="50000"/>
                  </a:schemeClr>
                </a:solidFill>
                <a:latin typeface="华文楷体" pitchFamily="2" charset="-122"/>
                <a:ea typeface="华文楷体" pitchFamily="2" charset="-122"/>
                <a:cs typeface="楷体_GB2312"/>
              </a:rPr>
              <a:t>开始将它作为第一个扩展结点。与该扩展结点相邻并且可达的方格成为可行结点被加入到活结点队列中，并且将这些方格标记为1，即</a:t>
            </a:r>
            <a:r>
              <a:rPr lang="zh-CN" altLang="en-US" sz="2400" b="1" dirty="0">
                <a:solidFill>
                  <a:srgbClr val="FF0000"/>
                </a:solidFill>
                <a:latin typeface="华文楷体" pitchFamily="2" charset="-122"/>
                <a:ea typeface="华文楷体" pitchFamily="2" charset="-122"/>
                <a:cs typeface="楷体_GB2312"/>
              </a:rPr>
              <a:t>从起始方格</a:t>
            </a:r>
            <a:r>
              <a:rPr lang="en-US" altLang="zh-CN" sz="2400" b="1" dirty="0">
                <a:solidFill>
                  <a:srgbClr val="FF0000"/>
                </a:solidFill>
                <a:latin typeface="华文楷体" pitchFamily="2" charset="-122"/>
                <a:ea typeface="华文楷体" pitchFamily="2" charset="-122"/>
                <a:cs typeface="楷体_GB2312"/>
              </a:rPr>
              <a:t>a</a:t>
            </a:r>
            <a:r>
              <a:rPr lang="zh-CN" altLang="en-US" sz="2400" b="1" dirty="0">
                <a:solidFill>
                  <a:srgbClr val="FF0000"/>
                </a:solidFill>
                <a:latin typeface="华文楷体" pitchFamily="2" charset="-122"/>
                <a:ea typeface="华文楷体" pitchFamily="2" charset="-122"/>
                <a:cs typeface="楷体_GB2312"/>
              </a:rPr>
              <a:t>到这些方格的距离为1</a:t>
            </a:r>
            <a:r>
              <a:rPr lang="zh-CN" altLang="en-US" sz="2400" b="1" dirty="0">
                <a:solidFill>
                  <a:schemeClr val="tx1">
                    <a:lumMod val="50000"/>
                  </a:schemeClr>
                </a:solidFill>
                <a:latin typeface="华文楷体" pitchFamily="2" charset="-122"/>
                <a:ea typeface="华文楷体" pitchFamily="2" charset="-122"/>
                <a:cs typeface="楷体_GB2312"/>
              </a:rPr>
              <a:t>。</a:t>
            </a:r>
          </a:p>
          <a:p>
            <a:pPr indent="-609600" algn="just" eaLnBrk="1" hangingPunct="1">
              <a:spcBef>
                <a:spcPct val="50000"/>
              </a:spcBef>
              <a:defRPr/>
            </a:pPr>
            <a:r>
              <a:rPr lang="zh-CN" altLang="en-US" sz="2400" b="1" dirty="0">
                <a:solidFill>
                  <a:schemeClr val="tx1">
                    <a:lumMod val="50000"/>
                  </a:schemeClr>
                </a:solidFill>
                <a:latin typeface="华文楷体" pitchFamily="2" charset="-122"/>
                <a:ea typeface="华文楷体" pitchFamily="2" charset="-122"/>
                <a:cs typeface="楷体_GB2312"/>
              </a:rPr>
              <a:t>接着，算法从活结点队列中取出队首结点作为下一个扩展结点，并将与当前扩展结点</a:t>
            </a:r>
            <a:r>
              <a:rPr lang="zh-CN" altLang="en-US" sz="2400" b="1" dirty="0">
                <a:solidFill>
                  <a:srgbClr val="FF0000"/>
                </a:solidFill>
                <a:latin typeface="华文楷体" pitchFamily="2" charset="-122"/>
                <a:ea typeface="华文楷体" pitchFamily="2" charset="-122"/>
                <a:cs typeface="楷体_GB2312"/>
              </a:rPr>
              <a:t>相邻且未标记过的方格标记为2</a:t>
            </a:r>
            <a:r>
              <a:rPr lang="zh-CN" altLang="en-US" sz="2400" b="1" dirty="0">
                <a:solidFill>
                  <a:schemeClr val="tx1">
                    <a:lumMod val="50000"/>
                  </a:schemeClr>
                </a:solidFill>
                <a:latin typeface="华文楷体" pitchFamily="2" charset="-122"/>
                <a:ea typeface="华文楷体" pitchFamily="2" charset="-122"/>
                <a:cs typeface="楷体_GB2312"/>
              </a:rPr>
              <a:t>，并存入活结点队列。这个过程</a:t>
            </a:r>
            <a:r>
              <a:rPr lang="zh-CN" altLang="en-US" sz="2400" b="1" dirty="0">
                <a:solidFill>
                  <a:srgbClr val="FF0000"/>
                </a:solidFill>
                <a:latin typeface="华文楷体" pitchFamily="2" charset="-122"/>
                <a:ea typeface="华文楷体" pitchFamily="2" charset="-122"/>
                <a:cs typeface="楷体_GB2312"/>
              </a:rPr>
              <a:t>一直继续到算法搜索到目标方格</a:t>
            </a:r>
            <a:r>
              <a:rPr lang="en-US" altLang="zh-CN" sz="2400" b="1" dirty="0">
                <a:solidFill>
                  <a:srgbClr val="FF0000"/>
                </a:solidFill>
                <a:latin typeface="华文楷体" pitchFamily="2" charset="-122"/>
                <a:ea typeface="华文楷体" pitchFamily="2" charset="-122"/>
                <a:cs typeface="楷体_GB2312"/>
              </a:rPr>
              <a:t>b</a:t>
            </a:r>
            <a:r>
              <a:rPr lang="zh-CN" altLang="en-US" sz="2400" b="1" dirty="0">
                <a:solidFill>
                  <a:srgbClr val="FF0000"/>
                </a:solidFill>
                <a:latin typeface="华文楷体" pitchFamily="2" charset="-122"/>
                <a:ea typeface="华文楷体" pitchFamily="2" charset="-122"/>
                <a:cs typeface="楷体_GB2312"/>
              </a:rPr>
              <a:t>或活结点队列为空时为止</a:t>
            </a:r>
            <a:r>
              <a:rPr lang="zh-CN" altLang="en-US" sz="2400" b="1" dirty="0">
                <a:solidFill>
                  <a:schemeClr val="tx1">
                    <a:lumMod val="50000"/>
                  </a:schemeClr>
                </a:solidFill>
                <a:latin typeface="华文楷体" pitchFamily="2" charset="-122"/>
                <a:ea typeface="华文楷体" pitchFamily="2" charset="-122"/>
                <a:cs typeface="楷体_GB2312"/>
              </a:rPr>
              <a:t>。即加入剪枝的广度优先搜索。</a:t>
            </a:r>
            <a:endParaRPr lang="zh-CN" altLang="en-US" sz="2400" b="1" dirty="0">
              <a:solidFill>
                <a:schemeClr val="tx1">
                  <a:lumMod val="50000"/>
                </a:schemeClr>
              </a:solidFill>
              <a:latin typeface="华文楷体" pitchFamily="2" charset="-122"/>
              <a:ea typeface="华文楷体" pitchFamily="2" charset="-122"/>
            </a:endParaRPr>
          </a:p>
          <a:p>
            <a:pPr eaLnBrk="1" hangingPunct="1">
              <a:defRPr/>
            </a:pPr>
            <a:endParaRPr lang="zh-CN" altLang="en-US" sz="2800" b="1" dirty="0">
              <a:solidFill>
                <a:srgbClr val="000066"/>
              </a:solidFill>
              <a:latin typeface="Times New Roman" pitchFamily="18" charset="0"/>
              <a:ea typeface="华文楷体" pitchFamily="2" charset="-122"/>
              <a:cs typeface="Times New Roman" pitchFamily="18" charset="0"/>
            </a:endParaRPr>
          </a:p>
        </p:txBody>
      </p:sp>
      <p:pic>
        <p:nvPicPr>
          <p:cNvPr id="5734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6388" y="4572000"/>
            <a:ext cx="1893887"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9"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9075" y="4548188"/>
            <a:ext cx="1927225"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布线问题</a:t>
            </a:r>
          </a:p>
        </p:txBody>
      </p:sp>
      <p:sp>
        <p:nvSpPr>
          <p:cNvPr id="66563" name="Text Box 3"/>
          <p:cNvSpPr txBox="1">
            <a:spLocks noChangeArrowheads="1"/>
          </p:cNvSpPr>
          <p:nvPr/>
        </p:nvSpPr>
        <p:spPr bwMode="auto">
          <a:xfrm>
            <a:off x="762000" y="1717675"/>
            <a:ext cx="553402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lang="en-US" altLang="zh-CN" b="1">
                <a:solidFill>
                  <a:srgbClr val="3333CC"/>
                </a:solidFill>
                <a:latin typeface="Times New Roman" pitchFamily="18" charset="0"/>
                <a:ea typeface="华文楷体" pitchFamily="2" charset="-122"/>
                <a:cs typeface="Times New Roman" pitchFamily="18" charset="0"/>
              </a:rPr>
              <a:t>Position [] offset = new Position [4];</a:t>
            </a:r>
          </a:p>
          <a:p>
            <a:pPr algn="just" eaLnBrk="1" hangingPunct="1">
              <a:spcBef>
                <a:spcPct val="50000"/>
              </a:spcBef>
            </a:pPr>
            <a:r>
              <a:rPr lang="en-US" altLang="zh-CN" b="1">
                <a:solidFill>
                  <a:srgbClr val="3333CC"/>
                </a:solidFill>
                <a:latin typeface="Times New Roman" pitchFamily="18" charset="0"/>
                <a:ea typeface="华文楷体" pitchFamily="2" charset="-122"/>
                <a:cs typeface="Times New Roman" pitchFamily="18" charset="0"/>
              </a:rPr>
              <a:t>offset[0] = new Position(0, 1);      </a:t>
            </a:r>
            <a:r>
              <a:rPr lang="en-US" altLang="zh-CN" b="1">
                <a:solidFill>
                  <a:srgbClr val="000000"/>
                </a:solidFill>
                <a:latin typeface="Times New Roman" pitchFamily="18" charset="0"/>
                <a:ea typeface="华文楷体" pitchFamily="2" charset="-122"/>
                <a:cs typeface="Times New Roman" pitchFamily="18" charset="0"/>
              </a:rPr>
              <a:t>// </a:t>
            </a:r>
            <a:r>
              <a:rPr lang="zh-CN" altLang="en-US" b="1">
                <a:solidFill>
                  <a:srgbClr val="FF0000"/>
                </a:solidFill>
                <a:latin typeface="Times New Roman" pitchFamily="18" charset="0"/>
                <a:ea typeface="华文楷体" pitchFamily="2" charset="-122"/>
                <a:cs typeface="Times New Roman" pitchFamily="18" charset="0"/>
              </a:rPr>
              <a:t>右</a:t>
            </a:r>
            <a:r>
              <a:rPr lang="en-US" altLang="zh-CN" b="1">
                <a:solidFill>
                  <a:srgbClr val="FF0000"/>
                </a:solidFill>
                <a:latin typeface="Times New Roman" pitchFamily="18" charset="0"/>
                <a:ea typeface="华文楷体" pitchFamily="2" charset="-122"/>
                <a:cs typeface="Times New Roman" pitchFamily="18" charset="0"/>
              </a:rPr>
              <a:t>, </a:t>
            </a:r>
            <a:r>
              <a:rPr lang="zh-CN" altLang="en-US" b="1">
                <a:solidFill>
                  <a:srgbClr val="FF0000"/>
                </a:solidFill>
                <a:latin typeface="Times New Roman" pitchFamily="18" charset="0"/>
                <a:ea typeface="华文楷体" pitchFamily="2" charset="-122"/>
                <a:cs typeface="Times New Roman" pitchFamily="18" charset="0"/>
              </a:rPr>
              <a:t>行不变，列</a:t>
            </a:r>
            <a:r>
              <a:rPr lang="en-US" altLang="zh-CN" b="1">
                <a:solidFill>
                  <a:srgbClr val="FF0000"/>
                </a:solidFill>
                <a:latin typeface="Times New Roman" pitchFamily="18" charset="0"/>
                <a:ea typeface="华文楷体" pitchFamily="2" charset="-122"/>
                <a:cs typeface="Times New Roman" pitchFamily="18" charset="0"/>
              </a:rPr>
              <a:t>+1</a:t>
            </a:r>
            <a:endParaRPr lang="zh-CN" altLang="en-US" b="1">
              <a:solidFill>
                <a:srgbClr val="FF0000"/>
              </a:solidFill>
              <a:latin typeface="Times New Roman" pitchFamily="18" charset="0"/>
              <a:ea typeface="华文楷体" pitchFamily="2" charset="-122"/>
              <a:cs typeface="Times New Roman" pitchFamily="18" charset="0"/>
            </a:endParaRPr>
          </a:p>
          <a:p>
            <a:pPr algn="just" eaLnBrk="1" hangingPunct="1">
              <a:spcBef>
                <a:spcPct val="50000"/>
              </a:spcBef>
            </a:pPr>
            <a:r>
              <a:rPr lang="en-US" altLang="zh-CN" b="1">
                <a:solidFill>
                  <a:srgbClr val="3333CC"/>
                </a:solidFill>
                <a:latin typeface="Times New Roman" pitchFamily="18" charset="0"/>
                <a:ea typeface="华文楷体" pitchFamily="2" charset="-122"/>
                <a:cs typeface="Times New Roman" pitchFamily="18" charset="0"/>
              </a:rPr>
              <a:t>offset[1] = new Position(1, 0);      </a:t>
            </a:r>
            <a:r>
              <a:rPr lang="en-US" altLang="zh-CN" b="1">
                <a:solidFill>
                  <a:srgbClr val="000000"/>
                </a:solidFill>
                <a:latin typeface="Times New Roman" pitchFamily="18" charset="0"/>
                <a:ea typeface="华文楷体" pitchFamily="2" charset="-122"/>
                <a:cs typeface="Times New Roman" pitchFamily="18" charset="0"/>
              </a:rPr>
              <a:t>// </a:t>
            </a:r>
            <a:r>
              <a:rPr lang="zh-CN" altLang="en-US" b="1">
                <a:solidFill>
                  <a:srgbClr val="FF0000"/>
                </a:solidFill>
                <a:latin typeface="Times New Roman" pitchFamily="18" charset="0"/>
                <a:ea typeface="华文楷体" pitchFamily="2" charset="-122"/>
                <a:cs typeface="Times New Roman" pitchFamily="18" charset="0"/>
              </a:rPr>
              <a:t>下</a:t>
            </a:r>
            <a:r>
              <a:rPr lang="en-US" altLang="zh-CN" b="1">
                <a:solidFill>
                  <a:srgbClr val="FF0000"/>
                </a:solidFill>
                <a:latin typeface="Times New Roman" pitchFamily="18" charset="0"/>
                <a:ea typeface="华文楷体" pitchFamily="2" charset="-122"/>
                <a:cs typeface="Times New Roman" pitchFamily="18" charset="0"/>
              </a:rPr>
              <a:t>, </a:t>
            </a:r>
            <a:r>
              <a:rPr lang="zh-CN" altLang="en-US" b="1">
                <a:solidFill>
                  <a:srgbClr val="FF0000"/>
                </a:solidFill>
                <a:latin typeface="Times New Roman" pitchFamily="18" charset="0"/>
                <a:ea typeface="华文楷体" pitchFamily="2" charset="-122"/>
                <a:cs typeface="Times New Roman" pitchFamily="18" charset="0"/>
              </a:rPr>
              <a:t>行</a:t>
            </a:r>
            <a:r>
              <a:rPr lang="en-US" altLang="zh-CN" b="1">
                <a:solidFill>
                  <a:srgbClr val="FF0000"/>
                </a:solidFill>
                <a:latin typeface="Times New Roman" pitchFamily="18" charset="0"/>
                <a:ea typeface="华文楷体" pitchFamily="2" charset="-122"/>
                <a:cs typeface="Times New Roman" pitchFamily="18" charset="0"/>
              </a:rPr>
              <a:t>+1</a:t>
            </a:r>
            <a:r>
              <a:rPr lang="zh-CN" altLang="en-US" b="1">
                <a:solidFill>
                  <a:srgbClr val="FF0000"/>
                </a:solidFill>
                <a:latin typeface="Times New Roman" pitchFamily="18" charset="0"/>
                <a:ea typeface="华文楷体" pitchFamily="2" charset="-122"/>
                <a:cs typeface="Times New Roman" pitchFamily="18" charset="0"/>
              </a:rPr>
              <a:t>，列不变</a:t>
            </a:r>
          </a:p>
          <a:p>
            <a:pPr algn="just" eaLnBrk="1" hangingPunct="1">
              <a:spcBef>
                <a:spcPct val="50000"/>
              </a:spcBef>
            </a:pPr>
            <a:r>
              <a:rPr lang="en-US" altLang="zh-CN" b="1">
                <a:solidFill>
                  <a:srgbClr val="3333CC"/>
                </a:solidFill>
                <a:latin typeface="Times New Roman" pitchFamily="18" charset="0"/>
                <a:ea typeface="华文楷体" pitchFamily="2" charset="-122"/>
                <a:cs typeface="Times New Roman" pitchFamily="18" charset="0"/>
              </a:rPr>
              <a:t>offset[2] = new Position(0, -1);     </a:t>
            </a:r>
            <a:r>
              <a:rPr lang="en-US" altLang="zh-CN" b="1">
                <a:solidFill>
                  <a:srgbClr val="000000"/>
                </a:solidFill>
                <a:latin typeface="Times New Roman" pitchFamily="18" charset="0"/>
                <a:ea typeface="华文楷体" pitchFamily="2" charset="-122"/>
                <a:cs typeface="Times New Roman" pitchFamily="18" charset="0"/>
              </a:rPr>
              <a:t>// </a:t>
            </a:r>
            <a:r>
              <a:rPr lang="zh-CN" altLang="en-US" b="1">
                <a:solidFill>
                  <a:srgbClr val="FF0000"/>
                </a:solidFill>
                <a:latin typeface="Times New Roman" pitchFamily="18" charset="0"/>
                <a:ea typeface="华文楷体" pitchFamily="2" charset="-122"/>
                <a:cs typeface="Times New Roman" pitchFamily="18" charset="0"/>
              </a:rPr>
              <a:t>左</a:t>
            </a:r>
            <a:r>
              <a:rPr lang="en-US" altLang="zh-CN" b="1">
                <a:solidFill>
                  <a:srgbClr val="FF0000"/>
                </a:solidFill>
                <a:latin typeface="Times New Roman" pitchFamily="18" charset="0"/>
                <a:ea typeface="华文楷体" pitchFamily="2" charset="-122"/>
                <a:cs typeface="Times New Roman" pitchFamily="18" charset="0"/>
              </a:rPr>
              <a:t>, </a:t>
            </a:r>
            <a:r>
              <a:rPr lang="zh-CN" altLang="en-US" b="1">
                <a:solidFill>
                  <a:srgbClr val="FF0000"/>
                </a:solidFill>
                <a:latin typeface="Times New Roman" pitchFamily="18" charset="0"/>
                <a:ea typeface="华文楷体" pitchFamily="2" charset="-122"/>
                <a:cs typeface="Times New Roman" pitchFamily="18" charset="0"/>
              </a:rPr>
              <a:t>行不变，列</a:t>
            </a:r>
            <a:r>
              <a:rPr lang="en-US" altLang="zh-CN" b="1">
                <a:solidFill>
                  <a:srgbClr val="FF0000"/>
                </a:solidFill>
                <a:latin typeface="Times New Roman" pitchFamily="18" charset="0"/>
                <a:ea typeface="华文楷体" pitchFamily="2" charset="-122"/>
                <a:cs typeface="Times New Roman" pitchFamily="18" charset="0"/>
              </a:rPr>
              <a:t>-1</a:t>
            </a:r>
            <a:endParaRPr lang="zh-CN" altLang="en-US" b="1">
              <a:solidFill>
                <a:srgbClr val="FF0000"/>
              </a:solidFill>
              <a:latin typeface="Times New Roman" pitchFamily="18" charset="0"/>
              <a:ea typeface="华文楷体" pitchFamily="2" charset="-122"/>
              <a:cs typeface="Times New Roman" pitchFamily="18" charset="0"/>
            </a:endParaRPr>
          </a:p>
          <a:p>
            <a:pPr eaLnBrk="1" hangingPunct="1">
              <a:spcBef>
                <a:spcPct val="50000"/>
              </a:spcBef>
            </a:pPr>
            <a:r>
              <a:rPr lang="en-US" altLang="zh-CN" b="1">
                <a:solidFill>
                  <a:srgbClr val="3333CC"/>
                </a:solidFill>
                <a:latin typeface="Times New Roman" pitchFamily="18" charset="0"/>
                <a:ea typeface="华文楷体" pitchFamily="2" charset="-122"/>
                <a:cs typeface="Times New Roman" pitchFamily="18" charset="0"/>
              </a:rPr>
              <a:t>offset[3] = new Position(-1, 0);     </a:t>
            </a:r>
            <a:r>
              <a:rPr lang="en-US" altLang="zh-CN" b="1">
                <a:solidFill>
                  <a:srgbClr val="000000"/>
                </a:solidFill>
                <a:latin typeface="Times New Roman" pitchFamily="18" charset="0"/>
                <a:ea typeface="华文楷体" pitchFamily="2" charset="-122"/>
                <a:cs typeface="Times New Roman" pitchFamily="18" charset="0"/>
              </a:rPr>
              <a:t>// </a:t>
            </a:r>
            <a:r>
              <a:rPr lang="zh-CN" altLang="en-US" b="1">
                <a:solidFill>
                  <a:srgbClr val="FF0000"/>
                </a:solidFill>
                <a:latin typeface="Times New Roman" pitchFamily="18" charset="0"/>
                <a:ea typeface="华文楷体" pitchFamily="2" charset="-122"/>
                <a:cs typeface="Times New Roman" pitchFamily="18" charset="0"/>
              </a:rPr>
              <a:t>上 </a:t>
            </a:r>
            <a:r>
              <a:rPr lang="en-US" altLang="zh-CN" b="1">
                <a:solidFill>
                  <a:srgbClr val="FF0000"/>
                </a:solidFill>
                <a:latin typeface="Times New Roman" pitchFamily="18" charset="0"/>
                <a:ea typeface="华文楷体" pitchFamily="2" charset="-122"/>
                <a:cs typeface="Times New Roman" pitchFamily="18" charset="0"/>
              </a:rPr>
              <a:t>, </a:t>
            </a:r>
            <a:r>
              <a:rPr lang="zh-CN" altLang="en-US" b="1">
                <a:solidFill>
                  <a:srgbClr val="FF0000"/>
                </a:solidFill>
                <a:latin typeface="Times New Roman" pitchFamily="18" charset="0"/>
                <a:ea typeface="华文楷体" pitchFamily="2" charset="-122"/>
                <a:cs typeface="Times New Roman" pitchFamily="18" charset="0"/>
              </a:rPr>
              <a:t>行</a:t>
            </a:r>
            <a:r>
              <a:rPr lang="en-US" altLang="zh-CN" b="1">
                <a:solidFill>
                  <a:srgbClr val="FF0000"/>
                </a:solidFill>
                <a:latin typeface="Times New Roman" pitchFamily="18" charset="0"/>
                <a:ea typeface="华文楷体" pitchFamily="2" charset="-122"/>
                <a:cs typeface="Times New Roman" pitchFamily="18" charset="0"/>
              </a:rPr>
              <a:t>-1</a:t>
            </a:r>
            <a:r>
              <a:rPr lang="zh-CN" altLang="en-US" b="1">
                <a:solidFill>
                  <a:srgbClr val="FF0000"/>
                </a:solidFill>
                <a:latin typeface="Times New Roman" pitchFamily="18" charset="0"/>
                <a:ea typeface="华文楷体" pitchFamily="2" charset="-122"/>
                <a:cs typeface="Times New Roman" pitchFamily="18" charset="0"/>
              </a:rPr>
              <a:t>，列不变</a:t>
            </a:r>
          </a:p>
        </p:txBody>
      </p:sp>
      <p:sp>
        <p:nvSpPr>
          <p:cNvPr id="8" name="AutoShape 4"/>
          <p:cNvSpPr>
            <a:spLocks noChangeArrowheads="1"/>
          </p:cNvSpPr>
          <p:nvPr/>
        </p:nvSpPr>
        <p:spPr bwMode="auto">
          <a:xfrm>
            <a:off x="6829425" y="1793875"/>
            <a:ext cx="2286000" cy="914400"/>
          </a:xfrm>
          <a:prstGeom prst="wedgeRoundRectCallout">
            <a:avLst>
              <a:gd name="adj1" fmla="val -95486"/>
              <a:gd name="adj2" fmla="val 30731"/>
              <a:gd name="adj3" fmla="val 16667"/>
            </a:avLst>
          </a:prstGeom>
          <a:solidFill>
            <a:srgbClr val="CCCCFF"/>
          </a:solidFill>
          <a:ln w="6350">
            <a:solidFill>
              <a:srgbClr val="CCCCFF"/>
            </a:solidFill>
            <a:miter lim="800000"/>
            <a:headEnd/>
            <a:tailEnd/>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r>
              <a:rPr lang="zh-CN" altLang="en-US" sz="2000" b="1">
                <a:solidFill>
                  <a:srgbClr val="3333CC"/>
                </a:solidFill>
                <a:latin typeface="Times New Roman" pitchFamily="18" charset="0"/>
                <a:ea typeface="华文楷体" pitchFamily="2" charset="-122"/>
                <a:cs typeface="Times New Roman" pitchFamily="18" charset="0"/>
              </a:rPr>
              <a:t>定义移动方向的相对位移</a:t>
            </a:r>
            <a:endParaRPr lang="en-US" altLang="zh-CN" sz="2000" b="1">
              <a:solidFill>
                <a:srgbClr val="3333CC"/>
              </a:solidFill>
              <a:latin typeface="Times New Roman" pitchFamily="18" charset="0"/>
              <a:ea typeface="华文楷体" pitchFamily="2" charset="-122"/>
              <a:cs typeface="Times New Roman" pitchFamily="18" charset="0"/>
            </a:endParaRPr>
          </a:p>
        </p:txBody>
      </p:sp>
      <p:sp>
        <p:nvSpPr>
          <p:cNvPr id="9" name="Text Box 5"/>
          <p:cNvSpPr txBox="1">
            <a:spLocks noChangeArrowheads="1"/>
          </p:cNvSpPr>
          <p:nvPr/>
        </p:nvSpPr>
        <p:spPr bwMode="auto">
          <a:xfrm>
            <a:off x="762000" y="4156075"/>
            <a:ext cx="5562600"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lang="zh-CN" altLang="en-US" b="1">
                <a:solidFill>
                  <a:srgbClr val="3333CC"/>
                </a:solidFill>
                <a:latin typeface="Times New Roman" pitchFamily="18" charset="0"/>
                <a:ea typeface="华文楷体" pitchFamily="2" charset="-122"/>
                <a:cs typeface="Times New Roman" pitchFamily="18" charset="0"/>
              </a:rPr>
              <a:t> </a:t>
            </a:r>
            <a:r>
              <a:rPr lang="en-US" altLang="zh-CN" b="1">
                <a:solidFill>
                  <a:srgbClr val="3333CC"/>
                </a:solidFill>
                <a:latin typeface="Times New Roman" pitchFamily="18" charset="0"/>
                <a:ea typeface="华文楷体" pitchFamily="2" charset="-122"/>
                <a:cs typeface="Times New Roman" pitchFamily="18" charset="0"/>
              </a:rPr>
              <a:t>for (int i = 0; i &lt;= size + 1; i++)</a:t>
            </a:r>
          </a:p>
          <a:p>
            <a:pPr algn="just" eaLnBrk="1" hangingPunct="1">
              <a:spcBef>
                <a:spcPct val="50000"/>
              </a:spcBef>
            </a:pPr>
            <a:r>
              <a:rPr lang="en-US" altLang="zh-CN" b="1">
                <a:solidFill>
                  <a:srgbClr val="3333CC"/>
                </a:solidFill>
                <a:latin typeface="Times New Roman" pitchFamily="18" charset="0"/>
                <a:ea typeface="华文楷体" pitchFamily="2" charset="-122"/>
                <a:cs typeface="Times New Roman" pitchFamily="18" charset="0"/>
              </a:rPr>
              <a:t> {</a:t>
            </a:r>
          </a:p>
          <a:p>
            <a:pPr algn="just" eaLnBrk="1" hangingPunct="1">
              <a:spcBef>
                <a:spcPct val="50000"/>
              </a:spcBef>
            </a:pPr>
            <a:r>
              <a:rPr lang="en-US" altLang="zh-CN" b="1">
                <a:solidFill>
                  <a:srgbClr val="3333CC"/>
                </a:solidFill>
                <a:latin typeface="Times New Roman" pitchFamily="18" charset="0"/>
                <a:ea typeface="华文楷体" pitchFamily="2" charset="-122"/>
                <a:cs typeface="Times New Roman" pitchFamily="18" charset="0"/>
              </a:rPr>
              <a:t>       grid[0][i] = grid[size + 1][i] = 1; </a:t>
            </a:r>
            <a:r>
              <a:rPr lang="en-US" altLang="zh-CN" b="1">
                <a:solidFill>
                  <a:srgbClr val="FF0000"/>
                </a:solidFill>
                <a:latin typeface="Times New Roman" pitchFamily="18" charset="0"/>
                <a:ea typeface="华文楷体" pitchFamily="2" charset="-122"/>
                <a:cs typeface="Times New Roman" pitchFamily="18" charset="0"/>
              </a:rPr>
              <a:t>// </a:t>
            </a:r>
            <a:r>
              <a:rPr lang="zh-CN" altLang="en-US" b="1">
                <a:solidFill>
                  <a:srgbClr val="FF0000"/>
                </a:solidFill>
                <a:latin typeface="Times New Roman" pitchFamily="18" charset="0"/>
                <a:ea typeface="华文楷体" pitchFamily="2" charset="-122"/>
                <a:cs typeface="Times New Roman" pitchFamily="18" charset="0"/>
              </a:rPr>
              <a:t>顶部和底部</a:t>
            </a:r>
          </a:p>
          <a:p>
            <a:pPr algn="just" eaLnBrk="1" hangingPunct="1">
              <a:spcBef>
                <a:spcPct val="50000"/>
              </a:spcBef>
            </a:pPr>
            <a:r>
              <a:rPr lang="zh-CN" altLang="en-US" b="1">
                <a:solidFill>
                  <a:srgbClr val="3333CC"/>
                </a:solidFill>
                <a:latin typeface="Times New Roman" pitchFamily="18" charset="0"/>
                <a:ea typeface="华文楷体" pitchFamily="2" charset="-122"/>
                <a:cs typeface="Times New Roman" pitchFamily="18" charset="0"/>
              </a:rPr>
              <a:t>       </a:t>
            </a:r>
            <a:r>
              <a:rPr lang="en-US" altLang="zh-CN" b="1">
                <a:solidFill>
                  <a:srgbClr val="3333CC"/>
                </a:solidFill>
                <a:latin typeface="Times New Roman" pitchFamily="18" charset="0"/>
                <a:ea typeface="华文楷体" pitchFamily="2" charset="-122"/>
                <a:cs typeface="Times New Roman" pitchFamily="18" charset="0"/>
              </a:rPr>
              <a:t>grid[i][0] = grid[i][size + 1] = 1; </a:t>
            </a:r>
            <a:r>
              <a:rPr lang="en-US" altLang="zh-CN" b="1">
                <a:solidFill>
                  <a:srgbClr val="FF0000"/>
                </a:solidFill>
                <a:latin typeface="Times New Roman" pitchFamily="18" charset="0"/>
                <a:ea typeface="华文楷体" pitchFamily="2" charset="-122"/>
                <a:cs typeface="Times New Roman" pitchFamily="18" charset="0"/>
              </a:rPr>
              <a:t>// </a:t>
            </a:r>
            <a:r>
              <a:rPr lang="zh-CN" altLang="en-US" b="1">
                <a:solidFill>
                  <a:srgbClr val="FF0000"/>
                </a:solidFill>
                <a:latin typeface="Times New Roman" pitchFamily="18" charset="0"/>
                <a:ea typeface="华文楷体" pitchFamily="2" charset="-122"/>
                <a:cs typeface="Times New Roman" pitchFamily="18" charset="0"/>
              </a:rPr>
              <a:t>左翼和右翼</a:t>
            </a:r>
          </a:p>
          <a:p>
            <a:pPr algn="just" eaLnBrk="1" hangingPunct="1">
              <a:spcBef>
                <a:spcPct val="50000"/>
              </a:spcBef>
            </a:pPr>
            <a:r>
              <a:rPr lang="zh-CN" altLang="en-US" b="1">
                <a:solidFill>
                  <a:srgbClr val="3333CC"/>
                </a:solidFill>
                <a:latin typeface="Times New Roman" pitchFamily="18" charset="0"/>
                <a:ea typeface="华文楷体" pitchFamily="2" charset="-122"/>
                <a:cs typeface="Times New Roman" pitchFamily="18" charset="0"/>
              </a:rPr>
              <a:t> }</a:t>
            </a:r>
          </a:p>
        </p:txBody>
      </p:sp>
      <p:sp>
        <p:nvSpPr>
          <p:cNvPr id="10" name="AutoShape 6"/>
          <p:cNvSpPr>
            <a:spLocks noChangeArrowheads="1"/>
          </p:cNvSpPr>
          <p:nvPr/>
        </p:nvSpPr>
        <p:spPr bwMode="auto">
          <a:xfrm>
            <a:off x="5715000" y="3775075"/>
            <a:ext cx="2209800" cy="914400"/>
          </a:xfrm>
          <a:prstGeom prst="wedgeRoundRectCallout">
            <a:avLst>
              <a:gd name="adj1" fmla="val -111065"/>
              <a:gd name="adj2" fmla="val 51042"/>
              <a:gd name="adj3" fmla="val 16667"/>
            </a:avLst>
          </a:prstGeom>
          <a:solidFill>
            <a:srgbClr val="CCCCFF"/>
          </a:solidFill>
          <a:ln w="6350">
            <a:solidFill>
              <a:srgbClr val="CCCCFF"/>
            </a:solidFill>
            <a:miter lim="800000"/>
            <a:headEnd/>
            <a:tailEnd/>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r>
              <a:rPr lang="zh-CN" altLang="en-US" sz="2000" b="1">
                <a:solidFill>
                  <a:srgbClr val="3333CC"/>
                </a:solidFill>
                <a:latin typeface="Times New Roman" pitchFamily="18" charset="0"/>
                <a:ea typeface="华文楷体" pitchFamily="2" charset="-122"/>
                <a:cs typeface="Times New Roman" pitchFamily="18" charset="0"/>
              </a:rPr>
              <a:t>设置边界的围墙</a:t>
            </a:r>
            <a:endParaRPr lang="en-US" altLang="zh-CN" sz="2000" b="1">
              <a:solidFill>
                <a:srgbClr val="3333CC"/>
              </a:solidFill>
              <a:latin typeface="Times New Roman" pitchFamily="18" charset="0"/>
              <a:ea typeface="华文楷体" pitchFamily="2" charset="-122"/>
              <a:cs typeface="Times New Roman"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utoUpdateAnimBg="0"/>
      <p:bldP spid="10"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布线问题</a:t>
            </a:r>
          </a:p>
        </p:txBody>
      </p:sp>
      <p:sp>
        <p:nvSpPr>
          <p:cNvPr id="67587" name="Text Box 3"/>
          <p:cNvSpPr txBox="1">
            <a:spLocks noChangeArrowheads="1"/>
          </p:cNvSpPr>
          <p:nvPr/>
        </p:nvSpPr>
        <p:spPr bwMode="auto">
          <a:xfrm>
            <a:off x="273050" y="1392238"/>
            <a:ext cx="8870950"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lang="en-US" altLang="zh-CN" b="1">
                <a:solidFill>
                  <a:srgbClr val="3333CC"/>
                </a:solidFill>
                <a:latin typeface="Times New Roman" pitchFamily="18" charset="0"/>
                <a:ea typeface="华文楷体" pitchFamily="2" charset="-122"/>
                <a:cs typeface="Times New Roman" pitchFamily="18" charset="0"/>
              </a:rPr>
              <a:t>while(true) {</a:t>
            </a:r>
          </a:p>
          <a:p>
            <a:pPr algn="just" eaLnBrk="1" hangingPunct="1">
              <a:spcBef>
                <a:spcPct val="50000"/>
              </a:spcBef>
            </a:pPr>
            <a:r>
              <a:rPr lang="en-US" altLang="zh-CN" b="1">
                <a:solidFill>
                  <a:srgbClr val="3333CC"/>
                </a:solidFill>
                <a:latin typeface="Times New Roman" pitchFamily="18" charset="0"/>
                <a:ea typeface="华文楷体" pitchFamily="2" charset="-122"/>
                <a:cs typeface="Times New Roman" pitchFamily="18" charset="0"/>
              </a:rPr>
              <a:t>	for (int i = 0; i &lt; numOfNbrs; i++){     // </a:t>
            </a:r>
            <a:r>
              <a:rPr lang="en-US" altLang="zh-CN" b="1">
                <a:solidFill>
                  <a:srgbClr val="FF0000"/>
                </a:solidFill>
                <a:latin typeface="Times New Roman" pitchFamily="18" charset="0"/>
                <a:ea typeface="华文楷体" pitchFamily="2" charset="-122"/>
                <a:cs typeface="Times New Roman" pitchFamily="18" charset="0"/>
              </a:rPr>
              <a:t>numOfNbrs=4, </a:t>
            </a:r>
            <a:r>
              <a:rPr lang="zh-CN" altLang="en-US" b="1">
                <a:solidFill>
                  <a:srgbClr val="FF0000"/>
                </a:solidFill>
                <a:latin typeface="Times New Roman" pitchFamily="18" charset="0"/>
                <a:ea typeface="华文楷体" pitchFamily="2" charset="-122"/>
                <a:cs typeface="Times New Roman" pitchFamily="18" charset="0"/>
              </a:rPr>
              <a:t>相邻的结点数量</a:t>
            </a:r>
            <a:endParaRPr lang="en-US" altLang="zh-CN" b="1">
              <a:solidFill>
                <a:srgbClr val="FF0000"/>
              </a:solidFill>
              <a:latin typeface="Times New Roman" pitchFamily="18" charset="0"/>
              <a:ea typeface="华文楷体" pitchFamily="2" charset="-122"/>
              <a:cs typeface="Times New Roman" pitchFamily="18" charset="0"/>
            </a:endParaRPr>
          </a:p>
          <a:p>
            <a:pPr algn="just" eaLnBrk="1" hangingPunct="1">
              <a:spcBef>
                <a:spcPct val="50000"/>
              </a:spcBef>
            </a:pPr>
            <a:r>
              <a:rPr lang="en-US" altLang="zh-CN" b="1">
                <a:solidFill>
                  <a:srgbClr val="3333CC"/>
                </a:solidFill>
                <a:latin typeface="Times New Roman" pitchFamily="18" charset="0"/>
                <a:ea typeface="华文楷体" pitchFamily="2" charset="-122"/>
                <a:cs typeface="Times New Roman" pitchFamily="18" charset="0"/>
              </a:rPr>
              <a:t>	 	nbr.row = here.row + offset[i].row;</a:t>
            </a:r>
            <a:r>
              <a:rPr lang="en-US" altLang="zh-CN" b="1">
                <a:solidFill>
                  <a:srgbClr val="FF0000"/>
                </a:solidFill>
                <a:latin typeface="Times New Roman" pitchFamily="18" charset="0"/>
                <a:ea typeface="华文楷体" pitchFamily="2" charset="-122"/>
                <a:cs typeface="Times New Roman" pitchFamily="18" charset="0"/>
              </a:rPr>
              <a:t>//</a:t>
            </a:r>
            <a:r>
              <a:rPr lang="zh-CN" altLang="en-US" b="1">
                <a:solidFill>
                  <a:srgbClr val="FF0000"/>
                </a:solidFill>
                <a:latin typeface="Times New Roman" pitchFamily="18" charset="0"/>
                <a:ea typeface="华文楷体" pitchFamily="2" charset="-122"/>
                <a:cs typeface="Times New Roman" pitchFamily="18" charset="0"/>
              </a:rPr>
              <a:t>移动</a:t>
            </a:r>
            <a:endParaRPr lang="en-US" altLang="zh-CN" b="1">
              <a:solidFill>
                <a:srgbClr val="FF0000"/>
              </a:solidFill>
              <a:latin typeface="Times New Roman" pitchFamily="18" charset="0"/>
              <a:ea typeface="华文楷体" pitchFamily="2" charset="-122"/>
              <a:cs typeface="Times New Roman" pitchFamily="18" charset="0"/>
            </a:endParaRPr>
          </a:p>
          <a:p>
            <a:pPr algn="just" eaLnBrk="1" hangingPunct="1">
              <a:spcBef>
                <a:spcPct val="50000"/>
              </a:spcBef>
            </a:pPr>
            <a:r>
              <a:rPr lang="en-US" altLang="zh-CN" b="1">
                <a:solidFill>
                  <a:srgbClr val="3333CC"/>
                </a:solidFill>
                <a:latin typeface="Times New Roman" pitchFamily="18" charset="0"/>
                <a:ea typeface="华文楷体" pitchFamily="2" charset="-122"/>
                <a:cs typeface="Times New Roman" pitchFamily="18" charset="0"/>
              </a:rPr>
              <a:t>         	nbr.col = here.col + offset[i].col;</a:t>
            </a:r>
          </a:p>
          <a:p>
            <a:pPr algn="just" eaLnBrk="1" hangingPunct="1">
              <a:spcBef>
                <a:spcPct val="50000"/>
              </a:spcBef>
            </a:pPr>
            <a:r>
              <a:rPr lang="en-US" altLang="zh-CN" b="1">
                <a:solidFill>
                  <a:srgbClr val="3333CC"/>
                </a:solidFill>
                <a:latin typeface="Times New Roman" pitchFamily="18" charset="0"/>
                <a:ea typeface="华文楷体" pitchFamily="2" charset="-122"/>
                <a:cs typeface="Times New Roman" pitchFamily="18" charset="0"/>
              </a:rPr>
              <a:t>         	if (grid[nbr.row][nbr.col] == 0) {  </a:t>
            </a:r>
            <a:r>
              <a:rPr lang="en-US" altLang="zh-CN" b="1">
                <a:solidFill>
                  <a:srgbClr val="FF0000"/>
                </a:solidFill>
                <a:latin typeface="Times New Roman" pitchFamily="18" charset="0"/>
                <a:ea typeface="华文楷体" pitchFamily="2" charset="-122"/>
                <a:cs typeface="Times New Roman" pitchFamily="18" charset="0"/>
              </a:rPr>
              <a:t>// </a:t>
            </a:r>
            <a:r>
              <a:rPr lang="zh-CN" altLang="en-US" b="1">
                <a:solidFill>
                  <a:srgbClr val="FF0000"/>
                </a:solidFill>
                <a:latin typeface="Times New Roman" pitchFamily="18" charset="0"/>
                <a:ea typeface="华文楷体" pitchFamily="2" charset="-122"/>
                <a:cs typeface="Times New Roman" pitchFamily="18" charset="0"/>
              </a:rPr>
              <a:t>该方格未标记，标记了就不能继续移动了</a:t>
            </a:r>
          </a:p>
          <a:p>
            <a:pPr algn="just" eaLnBrk="1" hangingPunct="1">
              <a:spcBef>
                <a:spcPct val="50000"/>
              </a:spcBef>
            </a:pPr>
            <a:r>
              <a:rPr lang="zh-CN" altLang="en-US" b="1">
                <a:solidFill>
                  <a:srgbClr val="3333CC"/>
                </a:solidFill>
                <a:latin typeface="Times New Roman" pitchFamily="18" charset="0"/>
                <a:ea typeface="华文楷体" pitchFamily="2" charset="-122"/>
                <a:cs typeface="Times New Roman" pitchFamily="18" charset="0"/>
              </a:rPr>
              <a:t>                </a:t>
            </a:r>
            <a:r>
              <a:rPr lang="en-US" altLang="zh-CN" b="1">
                <a:solidFill>
                  <a:srgbClr val="3333CC"/>
                </a:solidFill>
                <a:latin typeface="Times New Roman" pitchFamily="18" charset="0"/>
                <a:ea typeface="华文楷体" pitchFamily="2" charset="-122"/>
                <a:cs typeface="Times New Roman" pitchFamily="18" charset="0"/>
              </a:rPr>
              <a:t>	grid[nbr.row][nbr.col] = grid[here.row][here.col] + 1</a:t>
            </a:r>
            <a:r>
              <a:rPr lang="en-US" altLang="zh-CN" b="1">
                <a:solidFill>
                  <a:srgbClr val="FF0000"/>
                </a:solidFill>
                <a:latin typeface="Times New Roman" pitchFamily="18" charset="0"/>
                <a:ea typeface="华文楷体" pitchFamily="2" charset="-122"/>
                <a:cs typeface="Times New Roman" pitchFamily="18" charset="0"/>
              </a:rPr>
              <a:t>;//</a:t>
            </a:r>
            <a:r>
              <a:rPr lang="zh-CN" altLang="en-US" b="1">
                <a:solidFill>
                  <a:srgbClr val="FF0000"/>
                </a:solidFill>
                <a:latin typeface="Times New Roman" pitchFamily="18" charset="0"/>
                <a:ea typeface="华文楷体" pitchFamily="2" charset="-122"/>
                <a:cs typeface="Times New Roman" pitchFamily="18" charset="0"/>
              </a:rPr>
              <a:t>当前标记</a:t>
            </a:r>
            <a:r>
              <a:rPr lang="en-US" altLang="zh-CN" b="1">
                <a:solidFill>
                  <a:srgbClr val="FF0000"/>
                </a:solidFill>
                <a:latin typeface="Times New Roman" pitchFamily="18" charset="0"/>
                <a:ea typeface="华文楷体" pitchFamily="2" charset="-122"/>
                <a:cs typeface="Times New Roman" pitchFamily="18" charset="0"/>
              </a:rPr>
              <a:t>+1</a:t>
            </a:r>
          </a:p>
          <a:p>
            <a:pPr algn="just" eaLnBrk="1" hangingPunct="1">
              <a:spcBef>
                <a:spcPct val="50000"/>
              </a:spcBef>
            </a:pPr>
            <a:r>
              <a:rPr lang="en-US" altLang="zh-CN" b="1">
                <a:solidFill>
                  <a:srgbClr val="3333CC"/>
                </a:solidFill>
                <a:latin typeface="Times New Roman" pitchFamily="18" charset="0"/>
                <a:ea typeface="华文楷体" pitchFamily="2" charset="-122"/>
                <a:cs typeface="Times New Roman" pitchFamily="18" charset="0"/>
              </a:rPr>
              <a:t>               	 	</a:t>
            </a:r>
            <a:r>
              <a:rPr lang="en-US" altLang="zh-CN" b="1">
                <a:solidFill>
                  <a:srgbClr val="FF0000"/>
                </a:solidFill>
                <a:latin typeface="Times New Roman" pitchFamily="18" charset="0"/>
                <a:ea typeface="华文楷体" pitchFamily="2" charset="-122"/>
                <a:cs typeface="Times New Roman" pitchFamily="18" charset="0"/>
              </a:rPr>
              <a:t>if ((nbr.row == finish.row) &amp;&amp; (nbr.col == finish.col)) break; </a:t>
            </a:r>
            <a:endParaRPr lang="zh-CN" altLang="en-US" b="1">
              <a:solidFill>
                <a:srgbClr val="FF0000"/>
              </a:solidFill>
              <a:latin typeface="Times New Roman" pitchFamily="18" charset="0"/>
              <a:ea typeface="华文楷体" pitchFamily="2" charset="-122"/>
              <a:cs typeface="Times New Roman" pitchFamily="18" charset="0"/>
            </a:endParaRPr>
          </a:p>
          <a:p>
            <a:pPr algn="just" eaLnBrk="1" hangingPunct="1">
              <a:spcBef>
                <a:spcPct val="50000"/>
              </a:spcBef>
            </a:pPr>
            <a:r>
              <a:rPr lang="zh-CN" altLang="en-US" b="1">
                <a:solidFill>
                  <a:srgbClr val="3333CC"/>
                </a:solidFill>
                <a:latin typeface="Times New Roman" pitchFamily="18" charset="0"/>
                <a:ea typeface="华文楷体" pitchFamily="2" charset="-122"/>
                <a:cs typeface="Times New Roman" pitchFamily="18" charset="0"/>
              </a:rPr>
              <a:t>               </a:t>
            </a:r>
            <a:r>
              <a:rPr lang="en-US" altLang="zh-CN" b="1">
                <a:solidFill>
                  <a:srgbClr val="3333CC"/>
                </a:solidFill>
                <a:latin typeface="Times New Roman" pitchFamily="18" charset="0"/>
                <a:ea typeface="华文楷体" pitchFamily="2" charset="-122"/>
                <a:cs typeface="Times New Roman" pitchFamily="18" charset="0"/>
              </a:rPr>
              <a:t>		</a:t>
            </a:r>
            <a:r>
              <a:rPr lang="zh-CN" altLang="en-US" b="1">
                <a:solidFill>
                  <a:srgbClr val="3333CC"/>
                </a:solidFill>
                <a:latin typeface="Times New Roman" pitchFamily="18" charset="0"/>
                <a:ea typeface="华文楷体" pitchFamily="2" charset="-122"/>
                <a:cs typeface="Times New Roman" pitchFamily="18" charset="0"/>
              </a:rPr>
              <a:t> </a:t>
            </a:r>
            <a:r>
              <a:rPr lang="en-US" altLang="zh-CN" b="1">
                <a:solidFill>
                  <a:srgbClr val="3333CC"/>
                </a:solidFill>
                <a:latin typeface="Times New Roman" pitchFamily="18" charset="0"/>
                <a:ea typeface="华文楷体" pitchFamily="2" charset="-122"/>
                <a:cs typeface="Times New Roman" pitchFamily="18" charset="0"/>
              </a:rPr>
              <a:t>Q.put(new Position(nbr.row, nbr.col));  }</a:t>
            </a:r>
            <a:r>
              <a:rPr lang="en-US" altLang="zh-CN" b="1">
                <a:solidFill>
                  <a:srgbClr val="FF0000"/>
                </a:solidFill>
                <a:latin typeface="Times New Roman" pitchFamily="18" charset="0"/>
                <a:ea typeface="华文楷体" pitchFamily="2" charset="-122"/>
                <a:cs typeface="Times New Roman" pitchFamily="18" charset="0"/>
              </a:rPr>
              <a:t>//</a:t>
            </a:r>
            <a:r>
              <a:rPr lang="zh-CN" altLang="en-US" b="1">
                <a:solidFill>
                  <a:srgbClr val="FF0000"/>
                </a:solidFill>
                <a:latin typeface="Times New Roman" pitchFamily="18" charset="0"/>
                <a:ea typeface="华文楷体" pitchFamily="2" charset="-122"/>
                <a:cs typeface="Times New Roman" pitchFamily="18" charset="0"/>
              </a:rPr>
              <a:t>加入活结点</a:t>
            </a:r>
            <a:endParaRPr lang="en-US" altLang="zh-CN" b="1">
              <a:solidFill>
                <a:srgbClr val="FF0000"/>
              </a:solidFill>
              <a:latin typeface="Times New Roman" pitchFamily="18" charset="0"/>
              <a:ea typeface="华文楷体" pitchFamily="2" charset="-122"/>
              <a:cs typeface="Times New Roman" pitchFamily="18" charset="0"/>
            </a:endParaRPr>
          </a:p>
          <a:p>
            <a:pPr algn="just" eaLnBrk="1" hangingPunct="1">
              <a:spcBef>
                <a:spcPct val="50000"/>
              </a:spcBef>
            </a:pPr>
            <a:r>
              <a:rPr lang="en-US" altLang="zh-CN" b="1">
                <a:solidFill>
                  <a:srgbClr val="FF0000"/>
                </a:solidFill>
                <a:latin typeface="Times New Roman" pitchFamily="18" charset="0"/>
                <a:ea typeface="华文楷体" pitchFamily="2" charset="-122"/>
                <a:cs typeface="Times New Roman" pitchFamily="18" charset="0"/>
              </a:rPr>
              <a:t>          </a:t>
            </a:r>
            <a:r>
              <a:rPr lang="en-US" altLang="zh-CN" b="1">
                <a:solidFill>
                  <a:srgbClr val="3333CC"/>
                </a:solidFill>
                <a:latin typeface="Times New Roman" pitchFamily="18" charset="0"/>
                <a:ea typeface="华文楷体" pitchFamily="2" charset="-122"/>
                <a:cs typeface="Times New Roman" pitchFamily="18" charset="0"/>
              </a:rPr>
              <a:t>}</a:t>
            </a:r>
            <a:endParaRPr lang="en-US" altLang="zh-CN" b="1">
              <a:solidFill>
                <a:srgbClr val="FF0000"/>
              </a:solidFill>
              <a:latin typeface="Times New Roman" pitchFamily="18" charset="0"/>
              <a:ea typeface="华文楷体" pitchFamily="2" charset="-122"/>
              <a:cs typeface="Times New Roman" pitchFamily="18" charset="0"/>
            </a:endParaRPr>
          </a:p>
          <a:p>
            <a:pPr eaLnBrk="1" latinLnBrk="1" hangingPunct="1"/>
            <a:r>
              <a:rPr lang="en-US" altLang="zh-CN" b="1">
                <a:solidFill>
                  <a:srgbClr val="3333CC"/>
                </a:solidFill>
                <a:latin typeface="Times New Roman" pitchFamily="18" charset="0"/>
                <a:ea typeface="华文楷体" pitchFamily="2" charset="-122"/>
                <a:cs typeface="Times New Roman" pitchFamily="18" charset="0"/>
              </a:rPr>
              <a:t>	   </a:t>
            </a:r>
            <a:r>
              <a:rPr lang="en-US" altLang="zh-CN" b="1">
                <a:solidFill>
                  <a:srgbClr val="FF0000"/>
                </a:solidFill>
                <a:latin typeface="Times New Roman" pitchFamily="18" charset="0"/>
                <a:ea typeface="华文楷体" pitchFamily="2" charset="-122"/>
                <a:cs typeface="Times New Roman" pitchFamily="18" charset="0"/>
              </a:rPr>
              <a:t>//</a:t>
            </a:r>
            <a:r>
              <a:rPr lang="zh-CN" altLang="en-US" b="1">
                <a:solidFill>
                  <a:srgbClr val="FF0000"/>
                </a:solidFill>
                <a:latin typeface="Times New Roman" pitchFamily="18" charset="0"/>
                <a:ea typeface="华文楷体" pitchFamily="2" charset="-122"/>
                <a:cs typeface="Times New Roman" pitchFamily="18" charset="0"/>
              </a:rPr>
              <a:t>是否到达目标位置</a:t>
            </a:r>
            <a:r>
              <a:rPr lang="en-US" altLang="zh-CN" b="1">
                <a:solidFill>
                  <a:srgbClr val="FF0000"/>
                </a:solidFill>
                <a:latin typeface="Times New Roman" pitchFamily="18" charset="0"/>
                <a:ea typeface="华文楷体" pitchFamily="2" charset="-122"/>
                <a:cs typeface="Times New Roman" pitchFamily="18" charset="0"/>
              </a:rPr>
              <a:t>finish？</a:t>
            </a:r>
          </a:p>
          <a:p>
            <a:pPr eaLnBrk="1" latinLnBrk="1" hangingPunct="1"/>
            <a:r>
              <a:rPr lang="en-US" altLang="zh-CN" b="1">
                <a:solidFill>
                  <a:srgbClr val="3333CC"/>
                </a:solidFill>
                <a:latin typeface="Times New Roman" pitchFamily="18" charset="0"/>
                <a:ea typeface="华文楷体" pitchFamily="2" charset="-122"/>
                <a:cs typeface="Times New Roman" pitchFamily="18" charset="0"/>
              </a:rPr>
              <a:t>	   if((nbr.row==finish.row) &amp;&amp; (nbr.col==finish.col))  break;</a:t>
            </a:r>
            <a:r>
              <a:rPr lang="en-US" altLang="zh-CN" b="1">
                <a:solidFill>
                  <a:srgbClr val="FF0000"/>
                </a:solidFill>
                <a:latin typeface="Times New Roman" pitchFamily="18" charset="0"/>
                <a:ea typeface="华文楷体" pitchFamily="2" charset="-122"/>
                <a:cs typeface="Times New Roman" pitchFamily="18" charset="0"/>
              </a:rPr>
              <a:t>//</a:t>
            </a:r>
            <a:r>
              <a:rPr lang="zh-CN" altLang="en-US" b="1">
                <a:solidFill>
                  <a:srgbClr val="FF0000"/>
                </a:solidFill>
                <a:latin typeface="Times New Roman" pitchFamily="18" charset="0"/>
                <a:ea typeface="华文楷体" pitchFamily="2" charset="-122"/>
                <a:cs typeface="Times New Roman" pitchFamily="18" charset="0"/>
              </a:rPr>
              <a:t>完成布线</a:t>
            </a:r>
            <a:endParaRPr lang="en-US" altLang="zh-CN" b="1">
              <a:solidFill>
                <a:srgbClr val="FF0000"/>
              </a:solidFill>
              <a:latin typeface="Times New Roman" pitchFamily="18" charset="0"/>
              <a:ea typeface="华文楷体" pitchFamily="2" charset="-122"/>
              <a:cs typeface="Times New Roman" pitchFamily="18" charset="0"/>
            </a:endParaRPr>
          </a:p>
          <a:p>
            <a:pPr eaLnBrk="1" latinLnBrk="1" hangingPunct="1"/>
            <a:r>
              <a:rPr lang="en-US" altLang="zh-CN" b="1">
                <a:solidFill>
                  <a:srgbClr val="3333CC"/>
                </a:solidFill>
                <a:latin typeface="Times New Roman" pitchFamily="18" charset="0"/>
                <a:ea typeface="华文楷体" pitchFamily="2" charset="-122"/>
                <a:cs typeface="Times New Roman" pitchFamily="18" charset="0"/>
              </a:rPr>
              <a:t>	   if(Q.IsEmpty()) </a:t>
            </a:r>
            <a:r>
              <a:rPr lang="en-US" altLang="zh-CN" b="1">
                <a:solidFill>
                  <a:srgbClr val="FF0000"/>
                </a:solidFill>
                <a:latin typeface="Times New Roman" pitchFamily="18" charset="0"/>
                <a:ea typeface="华文楷体" pitchFamily="2" charset="-122"/>
                <a:cs typeface="Times New Roman" pitchFamily="18" charset="0"/>
              </a:rPr>
              <a:t>//</a:t>
            </a:r>
            <a:r>
              <a:rPr lang="zh-CN" altLang="en-US" b="1">
                <a:solidFill>
                  <a:srgbClr val="FF0000"/>
                </a:solidFill>
                <a:latin typeface="Times New Roman" pitchFamily="18" charset="0"/>
                <a:ea typeface="华文楷体" pitchFamily="2" charset="-122"/>
                <a:cs typeface="Times New Roman" pitchFamily="18" charset="0"/>
              </a:rPr>
              <a:t>活结点队列是否非空？</a:t>
            </a:r>
            <a:r>
              <a:rPr lang="en-US" altLang="zh-CN" b="1">
                <a:solidFill>
                  <a:srgbClr val="FF0000"/>
                </a:solidFill>
                <a:latin typeface="Times New Roman" pitchFamily="18" charset="0"/>
                <a:ea typeface="华文楷体" pitchFamily="2" charset="-122"/>
                <a:cs typeface="Times New Roman" pitchFamily="18" charset="0"/>
              </a:rPr>
              <a:t>return false;//</a:t>
            </a:r>
            <a:r>
              <a:rPr lang="zh-CN" altLang="en-US" b="1">
                <a:solidFill>
                  <a:srgbClr val="FF0000"/>
                </a:solidFill>
                <a:latin typeface="Times New Roman" pitchFamily="18" charset="0"/>
                <a:ea typeface="华文楷体" pitchFamily="2" charset="-122"/>
                <a:cs typeface="Times New Roman" pitchFamily="18" charset="0"/>
              </a:rPr>
              <a:t>无解</a:t>
            </a:r>
            <a:endParaRPr lang="en-US" altLang="zh-CN" b="1">
              <a:solidFill>
                <a:srgbClr val="FF0000"/>
              </a:solidFill>
              <a:latin typeface="Times New Roman" pitchFamily="18" charset="0"/>
              <a:ea typeface="华文楷体" pitchFamily="2" charset="-122"/>
              <a:cs typeface="Times New Roman" pitchFamily="18" charset="0"/>
            </a:endParaRPr>
          </a:p>
          <a:p>
            <a:pPr eaLnBrk="1" latinLnBrk="1" hangingPunct="1"/>
            <a:r>
              <a:rPr lang="en-US" altLang="zh-CN" b="1">
                <a:solidFill>
                  <a:srgbClr val="3333CC"/>
                </a:solidFill>
                <a:latin typeface="Times New Roman" pitchFamily="18" charset="0"/>
                <a:ea typeface="华文楷体" pitchFamily="2" charset="-122"/>
                <a:cs typeface="Times New Roman" pitchFamily="18" charset="0"/>
              </a:rPr>
              <a:t>	   here = Q.Poll();</a:t>
            </a:r>
            <a:r>
              <a:rPr lang="en-US" altLang="zh-CN" b="1">
                <a:solidFill>
                  <a:srgbClr val="FF0000"/>
                </a:solidFill>
                <a:latin typeface="Times New Roman" pitchFamily="18" charset="0"/>
                <a:ea typeface="华文楷体" pitchFamily="2" charset="-122"/>
                <a:cs typeface="Times New Roman" pitchFamily="18" charset="0"/>
              </a:rPr>
              <a:t>//</a:t>
            </a:r>
            <a:r>
              <a:rPr lang="zh-CN" altLang="en-US" b="1">
                <a:solidFill>
                  <a:srgbClr val="FF0000"/>
                </a:solidFill>
                <a:latin typeface="Times New Roman" pitchFamily="18" charset="0"/>
                <a:ea typeface="华文楷体" pitchFamily="2" charset="-122"/>
                <a:cs typeface="Times New Roman" pitchFamily="18" charset="0"/>
              </a:rPr>
              <a:t>取下一个扩展结点</a:t>
            </a:r>
            <a:endParaRPr lang="en-US" altLang="zh-CN" b="1">
              <a:solidFill>
                <a:srgbClr val="3333CC"/>
              </a:solidFill>
              <a:latin typeface="Times New Roman" pitchFamily="18" charset="0"/>
              <a:ea typeface="华文楷体" pitchFamily="2" charset="-122"/>
              <a:cs typeface="Times New Roman" pitchFamily="18" charset="0"/>
            </a:endParaRPr>
          </a:p>
          <a:p>
            <a:pPr algn="just" eaLnBrk="1" hangingPunct="1">
              <a:spcBef>
                <a:spcPct val="50000"/>
              </a:spcBef>
            </a:pPr>
            <a:r>
              <a:rPr lang="en-US" altLang="zh-CN" b="1">
                <a:solidFill>
                  <a:srgbClr val="3333CC"/>
                </a:solidFill>
                <a:latin typeface="Times New Roman" pitchFamily="18" charset="0"/>
                <a:ea typeface="华文楷体" pitchFamily="2" charset="-122"/>
                <a:cs typeface="Times New Roman" pitchFamily="18" charset="0"/>
              </a:rPr>
              <a:t> }</a:t>
            </a:r>
            <a:endParaRPr lang="zh-CN" altLang="en-US" b="1">
              <a:solidFill>
                <a:srgbClr val="3333CC"/>
              </a:solidFill>
              <a:latin typeface="Times New Roman" pitchFamily="18" charset="0"/>
              <a:ea typeface="华文楷体" pitchFamily="2" charset="-122"/>
              <a:cs typeface="Times New Roman" pitchFamily="18" charset="0"/>
            </a:endParaRPr>
          </a:p>
        </p:txBody>
      </p:sp>
    </p:spTree>
    <p:custDataLst>
      <p:tags r:id="rId1"/>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布线问题</a:t>
            </a:r>
          </a:p>
        </p:txBody>
      </p:sp>
      <p:sp>
        <p:nvSpPr>
          <p:cNvPr id="68611" name="Text Box 3"/>
          <p:cNvSpPr txBox="1">
            <a:spLocks noChangeArrowheads="1"/>
          </p:cNvSpPr>
          <p:nvPr/>
        </p:nvSpPr>
        <p:spPr bwMode="auto">
          <a:xfrm>
            <a:off x="463550" y="1139825"/>
            <a:ext cx="80772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lang="zh-CN" altLang="en-US" sz="2800" b="1">
                <a:solidFill>
                  <a:srgbClr val="FF0000"/>
                </a:solidFill>
                <a:latin typeface="Times New Roman" pitchFamily="18" charset="0"/>
                <a:ea typeface="华文楷体" pitchFamily="2" charset="-122"/>
                <a:cs typeface="Times New Roman" pitchFamily="18" charset="0"/>
              </a:rPr>
              <a:t>如何构造最优解呢？</a:t>
            </a:r>
          </a:p>
        </p:txBody>
      </p:sp>
      <p:sp>
        <p:nvSpPr>
          <p:cNvPr id="6" name="Text Box 5"/>
          <p:cNvSpPr txBox="1">
            <a:spLocks noChangeArrowheads="1"/>
          </p:cNvSpPr>
          <p:nvPr/>
        </p:nvSpPr>
        <p:spPr bwMode="auto">
          <a:xfrm>
            <a:off x="558800" y="1881188"/>
            <a:ext cx="8069263" cy="95408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eaLnBrk="1" hangingPunct="1">
              <a:spcBef>
                <a:spcPct val="50000"/>
              </a:spcBef>
              <a:defRPr/>
            </a:pPr>
            <a:r>
              <a:rPr lang="zh-CN" altLang="en-US" sz="2800" b="1" dirty="0">
                <a:solidFill>
                  <a:srgbClr val="000000"/>
                </a:solidFill>
                <a:latin typeface="Times New Roman" pitchFamily="18" charset="0"/>
                <a:ea typeface="华文楷体" pitchFamily="2" charset="-122"/>
                <a:cs typeface="Times New Roman" pitchFamily="18" charset="0"/>
              </a:rPr>
              <a:t>找到目标位置后，每次向标记位置标记值减</a:t>
            </a:r>
            <a:r>
              <a:rPr lang="en-US" altLang="zh-CN" sz="2800" b="1" dirty="0">
                <a:solidFill>
                  <a:srgbClr val="000000"/>
                </a:solidFill>
                <a:latin typeface="Times New Roman" pitchFamily="18" charset="0"/>
                <a:ea typeface="华文楷体" pitchFamily="2" charset="-122"/>
                <a:cs typeface="Times New Roman" pitchFamily="18" charset="0"/>
              </a:rPr>
              <a:t>1</a:t>
            </a:r>
            <a:r>
              <a:rPr lang="zh-CN" altLang="en-US" sz="2800" b="1" dirty="0">
                <a:solidFill>
                  <a:srgbClr val="000000"/>
                </a:solidFill>
                <a:latin typeface="Times New Roman" pitchFamily="18" charset="0"/>
                <a:ea typeface="华文楷体" pitchFamily="2" charset="-122"/>
                <a:cs typeface="Times New Roman" pitchFamily="18" charset="0"/>
              </a:rPr>
              <a:t>的方向回溯，直到找到初始结点即找到最短路径。</a:t>
            </a:r>
          </a:p>
        </p:txBody>
      </p:sp>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5125" y="3502025"/>
            <a:ext cx="1893888"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7813" y="3478213"/>
            <a:ext cx="1927225"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布线问题</a:t>
            </a:r>
            <a:r>
              <a:rPr lang="en-US" altLang="zh-CN" sz="3200">
                <a:solidFill>
                  <a:schemeClr val="bg1"/>
                </a:solidFill>
                <a:latin typeface="楷体" pitchFamily="49" charset="-122"/>
                <a:ea typeface="楷体" pitchFamily="49" charset="-122"/>
              </a:rPr>
              <a:t>—</a:t>
            </a:r>
            <a:r>
              <a:rPr lang="zh-CN" altLang="en-US" sz="3200">
                <a:solidFill>
                  <a:schemeClr val="bg1"/>
                </a:solidFill>
                <a:latin typeface="楷体" pitchFamily="49" charset="-122"/>
                <a:ea typeface="楷体" pitchFamily="49" charset="-122"/>
              </a:rPr>
              <a:t>应用</a:t>
            </a:r>
          </a:p>
        </p:txBody>
      </p:sp>
      <p:pic>
        <p:nvPicPr>
          <p:cNvPr id="147458" name="Picture 2"/>
          <p:cNvPicPr>
            <a:picLocks noChangeAspect="1" noChangeArrowheads="1"/>
          </p:cNvPicPr>
          <p:nvPr/>
        </p:nvPicPr>
        <p:blipFill>
          <a:blip r:embed="rId4"/>
          <a:srcRect/>
          <a:stretch>
            <a:fillRect/>
          </a:stretch>
        </p:blipFill>
        <p:spPr bwMode="auto">
          <a:xfrm>
            <a:off x="1157288" y="1331913"/>
            <a:ext cx="4395787" cy="4894262"/>
          </a:xfrm>
          <a:prstGeom prst="rect">
            <a:avLst/>
          </a:prstGeom>
          <a:ln>
            <a:headEnd/>
            <a:tailEnd/>
          </a:ln>
        </p:spPr>
        <p:style>
          <a:lnRef idx="3">
            <a:schemeClr val="lt1"/>
          </a:lnRef>
          <a:fillRef idx="1">
            <a:schemeClr val="accent6"/>
          </a:fillRef>
          <a:effectRef idx="1">
            <a:schemeClr val="accent6"/>
          </a:effectRef>
          <a:fontRef idx="minor">
            <a:schemeClr val="lt1"/>
          </a:fontRef>
        </p:style>
      </p:pic>
      <p:sp>
        <p:nvSpPr>
          <p:cNvPr id="4" name="矩形 3"/>
          <p:cNvSpPr/>
          <p:nvPr/>
        </p:nvSpPr>
        <p:spPr>
          <a:xfrm>
            <a:off x="5840413" y="3013075"/>
            <a:ext cx="2921000" cy="1493838"/>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r>
              <a:rPr lang="zh-CN" altLang="en-US" sz="2400" b="1" dirty="0">
                <a:latin typeface="华文楷体" pitchFamily="2" charset="-122"/>
                <a:ea typeface="华文楷体" pitchFamily="2" charset="-122"/>
              </a:rPr>
              <a:t>布线问题还可以应用于对战，寻找最短路径</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最大团问题</a:t>
            </a:r>
          </a:p>
        </p:txBody>
      </p:sp>
      <p:sp>
        <p:nvSpPr>
          <p:cNvPr id="5" name="Rectangle 3"/>
          <p:cNvSpPr txBox="1">
            <a:spLocks noChangeArrowheads="1"/>
          </p:cNvSpPr>
          <p:nvPr/>
        </p:nvSpPr>
        <p:spPr bwMode="auto">
          <a:xfrm>
            <a:off x="379413" y="1489075"/>
            <a:ext cx="8539162" cy="4673600"/>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p>
            <a:pPr marL="609600" indent="-609600" algn="just" defTabSz="914400" eaLnBrk="1" hangingPunct="1">
              <a:spcBef>
                <a:spcPct val="50000"/>
              </a:spcBef>
              <a:buFontTx/>
              <a:buAutoNum type="arabicPeriod"/>
              <a:defRPr/>
            </a:pPr>
            <a:r>
              <a:rPr kumimoji="1" lang="zh-CN" altLang="en-US" sz="3200" b="1" kern="0" dirty="0">
                <a:solidFill>
                  <a:srgbClr val="3333CC"/>
                </a:solidFill>
                <a:latin typeface="Times New Roman" pitchFamily="18" charset="0"/>
                <a:ea typeface="华文楷体" pitchFamily="2" charset="-122"/>
                <a:cs typeface="Times New Roman" pitchFamily="18" charset="0"/>
              </a:rPr>
              <a:t>问题描述</a:t>
            </a:r>
          </a:p>
          <a:p>
            <a:pPr marL="144000" algn="just" defTabSz="914400" eaLnBrk="1" hangingPunct="1">
              <a:lnSpc>
                <a:spcPct val="150000"/>
              </a:lnSpc>
              <a:spcBef>
                <a:spcPct val="50000"/>
              </a:spcBef>
              <a:defRPr/>
            </a:pPr>
            <a:r>
              <a:rPr lang="zh-CN" altLang="en-US" sz="3200" b="1" kern="0" dirty="0">
                <a:solidFill>
                  <a:srgbClr val="000000"/>
                </a:solidFill>
                <a:latin typeface="Times New Roman" pitchFamily="18" charset="0"/>
                <a:ea typeface="华文楷体" pitchFamily="2" charset="-122"/>
                <a:cs typeface="Times New Roman" pitchFamily="18" charset="0"/>
              </a:rPr>
              <a:t>         给定无向图</a:t>
            </a:r>
            <a:r>
              <a:rPr lang="en-US" altLang="zh-CN" sz="3200" b="1" kern="0" dirty="0">
                <a:solidFill>
                  <a:srgbClr val="000000"/>
                </a:solidFill>
                <a:latin typeface="Times New Roman" pitchFamily="18" charset="0"/>
                <a:ea typeface="华文楷体" pitchFamily="2" charset="-122"/>
                <a:cs typeface="Times New Roman" pitchFamily="18" charset="0"/>
              </a:rPr>
              <a:t>G=(V，E)。</a:t>
            </a:r>
            <a:r>
              <a:rPr lang="zh-CN" altLang="en-US" sz="3200" b="1" kern="0" dirty="0">
                <a:solidFill>
                  <a:srgbClr val="000000"/>
                </a:solidFill>
                <a:latin typeface="Times New Roman" pitchFamily="18" charset="0"/>
                <a:ea typeface="华文楷体" pitchFamily="2" charset="-122"/>
                <a:cs typeface="Times New Roman" pitchFamily="18" charset="0"/>
              </a:rPr>
              <a:t>如果</a:t>
            </a:r>
            <a:r>
              <a:rPr lang="en-US" altLang="zh-CN" sz="3200" b="1" kern="0" dirty="0">
                <a:solidFill>
                  <a:srgbClr val="000000"/>
                </a:solidFill>
                <a:latin typeface="Times New Roman" pitchFamily="18" charset="0"/>
                <a:ea typeface="华文楷体" pitchFamily="2" charset="-122"/>
                <a:cs typeface="Times New Roman" pitchFamily="18" charset="0"/>
              </a:rPr>
              <a:t>U</a:t>
            </a:r>
            <a:r>
              <a:rPr lang="en-US" altLang="zh-CN" sz="3200" b="1" kern="0" dirty="0">
                <a:solidFill>
                  <a:srgbClr val="000000"/>
                </a:solidFill>
                <a:latin typeface="Times New Roman" pitchFamily="18" charset="0"/>
                <a:ea typeface="华文楷体" pitchFamily="2" charset="-122"/>
                <a:cs typeface="Times New Roman" pitchFamily="18" charset="0"/>
                <a:sym typeface="Symbol" pitchFamily="18" charset="2"/>
              </a:rPr>
              <a:t></a:t>
            </a:r>
            <a:r>
              <a:rPr lang="en-US" altLang="zh-CN" sz="3200" b="1" kern="0" dirty="0">
                <a:solidFill>
                  <a:srgbClr val="000000"/>
                </a:solidFill>
                <a:latin typeface="Times New Roman" pitchFamily="18" charset="0"/>
                <a:ea typeface="华文楷体" pitchFamily="2" charset="-122"/>
                <a:cs typeface="Times New Roman" pitchFamily="18" charset="0"/>
              </a:rPr>
              <a:t>V，</a:t>
            </a:r>
            <a:r>
              <a:rPr lang="zh-CN" altLang="en-US" sz="3200" b="1" kern="0" dirty="0">
                <a:solidFill>
                  <a:srgbClr val="000000"/>
                </a:solidFill>
                <a:latin typeface="Times New Roman" pitchFamily="18" charset="0"/>
                <a:ea typeface="华文楷体" pitchFamily="2" charset="-122"/>
                <a:cs typeface="Times New Roman" pitchFamily="18" charset="0"/>
              </a:rPr>
              <a:t>且对任意</a:t>
            </a:r>
            <a:r>
              <a:rPr lang="en-US" altLang="zh-CN" sz="3200" b="1" kern="0" dirty="0" err="1">
                <a:solidFill>
                  <a:srgbClr val="000000"/>
                </a:solidFill>
                <a:latin typeface="Times New Roman" pitchFamily="18" charset="0"/>
                <a:ea typeface="华文楷体" pitchFamily="2" charset="-122"/>
                <a:cs typeface="Times New Roman" pitchFamily="18" charset="0"/>
              </a:rPr>
              <a:t>u，v</a:t>
            </a:r>
            <a:r>
              <a:rPr lang="en-US" altLang="zh-CN" sz="3200" b="1" kern="0" dirty="0" err="1">
                <a:solidFill>
                  <a:srgbClr val="000000"/>
                </a:solidFill>
                <a:latin typeface="Times New Roman" pitchFamily="18" charset="0"/>
                <a:ea typeface="华文楷体" pitchFamily="2" charset="-122"/>
                <a:cs typeface="Times New Roman" pitchFamily="18" charset="0"/>
                <a:sym typeface="Symbol" pitchFamily="18" charset="2"/>
              </a:rPr>
              <a:t></a:t>
            </a:r>
            <a:r>
              <a:rPr lang="en-US" altLang="zh-CN" sz="3200" b="1" kern="0" dirty="0" err="1">
                <a:solidFill>
                  <a:srgbClr val="000000"/>
                </a:solidFill>
                <a:latin typeface="Times New Roman" pitchFamily="18" charset="0"/>
                <a:ea typeface="华文楷体" pitchFamily="2" charset="-122"/>
                <a:cs typeface="Times New Roman" pitchFamily="18" charset="0"/>
              </a:rPr>
              <a:t>U</a:t>
            </a:r>
            <a:r>
              <a:rPr lang="zh-CN" altLang="en-US" sz="3200" b="1" kern="0" dirty="0">
                <a:solidFill>
                  <a:srgbClr val="000000"/>
                </a:solidFill>
                <a:latin typeface="Times New Roman" pitchFamily="18" charset="0"/>
                <a:ea typeface="华文楷体" pitchFamily="2" charset="-122"/>
                <a:cs typeface="Times New Roman" pitchFamily="18" charset="0"/>
              </a:rPr>
              <a:t>有(</a:t>
            </a:r>
            <a:r>
              <a:rPr lang="en-US" altLang="zh-CN" sz="3200" b="1" kern="0" dirty="0" err="1">
                <a:solidFill>
                  <a:srgbClr val="000000"/>
                </a:solidFill>
                <a:latin typeface="Times New Roman" pitchFamily="18" charset="0"/>
                <a:ea typeface="华文楷体" pitchFamily="2" charset="-122"/>
                <a:cs typeface="Times New Roman" pitchFamily="18" charset="0"/>
              </a:rPr>
              <a:t>u，v</a:t>
            </a:r>
            <a:r>
              <a:rPr lang="en-US" altLang="zh-CN" sz="3200" b="1" kern="0" dirty="0">
                <a:solidFill>
                  <a:srgbClr val="000000"/>
                </a:solidFill>
                <a:latin typeface="Times New Roman" pitchFamily="18" charset="0"/>
                <a:ea typeface="华文楷体" pitchFamily="2" charset="-122"/>
                <a:cs typeface="Times New Roman" pitchFamily="18" charset="0"/>
              </a:rPr>
              <a:t>)</a:t>
            </a:r>
            <a:r>
              <a:rPr lang="en-US" altLang="zh-CN" sz="3200" b="1" kern="0" dirty="0">
                <a:solidFill>
                  <a:srgbClr val="000000"/>
                </a:solidFill>
                <a:latin typeface="Times New Roman" pitchFamily="18" charset="0"/>
                <a:ea typeface="华文楷体" pitchFamily="2" charset="-122"/>
                <a:cs typeface="Times New Roman" pitchFamily="18" charset="0"/>
                <a:sym typeface="Symbol" pitchFamily="18" charset="2"/>
              </a:rPr>
              <a:t></a:t>
            </a:r>
            <a:r>
              <a:rPr lang="en-US" altLang="zh-CN" sz="3200" b="1" kern="0" dirty="0">
                <a:solidFill>
                  <a:srgbClr val="000000"/>
                </a:solidFill>
                <a:latin typeface="Times New Roman" pitchFamily="18" charset="0"/>
                <a:ea typeface="华文楷体" pitchFamily="2" charset="-122"/>
                <a:cs typeface="Times New Roman" pitchFamily="18" charset="0"/>
              </a:rPr>
              <a:t>E，</a:t>
            </a:r>
            <a:r>
              <a:rPr lang="zh-CN" altLang="en-US" sz="3200" b="1" kern="0" dirty="0">
                <a:solidFill>
                  <a:srgbClr val="000000"/>
                </a:solidFill>
                <a:latin typeface="Times New Roman" pitchFamily="18" charset="0"/>
                <a:ea typeface="华文楷体" pitchFamily="2" charset="-122"/>
                <a:cs typeface="Times New Roman" pitchFamily="18" charset="0"/>
              </a:rPr>
              <a:t>则称</a:t>
            </a:r>
            <a:r>
              <a:rPr lang="en-US" altLang="zh-CN" sz="3200" b="1" kern="0" dirty="0">
                <a:solidFill>
                  <a:srgbClr val="000000"/>
                </a:solidFill>
                <a:latin typeface="Times New Roman" pitchFamily="18" charset="0"/>
                <a:ea typeface="华文楷体" pitchFamily="2" charset="-122"/>
                <a:cs typeface="Times New Roman" pitchFamily="18" charset="0"/>
              </a:rPr>
              <a:t>U</a:t>
            </a:r>
            <a:r>
              <a:rPr lang="zh-CN" altLang="en-US" sz="3200" b="1" kern="0" dirty="0">
                <a:solidFill>
                  <a:srgbClr val="000000"/>
                </a:solidFill>
                <a:latin typeface="Times New Roman" pitchFamily="18" charset="0"/>
                <a:ea typeface="华文楷体" pitchFamily="2" charset="-122"/>
                <a:cs typeface="Times New Roman" pitchFamily="18" charset="0"/>
              </a:rPr>
              <a:t>是</a:t>
            </a:r>
            <a:r>
              <a:rPr lang="en-US" altLang="zh-CN" sz="3200" b="1" kern="0" dirty="0">
                <a:solidFill>
                  <a:srgbClr val="000000"/>
                </a:solidFill>
                <a:latin typeface="Times New Roman" pitchFamily="18" charset="0"/>
                <a:ea typeface="华文楷体" pitchFamily="2" charset="-122"/>
                <a:cs typeface="Times New Roman" pitchFamily="18" charset="0"/>
              </a:rPr>
              <a:t>G</a:t>
            </a:r>
            <a:r>
              <a:rPr lang="zh-CN" altLang="en-US" sz="3200" b="1" kern="0" dirty="0">
                <a:solidFill>
                  <a:srgbClr val="000000"/>
                </a:solidFill>
                <a:latin typeface="Times New Roman" pitchFamily="18" charset="0"/>
                <a:ea typeface="华文楷体" pitchFamily="2" charset="-122"/>
                <a:cs typeface="Times New Roman" pitchFamily="18" charset="0"/>
              </a:rPr>
              <a:t>的</a:t>
            </a:r>
            <a:r>
              <a:rPr lang="zh-CN" altLang="en-US" sz="3200" b="1" kern="0" dirty="0">
                <a:solidFill>
                  <a:srgbClr val="FF0000"/>
                </a:solidFill>
                <a:latin typeface="Times New Roman" pitchFamily="18" charset="0"/>
                <a:ea typeface="华文楷体" pitchFamily="2" charset="-122"/>
                <a:cs typeface="Times New Roman" pitchFamily="18" charset="0"/>
              </a:rPr>
              <a:t>完全子图</a:t>
            </a:r>
            <a:r>
              <a:rPr lang="zh-CN" altLang="en-US" sz="3200" b="1" kern="0" dirty="0">
                <a:solidFill>
                  <a:srgbClr val="000000"/>
                </a:solidFill>
                <a:latin typeface="Times New Roman" pitchFamily="18" charset="0"/>
                <a:ea typeface="华文楷体" pitchFamily="2" charset="-122"/>
                <a:cs typeface="Times New Roman" pitchFamily="18" charset="0"/>
              </a:rPr>
              <a:t>。</a:t>
            </a:r>
            <a:r>
              <a:rPr lang="en-US" altLang="zh-CN" sz="3200" b="1" kern="0" dirty="0">
                <a:solidFill>
                  <a:srgbClr val="000000"/>
                </a:solidFill>
                <a:latin typeface="Times New Roman" pitchFamily="18" charset="0"/>
                <a:ea typeface="华文楷体" pitchFamily="2" charset="-122"/>
                <a:cs typeface="Times New Roman" pitchFamily="18" charset="0"/>
              </a:rPr>
              <a:t>G</a:t>
            </a:r>
            <a:r>
              <a:rPr lang="zh-CN" altLang="en-US" sz="3200" b="1" kern="0" dirty="0">
                <a:solidFill>
                  <a:srgbClr val="000000"/>
                </a:solidFill>
                <a:latin typeface="Times New Roman" pitchFamily="18" charset="0"/>
                <a:ea typeface="华文楷体" pitchFamily="2" charset="-122"/>
                <a:cs typeface="Times New Roman" pitchFamily="18" charset="0"/>
              </a:rPr>
              <a:t>的完全子图</a:t>
            </a:r>
            <a:r>
              <a:rPr lang="en-US" altLang="zh-CN" sz="3200" b="1" kern="0" dirty="0">
                <a:solidFill>
                  <a:srgbClr val="000000"/>
                </a:solidFill>
                <a:latin typeface="Times New Roman" pitchFamily="18" charset="0"/>
                <a:ea typeface="华文楷体" pitchFamily="2" charset="-122"/>
                <a:cs typeface="Times New Roman" pitchFamily="18" charset="0"/>
              </a:rPr>
              <a:t>U</a:t>
            </a:r>
            <a:r>
              <a:rPr lang="zh-CN" altLang="en-US" sz="3200" b="1" kern="0" dirty="0">
                <a:solidFill>
                  <a:srgbClr val="000000"/>
                </a:solidFill>
                <a:latin typeface="Times New Roman" pitchFamily="18" charset="0"/>
                <a:ea typeface="华文楷体" pitchFamily="2" charset="-122"/>
                <a:cs typeface="Times New Roman" pitchFamily="18" charset="0"/>
              </a:rPr>
              <a:t>是</a:t>
            </a:r>
            <a:r>
              <a:rPr lang="en-US" altLang="zh-CN" sz="3200" b="1" kern="0" dirty="0">
                <a:solidFill>
                  <a:srgbClr val="000000"/>
                </a:solidFill>
                <a:latin typeface="Times New Roman" pitchFamily="18" charset="0"/>
                <a:ea typeface="华文楷体" pitchFamily="2" charset="-122"/>
                <a:cs typeface="Times New Roman" pitchFamily="18" charset="0"/>
              </a:rPr>
              <a:t>G</a:t>
            </a:r>
            <a:r>
              <a:rPr lang="zh-CN" altLang="en-US" sz="3200" b="1" kern="0" dirty="0">
                <a:solidFill>
                  <a:srgbClr val="000000"/>
                </a:solidFill>
                <a:latin typeface="Times New Roman" pitchFamily="18" charset="0"/>
                <a:ea typeface="华文楷体" pitchFamily="2" charset="-122"/>
                <a:cs typeface="Times New Roman" pitchFamily="18" charset="0"/>
              </a:rPr>
              <a:t>的团当且仅当</a:t>
            </a:r>
            <a:r>
              <a:rPr lang="en-US" altLang="zh-CN" sz="3200" b="1" kern="0" dirty="0">
                <a:solidFill>
                  <a:srgbClr val="000000"/>
                </a:solidFill>
                <a:latin typeface="Times New Roman" pitchFamily="18" charset="0"/>
                <a:ea typeface="华文楷体" pitchFamily="2" charset="-122"/>
                <a:cs typeface="Times New Roman" pitchFamily="18" charset="0"/>
              </a:rPr>
              <a:t>U</a:t>
            </a:r>
            <a:r>
              <a:rPr lang="zh-CN" altLang="en-US" sz="3200" b="1" kern="0" dirty="0">
                <a:solidFill>
                  <a:srgbClr val="000000"/>
                </a:solidFill>
                <a:latin typeface="Times New Roman" pitchFamily="18" charset="0"/>
                <a:ea typeface="华文楷体" pitchFamily="2" charset="-122"/>
                <a:cs typeface="Times New Roman" pitchFamily="18" charset="0"/>
              </a:rPr>
              <a:t>不包含在</a:t>
            </a:r>
            <a:r>
              <a:rPr lang="en-US" altLang="zh-CN" sz="3200" b="1" kern="0" dirty="0">
                <a:solidFill>
                  <a:srgbClr val="000000"/>
                </a:solidFill>
                <a:latin typeface="Times New Roman" pitchFamily="18" charset="0"/>
                <a:ea typeface="华文楷体" pitchFamily="2" charset="-122"/>
                <a:cs typeface="Times New Roman" pitchFamily="18" charset="0"/>
              </a:rPr>
              <a:t>G</a:t>
            </a:r>
            <a:r>
              <a:rPr lang="zh-CN" altLang="en-US" sz="3200" b="1" kern="0" dirty="0">
                <a:solidFill>
                  <a:srgbClr val="000000"/>
                </a:solidFill>
                <a:latin typeface="Times New Roman" pitchFamily="18" charset="0"/>
                <a:ea typeface="华文楷体" pitchFamily="2" charset="-122"/>
                <a:cs typeface="Times New Roman" pitchFamily="18" charset="0"/>
              </a:rPr>
              <a:t>的更大的完全子图中。</a:t>
            </a:r>
            <a:r>
              <a:rPr lang="en-US" altLang="zh-CN" sz="3200" b="1" kern="0" dirty="0">
                <a:solidFill>
                  <a:srgbClr val="FF0000"/>
                </a:solidFill>
                <a:latin typeface="Times New Roman" pitchFamily="18" charset="0"/>
                <a:ea typeface="华文楷体" pitchFamily="2" charset="-122"/>
                <a:cs typeface="Times New Roman" pitchFamily="18" charset="0"/>
              </a:rPr>
              <a:t>G</a:t>
            </a:r>
            <a:r>
              <a:rPr lang="zh-CN" altLang="en-US" sz="3200" b="1" kern="0" dirty="0">
                <a:solidFill>
                  <a:srgbClr val="FF0000"/>
                </a:solidFill>
                <a:latin typeface="Times New Roman" pitchFamily="18" charset="0"/>
                <a:ea typeface="华文楷体" pitchFamily="2" charset="-122"/>
                <a:cs typeface="Times New Roman" pitchFamily="18" charset="0"/>
              </a:rPr>
              <a:t>的最大团是指</a:t>
            </a:r>
            <a:r>
              <a:rPr lang="en-US" altLang="zh-CN" sz="3200" b="1" kern="0" dirty="0">
                <a:solidFill>
                  <a:srgbClr val="FF0000"/>
                </a:solidFill>
                <a:latin typeface="Times New Roman" pitchFamily="18" charset="0"/>
                <a:ea typeface="华文楷体" pitchFamily="2" charset="-122"/>
                <a:cs typeface="Times New Roman" pitchFamily="18" charset="0"/>
              </a:rPr>
              <a:t>G</a:t>
            </a:r>
            <a:r>
              <a:rPr lang="zh-CN" altLang="en-US" sz="3200" b="1" kern="0" dirty="0">
                <a:solidFill>
                  <a:srgbClr val="FF0000"/>
                </a:solidFill>
                <a:latin typeface="Times New Roman" pitchFamily="18" charset="0"/>
                <a:ea typeface="华文楷体" pitchFamily="2" charset="-122"/>
                <a:cs typeface="Times New Roman" pitchFamily="18" charset="0"/>
              </a:rPr>
              <a:t>中所含顶点数最多的团。</a:t>
            </a:r>
          </a:p>
          <a:p>
            <a:pPr marL="609600" indent="-609600" algn="just" defTabSz="914400" eaLnBrk="1" hangingPunct="1">
              <a:spcBef>
                <a:spcPct val="20000"/>
              </a:spcBef>
              <a:defRPr/>
            </a:pPr>
            <a:endParaRPr kumimoji="1" lang="zh-CN" altLang="en-US" sz="3200" kern="0" dirty="0">
              <a:solidFill>
                <a:srgbClr val="000000"/>
              </a:solidFill>
              <a:latin typeface="Times New Roman"/>
              <a:ea typeface="宋体"/>
            </a:endParaRPr>
          </a:p>
        </p:txBody>
      </p:sp>
    </p:spTree>
    <p:custDataLst>
      <p:tags r:id="rId1"/>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最大团问题</a:t>
            </a:r>
          </a:p>
        </p:txBody>
      </p:sp>
      <p:sp>
        <p:nvSpPr>
          <p:cNvPr id="5" name="Rectangle 3"/>
          <p:cNvSpPr txBox="1">
            <a:spLocks noChangeArrowheads="1"/>
          </p:cNvSpPr>
          <p:nvPr/>
        </p:nvSpPr>
        <p:spPr bwMode="auto">
          <a:xfrm>
            <a:off x="647700" y="1489075"/>
            <a:ext cx="7772400" cy="41148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marL="609600" indent="-609600" algn="just" defTabSz="914400" eaLnBrk="1" hangingPunct="1">
              <a:spcBef>
                <a:spcPct val="50000"/>
              </a:spcBef>
              <a:buFontTx/>
              <a:buAutoNum type="arabicPeriod"/>
              <a:defRPr/>
            </a:pPr>
            <a:r>
              <a:rPr kumimoji="1" lang="zh-CN" altLang="en-US" sz="3200" b="1" kern="0" dirty="0">
                <a:solidFill>
                  <a:srgbClr val="3333CC"/>
                </a:solidFill>
                <a:latin typeface="Times New Roman" pitchFamily="18" charset="0"/>
                <a:ea typeface="华文楷体" pitchFamily="2" charset="-122"/>
                <a:cs typeface="Times New Roman" pitchFamily="18" charset="0"/>
              </a:rPr>
              <a:t>问题描述</a:t>
            </a:r>
          </a:p>
          <a:p>
            <a:pPr algn="just" defTabSz="914400" eaLnBrk="1" hangingPunct="1">
              <a:spcBef>
                <a:spcPct val="50000"/>
              </a:spcBef>
              <a:defRPr/>
            </a:pPr>
            <a:r>
              <a:rPr lang="zh-CN" altLang="en-US" sz="3200" b="1" kern="0" dirty="0">
                <a:solidFill>
                  <a:srgbClr val="000000"/>
                </a:solidFill>
                <a:latin typeface="Times New Roman" pitchFamily="18" charset="0"/>
                <a:ea typeface="华文楷体" pitchFamily="2" charset="-122"/>
                <a:cs typeface="Times New Roman" pitchFamily="18" charset="0"/>
              </a:rPr>
              <a:t>下图</a:t>
            </a:r>
            <a:r>
              <a:rPr lang="en-US" altLang="zh-CN" sz="3200" b="1" kern="0" dirty="0">
                <a:solidFill>
                  <a:srgbClr val="000000"/>
                </a:solidFill>
                <a:latin typeface="Times New Roman" pitchFamily="18" charset="0"/>
                <a:ea typeface="华文楷体" pitchFamily="2" charset="-122"/>
                <a:cs typeface="Times New Roman" pitchFamily="18" charset="0"/>
              </a:rPr>
              <a:t>G</a:t>
            </a:r>
            <a:r>
              <a:rPr lang="zh-CN" altLang="en-US" sz="3200" b="1" kern="0" dirty="0">
                <a:solidFill>
                  <a:srgbClr val="000000"/>
                </a:solidFill>
                <a:latin typeface="Times New Roman" pitchFamily="18" charset="0"/>
                <a:ea typeface="华文楷体" pitchFamily="2" charset="-122"/>
                <a:cs typeface="Times New Roman" pitchFamily="18" charset="0"/>
              </a:rPr>
              <a:t>中，子集</a:t>
            </a:r>
            <a:r>
              <a:rPr lang="zh-CN" altLang="en-US" sz="3200" b="1" kern="0" dirty="0">
                <a:solidFill>
                  <a:srgbClr val="FF0000"/>
                </a:solidFill>
                <a:latin typeface="Times New Roman" pitchFamily="18" charset="0"/>
                <a:ea typeface="华文楷体" pitchFamily="2" charset="-122"/>
                <a:cs typeface="Times New Roman" pitchFamily="18" charset="0"/>
              </a:rPr>
              <a:t>{1，2}</a:t>
            </a:r>
            <a:r>
              <a:rPr lang="zh-CN" altLang="en-US" sz="3200" b="1" kern="0" dirty="0">
                <a:solidFill>
                  <a:srgbClr val="000000"/>
                </a:solidFill>
                <a:latin typeface="Times New Roman" pitchFamily="18" charset="0"/>
                <a:ea typeface="华文楷体" pitchFamily="2" charset="-122"/>
                <a:cs typeface="Times New Roman" pitchFamily="18" charset="0"/>
              </a:rPr>
              <a:t>是</a:t>
            </a:r>
            <a:r>
              <a:rPr lang="en-US" altLang="zh-CN" sz="3200" b="1" kern="0" dirty="0">
                <a:solidFill>
                  <a:srgbClr val="000000"/>
                </a:solidFill>
                <a:latin typeface="Times New Roman" pitchFamily="18" charset="0"/>
                <a:ea typeface="华文楷体" pitchFamily="2" charset="-122"/>
                <a:cs typeface="Times New Roman" pitchFamily="18" charset="0"/>
              </a:rPr>
              <a:t>G</a:t>
            </a:r>
            <a:r>
              <a:rPr lang="zh-CN" altLang="en-US" sz="3200" b="1" kern="0" dirty="0">
                <a:solidFill>
                  <a:srgbClr val="000000"/>
                </a:solidFill>
                <a:latin typeface="Times New Roman" pitchFamily="18" charset="0"/>
                <a:ea typeface="华文楷体" pitchFamily="2" charset="-122"/>
                <a:cs typeface="Times New Roman" pitchFamily="18" charset="0"/>
              </a:rPr>
              <a:t>的大小为2的完全子图。这个</a:t>
            </a:r>
            <a:r>
              <a:rPr lang="zh-CN" altLang="en-US" sz="3200" b="1" kern="0" dirty="0">
                <a:solidFill>
                  <a:srgbClr val="FF0000"/>
                </a:solidFill>
                <a:latin typeface="Times New Roman" pitchFamily="18" charset="0"/>
                <a:ea typeface="华文楷体" pitchFamily="2" charset="-122"/>
                <a:cs typeface="Times New Roman" pitchFamily="18" charset="0"/>
              </a:rPr>
              <a:t>完全子图不是团</a:t>
            </a:r>
            <a:r>
              <a:rPr lang="zh-CN" altLang="en-US" sz="3200" b="1" kern="0" dirty="0">
                <a:solidFill>
                  <a:srgbClr val="000000"/>
                </a:solidFill>
                <a:latin typeface="Times New Roman" pitchFamily="18" charset="0"/>
                <a:ea typeface="华文楷体" pitchFamily="2" charset="-122"/>
                <a:cs typeface="Times New Roman" pitchFamily="18" charset="0"/>
              </a:rPr>
              <a:t>，因为它被</a:t>
            </a:r>
            <a:r>
              <a:rPr lang="en-US" altLang="zh-CN" sz="3200" b="1" kern="0" dirty="0">
                <a:solidFill>
                  <a:srgbClr val="000000"/>
                </a:solidFill>
                <a:latin typeface="Times New Roman" pitchFamily="18" charset="0"/>
                <a:ea typeface="华文楷体" pitchFamily="2" charset="-122"/>
                <a:cs typeface="Times New Roman" pitchFamily="18" charset="0"/>
              </a:rPr>
              <a:t>G</a:t>
            </a:r>
            <a:r>
              <a:rPr lang="zh-CN" altLang="en-US" sz="3200" b="1" kern="0" dirty="0">
                <a:solidFill>
                  <a:srgbClr val="000000"/>
                </a:solidFill>
                <a:latin typeface="Times New Roman" pitchFamily="18" charset="0"/>
                <a:ea typeface="华文楷体" pitchFamily="2" charset="-122"/>
                <a:cs typeface="Times New Roman" pitchFamily="18" charset="0"/>
              </a:rPr>
              <a:t>的更大的完全子图</a:t>
            </a:r>
            <a:r>
              <a:rPr lang="zh-CN" altLang="en-US" sz="3200" b="1" kern="0" dirty="0">
                <a:solidFill>
                  <a:srgbClr val="FF0000"/>
                </a:solidFill>
                <a:latin typeface="Times New Roman" pitchFamily="18" charset="0"/>
                <a:ea typeface="华文楷体" pitchFamily="2" charset="-122"/>
                <a:cs typeface="Times New Roman" pitchFamily="18" charset="0"/>
              </a:rPr>
              <a:t>{1，2，5}</a:t>
            </a:r>
            <a:r>
              <a:rPr lang="zh-CN" altLang="en-US" sz="3200" b="1" kern="0" dirty="0">
                <a:solidFill>
                  <a:srgbClr val="000000"/>
                </a:solidFill>
                <a:latin typeface="Times New Roman" pitchFamily="18" charset="0"/>
                <a:ea typeface="华文楷体" pitchFamily="2" charset="-122"/>
                <a:cs typeface="Times New Roman" pitchFamily="18" charset="0"/>
              </a:rPr>
              <a:t>包含。{1，2，5}是</a:t>
            </a:r>
            <a:r>
              <a:rPr lang="en-US" altLang="zh-CN" sz="3200" b="1" kern="0" dirty="0">
                <a:solidFill>
                  <a:srgbClr val="000000"/>
                </a:solidFill>
                <a:latin typeface="Times New Roman" pitchFamily="18" charset="0"/>
                <a:ea typeface="华文楷体" pitchFamily="2" charset="-122"/>
                <a:cs typeface="Times New Roman" pitchFamily="18" charset="0"/>
              </a:rPr>
              <a:t>G</a:t>
            </a:r>
            <a:r>
              <a:rPr lang="zh-CN" altLang="en-US" sz="3200" b="1" kern="0" dirty="0">
                <a:solidFill>
                  <a:srgbClr val="000000"/>
                </a:solidFill>
                <a:latin typeface="Times New Roman" pitchFamily="18" charset="0"/>
                <a:ea typeface="华文楷体" pitchFamily="2" charset="-122"/>
                <a:cs typeface="Times New Roman" pitchFamily="18" charset="0"/>
              </a:rPr>
              <a:t>的最大团。{1，4，5}和{2，3，5}也是</a:t>
            </a:r>
            <a:r>
              <a:rPr lang="en-US" altLang="zh-CN" sz="3200" b="1" kern="0" dirty="0">
                <a:solidFill>
                  <a:srgbClr val="000000"/>
                </a:solidFill>
                <a:latin typeface="Times New Roman" pitchFamily="18" charset="0"/>
                <a:ea typeface="华文楷体" pitchFamily="2" charset="-122"/>
                <a:cs typeface="Times New Roman" pitchFamily="18" charset="0"/>
              </a:rPr>
              <a:t>G</a:t>
            </a:r>
            <a:r>
              <a:rPr lang="zh-CN" altLang="en-US" sz="3200" b="1" kern="0" dirty="0">
                <a:solidFill>
                  <a:srgbClr val="000000"/>
                </a:solidFill>
                <a:latin typeface="Times New Roman" pitchFamily="18" charset="0"/>
                <a:ea typeface="华文楷体" pitchFamily="2" charset="-122"/>
                <a:cs typeface="Times New Roman" pitchFamily="18" charset="0"/>
              </a:rPr>
              <a:t>的最大团。 </a:t>
            </a:r>
          </a:p>
          <a:p>
            <a:pPr marL="609600" indent="-609600" algn="just" defTabSz="914400" eaLnBrk="1" hangingPunct="1">
              <a:spcBef>
                <a:spcPct val="50000"/>
              </a:spcBef>
              <a:buFontTx/>
              <a:buAutoNum type="arabicPeriod"/>
              <a:defRPr/>
            </a:pPr>
            <a:endParaRPr lang="en-US" altLang="zh-CN" kern="0" dirty="0">
              <a:solidFill>
                <a:srgbClr val="3333CC"/>
              </a:solidFill>
              <a:ea typeface="华文行楷" pitchFamily="2" charset="-122"/>
            </a:endParaRPr>
          </a:p>
          <a:p>
            <a:pPr marL="609600" indent="-609600" algn="just" defTabSz="914400" eaLnBrk="1" hangingPunct="1">
              <a:spcBef>
                <a:spcPct val="20000"/>
              </a:spcBef>
              <a:buFontTx/>
              <a:buChar char="•"/>
              <a:defRPr/>
            </a:pPr>
            <a:endParaRPr kumimoji="1" lang="zh-CN" altLang="en-US" sz="3200" kern="0" dirty="0">
              <a:solidFill>
                <a:srgbClr val="000000"/>
              </a:solidFill>
              <a:latin typeface="Times New Roman"/>
              <a:ea typeface="宋体"/>
            </a:endParaRPr>
          </a:p>
        </p:txBody>
      </p:sp>
      <p:grpSp>
        <p:nvGrpSpPr>
          <p:cNvPr id="71684" name="Group 4"/>
          <p:cNvGrpSpPr>
            <a:grpSpLocks/>
          </p:cNvGrpSpPr>
          <p:nvPr/>
        </p:nvGrpSpPr>
        <p:grpSpPr bwMode="auto">
          <a:xfrm>
            <a:off x="3328988" y="4803775"/>
            <a:ext cx="3559175" cy="2039938"/>
            <a:chOff x="869" y="3106"/>
            <a:chExt cx="1680" cy="876"/>
          </a:xfrm>
        </p:grpSpPr>
        <p:sp>
          <p:nvSpPr>
            <p:cNvPr id="71685" name="Oval 5"/>
            <p:cNvSpPr>
              <a:spLocks noChangeArrowheads="1"/>
            </p:cNvSpPr>
            <p:nvPr/>
          </p:nvSpPr>
          <p:spPr bwMode="auto">
            <a:xfrm>
              <a:off x="886" y="3106"/>
              <a:ext cx="199" cy="223"/>
            </a:xfrm>
            <a:prstGeom prst="ellipse">
              <a:avLst/>
            </a:prstGeom>
            <a:solidFill>
              <a:srgbClr val="99CC00"/>
            </a:solidFill>
            <a:ln w="12700" algn="ctr">
              <a:solidFill>
                <a:srgbClr val="000066"/>
              </a:solidFill>
              <a:round/>
              <a:headEnd/>
              <a:tailEnd/>
            </a:ln>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r>
                <a:rPr lang="en-US" altLang="zh-CN" b="1">
                  <a:solidFill>
                    <a:srgbClr val="000066"/>
                  </a:solidFill>
                  <a:latin typeface="Times New Roman" pitchFamily="18" charset="0"/>
                  <a:ea typeface="楷体_GB2312"/>
                  <a:cs typeface="Times New Roman" pitchFamily="18" charset="0"/>
                </a:rPr>
                <a:t>1</a:t>
              </a:r>
            </a:p>
          </p:txBody>
        </p:sp>
        <p:sp>
          <p:nvSpPr>
            <p:cNvPr id="71686" name="Oval 6"/>
            <p:cNvSpPr>
              <a:spLocks noChangeArrowheads="1"/>
            </p:cNvSpPr>
            <p:nvPr/>
          </p:nvSpPr>
          <p:spPr bwMode="auto">
            <a:xfrm>
              <a:off x="1699" y="3107"/>
              <a:ext cx="199" cy="223"/>
            </a:xfrm>
            <a:prstGeom prst="ellipse">
              <a:avLst/>
            </a:prstGeom>
            <a:solidFill>
              <a:srgbClr val="99CC00"/>
            </a:solidFill>
            <a:ln w="12700" algn="ctr">
              <a:solidFill>
                <a:srgbClr val="000066"/>
              </a:solidFill>
              <a:round/>
              <a:headEnd/>
              <a:tailEnd/>
            </a:ln>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r>
                <a:rPr lang="en-US" altLang="zh-CN" b="1">
                  <a:solidFill>
                    <a:srgbClr val="000066"/>
                  </a:solidFill>
                  <a:latin typeface="Times New Roman" pitchFamily="18" charset="0"/>
                  <a:ea typeface="楷体_GB2312"/>
                  <a:cs typeface="Times New Roman" pitchFamily="18" charset="0"/>
                </a:rPr>
                <a:t>2</a:t>
              </a:r>
            </a:p>
          </p:txBody>
        </p:sp>
        <p:sp>
          <p:nvSpPr>
            <p:cNvPr id="71687" name="Oval 7"/>
            <p:cNvSpPr>
              <a:spLocks noChangeArrowheads="1"/>
            </p:cNvSpPr>
            <p:nvPr/>
          </p:nvSpPr>
          <p:spPr bwMode="auto">
            <a:xfrm>
              <a:off x="869" y="3759"/>
              <a:ext cx="199" cy="223"/>
            </a:xfrm>
            <a:prstGeom prst="ellipse">
              <a:avLst/>
            </a:prstGeom>
            <a:solidFill>
              <a:srgbClr val="FFCC00"/>
            </a:solidFill>
            <a:ln w="12700" algn="ctr">
              <a:solidFill>
                <a:srgbClr val="000066"/>
              </a:solidFill>
              <a:round/>
              <a:headEnd/>
              <a:tailEnd/>
            </a:ln>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r>
                <a:rPr lang="en-US" altLang="zh-CN" b="1">
                  <a:solidFill>
                    <a:srgbClr val="000066"/>
                  </a:solidFill>
                  <a:latin typeface="Times New Roman" pitchFamily="18" charset="0"/>
                  <a:ea typeface="楷体_GB2312"/>
                  <a:cs typeface="Times New Roman" pitchFamily="18" charset="0"/>
                </a:rPr>
                <a:t>4</a:t>
              </a:r>
            </a:p>
          </p:txBody>
        </p:sp>
        <p:sp>
          <p:nvSpPr>
            <p:cNvPr id="71688" name="Oval 8"/>
            <p:cNvSpPr>
              <a:spLocks noChangeArrowheads="1"/>
            </p:cNvSpPr>
            <p:nvPr/>
          </p:nvSpPr>
          <p:spPr bwMode="auto">
            <a:xfrm>
              <a:off x="1699" y="3759"/>
              <a:ext cx="199" cy="223"/>
            </a:xfrm>
            <a:prstGeom prst="ellipse">
              <a:avLst/>
            </a:prstGeom>
            <a:solidFill>
              <a:srgbClr val="99CC00"/>
            </a:solidFill>
            <a:ln w="12700" algn="ctr">
              <a:solidFill>
                <a:srgbClr val="000066"/>
              </a:solidFill>
              <a:round/>
              <a:headEnd/>
              <a:tailEnd/>
            </a:ln>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r>
                <a:rPr lang="en-US" altLang="zh-CN" b="1">
                  <a:solidFill>
                    <a:srgbClr val="000066"/>
                  </a:solidFill>
                  <a:latin typeface="Times New Roman" pitchFamily="18" charset="0"/>
                  <a:ea typeface="楷体_GB2312"/>
                  <a:cs typeface="Times New Roman" pitchFamily="18" charset="0"/>
                </a:rPr>
                <a:t>5</a:t>
              </a:r>
            </a:p>
          </p:txBody>
        </p:sp>
        <p:sp>
          <p:nvSpPr>
            <p:cNvPr id="71689" name="Oval 9"/>
            <p:cNvSpPr>
              <a:spLocks noChangeArrowheads="1"/>
            </p:cNvSpPr>
            <p:nvPr/>
          </p:nvSpPr>
          <p:spPr bwMode="auto">
            <a:xfrm>
              <a:off x="2350" y="3404"/>
              <a:ext cx="199" cy="223"/>
            </a:xfrm>
            <a:prstGeom prst="ellipse">
              <a:avLst/>
            </a:prstGeom>
            <a:solidFill>
              <a:srgbClr val="FFCC00"/>
            </a:solidFill>
            <a:ln w="12700" algn="ctr">
              <a:solidFill>
                <a:srgbClr val="000066"/>
              </a:solidFill>
              <a:round/>
              <a:headEnd/>
              <a:tailEnd/>
            </a:ln>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r>
                <a:rPr lang="en-US" altLang="zh-CN" b="1">
                  <a:solidFill>
                    <a:srgbClr val="000066"/>
                  </a:solidFill>
                  <a:latin typeface="Times New Roman" pitchFamily="18" charset="0"/>
                  <a:ea typeface="楷体_GB2312"/>
                  <a:cs typeface="Times New Roman" pitchFamily="18" charset="0"/>
                </a:rPr>
                <a:t>3</a:t>
              </a:r>
            </a:p>
          </p:txBody>
        </p:sp>
        <p:cxnSp>
          <p:nvCxnSpPr>
            <p:cNvPr id="71690" name="AutoShape 10"/>
            <p:cNvCxnSpPr>
              <a:cxnSpLocks noChangeShapeType="1"/>
              <a:stCxn id="71685" idx="6"/>
              <a:endCxn id="71686" idx="2"/>
            </p:cNvCxnSpPr>
            <p:nvPr/>
          </p:nvCxnSpPr>
          <p:spPr bwMode="auto">
            <a:xfrm>
              <a:off x="1085" y="3217"/>
              <a:ext cx="614" cy="1"/>
            </a:xfrm>
            <a:prstGeom prst="straightConnector1">
              <a:avLst/>
            </a:prstGeom>
            <a:noFill/>
            <a:ln w="50800">
              <a:solidFill>
                <a:srgbClr val="FF6600"/>
              </a:solidFill>
              <a:round/>
              <a:headEnd/>
              <a:tailEnd/>
            </a:ln>
            <a:extLst>
              <a:ext uri="{909E8E84-426E-40DD-AFC4-6F175D3DCCD1}">
                <a14:hiddenFill xmlns:a14="http://schemas.microsoft.com/office/drawing/2010/main">
                  <a:noFill/>
                </a14:hiddenFill>
              </a:ext>
            </a:extLst>
          </p:spPr>
        </p:cxnSp>
        <p:cxnSp>
          <p:nvCxnSpPr>
            <p:cNvPr id="71691" name="AutoShape 11"/>
            <p:cNvCxnSpPr>
              <a:cxnSpLocks noChangeShapeType="1"/>
              <a:stCxn id="71685" idx="4"/>
              <a:endCxn id="71687" idx="0"/>
            </p:cNvCxnSpPr>
            <p:nvPr/>
          </p:nvCxnSpPr>
          <p:spPr bwMode="auto">
            <a:xfrm rot="5400000">
              <a:off x="762" y="3535"/>
              <a:ext cx="430" cy="17"/>
            </a:xfrm>
            <a:prstGeom prst="straightConnector1">
              <a:avLst/>
            </a:prstGeom>
            <a:noFill/>
            <a:ln w="12700">
              <a:solidFill>
                <a:srgbClr val="000066"/>
              </a:solidFill>
              <a:round/>
              <a:headEnd/>
              <a:tailEnd/>
            </a:ln>
            <a:extLst>
              <a:ext uri="{909E8E84-426E-40DD-AFC4-6F175D3DCCD1}">
                <a14:hiddenFill xmlns:a14="http://schemas.microsoft.com/office/drawing/2010/main">
                  <a:noFill/>
                </a14:hiddenFill>
              </a:ext>
            </a:extLst>
          </p:spPr>
        </p:cxnSp>
        <p:cxnSp>
          <p:nvCxnSpPr>
            <p:cNvPr id="71692" name="AutoShape 12"/>
            <p:cNvCxnSpPr>
              <a:cxnSpLocks noChangeShapeType="1"/>
              <a:stCxn id="71687" idx="6"/>
              <a:endCxn id="71688" idx="2"/>
            </p:cNvCxnSpPr>
            <p:nvPr/>
          </p:nvCxnSpPr>
          <p:spPr bwMode="auto">
            <a:xfrm>
              <a:off x="1068" y="3870"/>
              <a:ext cx="631" cy="1"/>
            </a:xfrm>
            <a:prstGeom prst="straightConnector1">
              <a:avLst/>
            </a:prstGeom>
            <a:noFill/>
            <a:ln w="12700">
              <a:solidFill>
                <a:srgbClr val="000066"/>
              </a:solidFill>
              <a:round/>
              <a:headEnd/>
              <a:tailEnd/>
            </a:ln>
            <a:extLst>
              <a:ext uri="{909E8E84-426E-40DD-AFC4-6F175D3DCCD1}">
                <a14:hiddenFill xmlns:a14="http://schemas.microsoft.com/office/drawing/2010/main">
                  <a:noFill/>
                </a14:hiddenFill>
              </a:ext>
            </a:extLst>
          </p:spPr>
        </p:cxnSp>
        <p:cxnSp>
          <p:nvCxnSpPr>
            <p:cNvPr id="71693" name="AutoShape 13"/>
            <p:cNvCxnSpPr>
              <a:cxnSpLocks noChangeShapeType="1"/>
              <a:stCxn id="71688" idx="0"/>
              <a:endCxn id="71686" idx="4"/>
            </p:cNvCxnSpPr>
            <p:nvPr/>
          </p:nvCxnSpPr>
          <p:spPr bwMode="auto">
            <a:xfrm rot="5400000" flipH="1" flipV="1">
              <a:off x="1584" y="3544"/>
              <a:ext cx="429" cy="1"/>
            </a:xfrm>
            <a:prstGeom prst="straightConnector1">
              <a:avLst/>
            </a:prstGeom>
            <a:noFill/>
            <a:ln w="50800">
              <a:solidFill>
                <a:srgbClr val="FF6600"/>
              </a:solidFill>
              <a:round/>
              <a:headEnd/>
              <a:tailEnd/>
            </a:ln>
            <a:extLst>
              <a:ext uri="{909E8E84-426E-40DD-AFC4-6F175D3DCCD1}">
                <a14:hiddenFill xmlns:a14="http://schemas.microsoft.com/office/drawing/2010/main">
                  <a:noFill/>
                </a14:hiddenFill>
              </a:ext>
            </a:extLst>
          </p:spPr>
        </p:cxnSp>
        <p:cxnSp>
          <p:nvCxnSpPr>
            <p:cNvPr id="71694" name="AutoShape 14"/>
            <p:cNvCxnSpPr>
              <a:cxnSpLocks noChangeShapeType="1"/>
              <a:stCxn id="71685" idx="5"/>
              <a:endCxn id="71688" idx="1"/>
            </p:cNvCxnSpPr>
            <p:nvPr/>
          </p:nvCxnSpPr>
          <p:spPr bwMode="auto">
            <a:xfrm rot="16200000" flipH="1">
              <a:off x="1144" y="3208"/>
              <a:ext cx="495" cy="672"/>
            </a:xfrm>
            <a:prstGeom prst="straightConnector1">
              <a:avLst/>
            </a:prstGeom>
            <a:noFill/>
            <a:ln w="50800">
              <a:solidFill>
                <a:srgbClr val="FF6600"/>
              </a:solidFill>
              <a:round/>
              <a:headEnd/>
              <a:tailEnd/>
            </a:ln>
            <a:extLst>
              <a:ext uri="{909E8E84-426E-40DD-AFC4-6F175D3DCCD1}">
                <a14:hiddenFill xmlns:a14="http://schemas.microsoft.com/office/drawing/2010/main">
                  <a:noFill/>
                </a14:hiddenFill>
              </a:ext>
            </a:extLst>
          </p:spPr>
        </p:cxnSp>
        <p:cxnSp>
          <p:nvCxnSpPr>
            <p:cNvPr id="71695" name="AutoShape 15"/>
            <p:cNvCxnSpPr>
              <a:cxnSpLocks noChangeShapeType="1"/>
              <a:stCxn id="71689" idx="1"/>
              <a:endCxn id="71686" idx="6"/>
            </p:cNvCxnSpPr>
            <p:nvPr/>
          </p:nvCxnSpPr>
          <p:spPr bwMode="auto">
            <a:xfrm rot="16200000" flipV="1">
              <a:off x="2030" y="3087"/>
              <a:ext cx="218" cy="481"/>
            </a:xfrm>
            <a:prstGeom prst="straightConnector1">
              <a:avLst/>
            </a:prstGeom>
            <a:noFill/>
            <a:ln w="12700">
              <a:solidFill>
                <a:srgbClr val="000066"/>
              </a:solidFill>
              <a:round/>
              <a:headEnd/>
              <a:tailEnd/>
            </a:ln>
            <a:extLst>
              <a:ext uri="{909E8E84-426E-40DD-AFC4-6F175D3DCCD1}">
                <a14:hiddenFill xmlns:a14="http://schemas.microsoft.com/office/drawing/2010/main">
                  <a:noFill/>
                </a14:hiddenFill>
              </a:ext>
            </a:extLst>
          </p:spPr>
        </p:cxnSp>
        <p:cxnSp>
          <p:nvCxnSpPr>
            <p:cNvPr id="71696" name="AutoShape 16"/>
            <p:cNvCxnSpPr>
              <a:cxnSpLocks noChangeShapeType="1"/>
              <a:stCxn id="71688" idx="6"/>
              <a:endCxn id="71689" idx="3"/>
            </p:cNvCxnSpPr>
            <p:nvPr/>
          </p:nvCxnSpPr>
          <p:spPr bwMode="auto">
            <a:xfrm flipV="1">
              <a:off x="1898" y="3594"/>
              <a:ext cx="481" cy="276"/>
            </a:xfrm>
            <a:prstGeom prst="straightConnector1">
              <a:avLst/>
            </a:prstGeom>
            <a:noFill/>
            <a:ln w="12700">
              <a:solidFill>
                <a:srgbClr val="000066"/>
              </a:solidFill>
              <a:round/>
              <a:headEnd/>
              <a:tailEnd/>
            </a:ln>
            <a:extLst>
              <a:ext uri="{909E8E84-426E-40DD-AFC4-6F175D3DCCD1}">
                <a14:hiddenFill xmlns:a14="http://schemas.microsoft.com/office/drawing/2010/main">
                  <a:noFill/>
                </a14:hiddenFill>
              </a:ext>
            </a:extLst>
          </p:spPr>
        </p:cxnSp>
      </p:grpSp>
    </p:spTree>
    <p:custDataLst>
      <p:tags r:id="rId1"/>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最大团问题</a:t>
            </a:r>
          </a:p>
        </p:txBody>
      </p:sp>
      <p:sp>
        <p:nvSpPr>
          <p:cNvPr id="60419" name="Rectangle 3"/>
          <p:cNvSpPr txBox="1">
            <a:spLocks noChangeArrowheads="1"/>
          </p:cNvSpPr>
          <p:nvPr/>
        </p:nvSpPr>
        <p:spPr bwMode="auto">
          <a:xfrm>
            <a:off x="657225" y="1219200"/>
            <a:ext cx="7964488" cy="54737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marL="171450" indent="-171450" algn="just" defTabSz="685800">
              <a:lnSpc>
                <a:spcPct val="90000"/>
              </a:lnSpc>
              <a:spcBef>
                <a:spcPct val="50000"/>
              </a:spcBef>
              <a:buClr>
                <a:schemeClr val="accent1"/>
              </a:buClr>
              <a:buSzPct val="75000"/>
              <a:defRPr/>
            </a:pPr>
            <a:r>
              <a:rPr lang="zh-CN" altLang="en-US" sz="3200" b="1" dirty="0">
                <a:solidFill>
                  <a:srgbClr val="00B050"/>
                </a:solidFill>
                <a:latin typeface="Times New Roman" pitchFamily="18" charset="0"/>
                <a:ea typeface="华文楷体" pitchFamily="2" charset="-122"/>
                <a:cs typeface="Times New Roman" pitchFamily="18" charset="0"/>
              </a:rPr>
              <a:t>2. 上界函数</a:t>
            </a:r>
            <a:endParaRPr lang="en-US" altLang="zh-CN" sz="3200" b="1" dirty="0">
              <a:solidFill>
                <a:srgbClr val="00B050"/>
              </a:solidFill>
              <a:latin typeface="Times New Roman" pitchFamily="18" charset="0"/>
              <a:ea typeface="华文楷体" pitchFamily="2" charset="-122"/>
              <a:cs typeface="Times New Roman" pitchFamily="18" charset="0"/>
            </a:endParaRPr>
          </a:p>
          <a:p>
            <a:pPr marL="171450" indent="-171450" algn="just" defTabSz="685800">
              <a:lnSpc>
                <a:spcPct val="90000"/>
              </a:lnSpc>
              <a:spcBef>
                <a:spcPct val="50000"/>
              </a:spcBef>
              <a:buClr>
                <a:schemeClr val="accent1"/>
              </a:buClr>
              <a:buSzPct val="75000"/>
              <a:defRPr/>
            </a:pPr>
            <a:r>
              <a:rPr lang="zh-CN" altLang="en-US" sz="3200" b="1" dirty="0">
                <a:solidFill>
                  <a:schemeClr val="tx2">
                    <a:lumMod val="50000"/>
                  </a:schemeClr>
                </a:solidFill>
                <a:latin typeface="Times New Roman" pitchFamily="18" charset="0"/>
                <a:ea typeface="华文楷体" pitchFamily="2" charset="-122"/>
                <a:cs typeface="Times New Roman" pitchFamily="18" charset="0"/>
              </a:rPr>
              <a:t>       用变量</a:t>
            </a:r>
            <a:r>
              <a:rPr lang="en-US" altLang="zh-CN" sz="3200" b="1" dirty="0" err="1">
                <a:solidFill>
                  <a:schemeClr val="tx2">
                    <a:lumMod val="50000"/>
                  </a:schemeClr>
                </a:solidFill>
                <a:latin typeface="Times New Roman" pitchFamily="18" charset="0"/>
                <a:ea typeface="华文楷体" pitchFamily="2" charset="-122"/>
                <a:cs typeface="Times New Roman" pitchFamily="18" charset="0"/>
              </a:rPr>
              <a:t>cliqueSize</a:t>
            </a:r>
            <a:r>
              <a:rPr lang="zh-CN" altLang="en-US" sz="3200" b="1" dirty="0">
                <a:solidFill>
                  <a:schemeClr val="tx2">
                    <a:lumMod val="50000"/>
                  </a:schemeClr>
                </a:solidFill>
                <a:latin typeface="Times New Roman" pitchFamily="18" charset="0"/>
                <a:ea typeface="华文楷体" pitchFamily="2" charset="-122"/>
                <a:cs typeface="Times New Roman" pitchFamily="18" charset="0"/>
              </a:rPr>
              <a:t>表示与该结点相应的团的顶点数；</a:t>
            </a:r>
            <a:r>
              <a:rPr lang="en-US" altLang="zh-CN" sz="3200" b="1" dirty="0">
                <a:solidFill>
                  <a:schemeClr val="tx2">
                    <a:lumMod val="50000"/>
                  </a:schemeClr>
                </a:solidFill>
                <a:latin typeface="Times New Roman" pitchFamily="18" charset="0"/>
                <a:ea typeface="华文楷体" pitchFamily="2" charset="-122"/>
                <a:cs typeface="Times New Roman" pitchFamily="18" charset="0"/>
              </a:rPr>
              <a:t>level</a:t>
            </a:r>
            <a:r>
              <a:rPr lang="zh-CN" altLang="en-US" sz="3200" b="1" dirty="0">
                <a:solidFill>
                  <a:schemeClr val="tx2">
                    <a:lumMod val="50000"/>
                  </a:schemeClr>
                </a:solidFill>
                <a:latin typeface="Times New Roman" pitchFamily="18" charset="0"/>
                <a:ea typeface="华文楷体" pitchFamily="2" charset="-122"/>
                <a:cs typeface="Times New Roman" pitchFamily="18" charset="0"/>
              </a:rPr>
              <a:t>表示结点在子集空间树中所处的层次，根节点</a:t>
            </a:r>
            <a:r>
              <a:rPr lang="en-US" altLang="zh-CN" sz="3200" b="1" dirty="0">
                <a:solidFill>
                  <a:schemeClr val="tx2">
                    <a:lumMod val="50000"/>
                  </a:schemeClr>
                </a:solidFill>
                <a:latin typeface="Times New Roman" pitchFamily="18" charset="0"/>
                <a:ea typeface="华文楷体" pitchFamily="2" charset="-122"/>
                <a:cs typeface="Times New Roman" pitchFamily="18" charset="0"/>
              </a:rPr>
              <a:t>level=1</a:t>
            </a:r>
            <a:r>
              <a:rPr lang="zh-CN" altLang="en-US" sz="3200" b="1" dirty="0">
                <a:solidFill>
                  <a:schemeClr val="tx2">
                    <a:lumMod val="50000"/>
                  </a:schemeClr>
                </a:solidFill>
                <a:latin typeface="Times New Roman" pitchFamily="18" charset="0"/>
                <a:ea typeface="华文楷体" pitchFamily="2" charset="-122"/>
                <a:cs typeface="Times New Roman" pitchFamily="18" charset="0"/>
              </a:rPr>
              <a:t>；用</a:t>
            </a:r>
            <a:r>
              <a:rPr lang="en-US" altLang="zh-CN" sz="3200" b="1" dirty="0">
                <a:solidFill>
                  <a:srgbClr val="FF0000"/>
                </a:solidFill>
                <a:latin typeface="Times New Roman" pitchFamily="18" charset="0"/>
                <a:ea typeface="华文楷体" pitchFamily="2" charset="-122"/>
                <a:cs typeface="Times New Roman" pitchFamily="18" charset="0"/>
              </a:rPr>
              <a:t>cliqueSize+n-level+1</a:t>
            </a:r>
            <a:r>
              <a:rPr lang="zh-CN" altLang="en-US" sz="3200" b="1" dirty="0">
                <a:solidFill>
                  <a:schemeClr val="tx2">
                    <a:lumMod val="50000"/>
                  </a:schemeClr>
                </a:solidFill>
                <a:latin typeface="Times New Roman" pitchFamily="18" charset="0"/>
                <a:ea typeface="华文楷体" pitchFamily="2" charset="-122"/>
                <a:cs typeface="Times New Roman" pitchFamily="18" charset="0"/>
              </a:rPr>
              <a:t>作为顶点数上界</a:t>
            </a:r>
            <a:r>
              <a:rPr lang="en-US" altLang="zh-CN" sz="3200" b="1" dirty="0" err="1">
                <a:solidFill>
                  <a:schemeClr val="tx2">
                    <a:lumMod val="50000"/>
                  </a:schemeClr>
                </a:solidFill>
                <a:latin typeface="Times New Roman" pitchFamily="18" charset="0"/>
                <a:ea typeface="华文楷体" pitchFamily="2" charset="-122"/>
                <a:cs typeface="Times New Roman" pitchFamily="18" charset="0"/>
              </a:rPr>
              <a:t>upperSize</a:t>
            </a:r>
            <a:r>
              <a:rPr lang="zh-CN" altLang="en-US" sz="3200" b="1" dirty="0">
                <a:solidFill>
                  <a:schemeClr val="tx2">
                    <a:lumMod val="50000"/>
                  </a:schemeClr>
                </a:solidFill>
                <a:latin typeface="Times New Roman" pitchFamily="18" charset="0"/>
                <a:ea typeface="华文楷体" pitchFamily="2" charset="-122"/>
                <a:cs typeface="Times New Roman" pitchFamily="18" charset="0"/>
              </a:rPr>
              <a:t>的值。 </a:t>
            </a:r>
          </a:p>
          <a:p>
            <a:pPr marL="171450" indent="-171450" algn="just" defTabSz="685800">
              <a:lnSpc>
                <a:spcPct val="90000"/>
              </a:lnSpc>
              <a:spcBef>
                <a:spcPct val="50000"/>
              </a:spcBef>
              <a:buClr>
                <a:schemeClr val="accent1"/>
              </a:buClr>
              <a:buSzPct val="75000"/>
              <a:defRPr/>
            </a:pPr>
            <a:r>
              <a:rPr lang="zh-CN" altLang="en-US" sz="3200" b="1" dirty="0">
                <a:solidFill>
                  <a:schemeClr val="tx2">
                    <a:lumMod val="50000"/>
                  </a:schemeClr>
                </a:solidFill>
                <a:latin typeface="Times New Roman" pitchFamily="18" charset="0"/>
                <a:ea typeface="华文楷体" pitchFamily="2" charset="-122"/>
                <a:cs typeface="Times New Roman" pitchFamily="18" charset="0"/>
              </a:rPr>
              <a:t>       在此优先队列式分支限界法中，</a:t>
            </a:r>
            <a:r>
              <a:rPr lang="en-US" altLang="zh-CN" sz="3200" b="1" dirty="0" err="1">
                <a:solidFill>
                  <a:srgbClr val="FF0000"/>
                </a:solidFill>
                <a:latin typeface="Times New Roman" pitchFamily="18" charset="0"/>
                <a:ea typeface="华文楷体" pitchFamily="2" charset="-122"/>
                <a:cs typeface="Times New Roman" pitchFamily="18" charset="0"/>
              </a:rPr>
              <a:t>upperSize</a:t>
            </a:r>
            <a:r>
              <a:rPr lang="zh-CN" altLang="en-US" sz="3200" b="1" dirty="0">
                <a:solidFill>
                  <a:schemeClr val="tx2">
                    <a:lumMod val="50000"/>
                  </a:schemeClr>
                </a:solidFill>
                <a:latin typeface="Times New Roman" pitchFamily="18" charset="0"/>
                <a:ea typeface="华文楷体" pitchFamily="2" charset="-122"/>
                <a:cs typeface="Times New Roman" pitchFamily="18" charset="0"/>
              </a:rPr>
              <a:t>实际上也是优先队列中元素的</a:t>
            </a:r>
            <a:r>
              <a:rPr lang="zh-CN" altLang="en-US" sz="3200" b="1" dirty="0">
                <a:solidFill>
                  <a:srgbClr val="FF0000"/>
                </a:solidFill>
                <a:latin typeface="Times New Roman" pitchFamily="18" charset="0"/>
                <a:ea typeface="华文楷体" pitchFamily="2" charset="-122"/>
                <a:cs typeface="Times New Roman" pitchFamily="18" charset="0"/>
              </a:rPr>
              <a:t>优先级</a:t>
            </a:r>
            <a:r>
              <a:rPr lang="zh-CN" altLang="en-US" sz="3200" b="1" dirty="0">
                <a:solidFill>
                  <a:schemeClr val="tx2">
                    <a:lumMod val="50000"/>
                  </a:schemeClr>
                </a:solidFill>
                <a:latin typeface="Times New Roman" pitchFamily="18" charset="0"/>
                <a:ea typeface="华文楷体" pitchFamily="2" charset="-122"/>
                <a:cs typeface="Times New Roman" pitchFamily="18" charset="0"/>
              </a:rPr>
              <a:t>。算法总是从活结点优先队列中抽取具有最大</a:t>
            </a:r>
            <a:r>
              <a:rPr lang="en-US" altLang="zh-CN" sz="3200" b="1" dirty="0" err="1">
                <a:solidFill>
                  <a:schemeClr val="tx2">
                    <a:lumMod val="50000"/>
                  </a:schemeClr>
                </a:solidFill>
                <a:latin typeface="Times New Roman" pitchFamily="18" charset="0"/>
                <a:ea typeface="华文楷体" pitchFamily="2" charset="-122"/>
                <a:cs typeface="Times New Roman" pitchFamily="18" charset="0"/>
              </a:rPr>
              <a:t>upperSize</a:t>
            </a:r>
            <a:r>
              <a:rPr lang="zh-CN" altLang="en-US" sz="3200" b="1" dirty="0">
                <a:solidFill>
                  <a:schemeClr val="tx2">
                    <a:lumMod val="50000"/>
                  </a:schemeClr>
                </a:solidFill>
                <a:latin typeface="Times New Roman" pitchFamily="18" charset="0"/>
                <a:ea typeface="华文楷体" pitchFamily="2" charset="-122"/>
                <a:cs typeface="Times New Roman" pitchFamily="18" charset="0"/>
              </a:rPr>
              <a:t>值的元素作为下一个扩展元素。 </a:t>
            </a:r>
          </a:p>
          <a:p>
            <a:pPr marL="171450" indent="-171450" defTabSz="685800">
              <a:lnSpc>
                <a:spcPct val="90000"/>
              </a:lnSpc>
              <a:spcBef>
                <a:spcPts val="750"/>
              </a:spcBef>
              <a:buClr>
                <a:schemeClr val="accent1"/>
              </a:buClr>
              <a:buSzPct val="75000"/>
              <a:buFont typeface="Wingdings" pitchFamily="2" charset="2"/>
              <a:buChar char=""/>
              <a:defRPr/>
            </a:pPr>
            <a:endParaRPr lang="zh-CN" altLang="en-US" dirty="0">
              <a:solidFill>
                <a:schemeClr val="accent1"/>
              </a:solidFill>
              <a:latin typeface="黑体" pitchFamily="49" charset="-122"/>
              <a:cs typeface="Times New Roman"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0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矩形 2"/>
          <p:cNvSpPr>
            <a:spLocks noChangeArrowheads="1"/>
          </p:cNvSpPr>
          <p:nvPr/>
        </p:nvSpPr>
        <p:spPr bwMode="auto">
          <a:xfrm>
            <a:off x="292100" y="376238"/>
            <a:ext cx="7261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分支限界法</a:t>
            </a:r>
            <a:r>
              <a:rPr lang="en-US" altLang="zh-CN" sz="3200">
                <a:solidFill>
                  <a:schemeClr val="bg1"/>
                </a:solidFill>
                <a:latin typeface="楷体" pitchFamily="49" charset="-122"/>
                <a:ea typeface="楷体" pitchFamily="49" charset="-122"/>
              </a:rPr>
              <a:t>—</a:t>
            </a:r>
            <a:r>
              <a:rPr lang="zh-CN" altLang="en-US" sz="3200">
                <a:solidFill>
                  <a:schemeClr val="bg1"/>
                </a:solidFill>
                <a:latin typeface="楷体" pitchFamily="49" charset="-122"/>
                <a:ea typeface="楷体" pitchFamily="49" charset="-122"/>
              </a:rPr>
              <a:t>最大团问题</a:t>
            </a:r>
            <a:r>
              <a:rPr lang="en-US" altLang="zh-CN" sz="3200">
                <a:solidFill>
                  <a:schemeClr val="bg1"/>
                </a:solidFill>
                <a:latin typeface="Times New Roman" pitchFamily="18" charset="0"/>
                <a:ea typeface="楷体" pitchFamily="49" charset="-122"/>
                <a:cs typeface="Times New Roman" pitchFamily="18" charset="0"/>
              </a:rPr>
              <a:t>(PriorQueue)</a:t>
            </a:r>
            <a:endParaRPr lang="zh-CN" altLang="en-US" sz="3200">
              <a:solidFill>
                <a:schemeClr val="bg1"/>
              </a:solidFill>
              <a:latin typeface="楷体" pitchFamily="49" charset="-122"/>
              <a:ea typeface="楷体" pitchFamily="49" charset="-122"/>
            </a:endParaRPr>
          </a:p>
        </p:txBody>
      </p:sp>
      <p:sp>
        <p:nvSpPr>
          <p:cNvPr id="6" name="圆角矩形 5"/>
          <p:cNvSpPr/>
          <p:nvPr/>
        </p:nvSpPr>
        <p:spPr>
          <a:xfrm>
            <a:off x="285750" y="1057275"/>
            <a:ext cx="8585200" cy="5105400"/>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eaLnBrk="1" hangingPunct="1">
              <a:lnSpc>
                <a:spcPct val="150000"/>
              </a:lnSpc>
              <a:defRPr/>
            </a:pPr>
            <a:r>
              <a:rPr lang="zh-CN" altLang="en-US" sz="2800" b="1" dirty="0">
                <a:solidFill>
                  <a:srgbClr val="FF0000"/>
                </a:solidFill>
                <a:latin typeface="Times New Roman" pitchFamily="18" charset="0"/>
                <a:ea typeface="华文楷体" pitchFamily="2" charset="-122"/>
                <a:cs typeface="Times New Roman" pitchFamily="18" charset="0"/>
              </a:rPr>
              <a:t>数据结构：</a:t>
            </a:r>
            <a:endParaRPr lang="en-US" altLang="zh-CN" sz="2800" b="1" dirty="0">
              <a:solidFill>
                <a:srgbClr val="FF0000"/>
              </a:solidFill>
              <a:latin typeface="Times New Roman" pitchFamily="18" charset="0"/>
              <a:ea typeface="华文楷体" pitchFamily="2" charset="-122"/>
              <a:cs typeface="Times New Roman" pitchFamily="18" charset="0"/>
            </a:endParaRPr>
          </a:p>
          <a:p>
            <a:pPr eaLnBrk="1" hangingPunct="1">
              <a:lnSpc>
                <a:spcPct val="150000"/>
              </a:lnSpc>
              <a:defRPr/>
            </a:pPr>
            <a:r>
              <a:rPr lang="en-US" altLang="zh-CN" sz="2800" b="1" dirty="0" err="1">
                <a:solidFill>
                  <a:schemeClr val="tx2">
                    <a:lumMod val="50000"/>
                  </a:schemeClr>
                </a:solidFill>
                <a:latin typeface="Times New Roman" pitchFamily="18" charset="0"/>
                <a:ea typeface="华文楷体" pitchFamily="2" charset="-122"/>
                <a:cs typeface="Times New Roman" pitchFamily="18" charset="0"/>
              </a:rPr>
              <a:t>Qnode</a:t>
            </a:r>
            <a:r>
              <a:rPr lang="en-US" altLang="zh-CN" sz="2800" b="1" dirty="0">
                <a:solidFill>
                  <a:schemeClr val="tx2">
                    <a:lumMod val="50000"/>
                  </a:schemeClr>
                </a:solidFill>
                <a:latin typeface="Times New Roman" pitchFamily="18" charset="0"/>
                <a:ea typeface="华文楷体" pitchFamily="2" charset="-122"/>
                <a:cs typeface="Times New Roman" pitchFamily="18" charset="0"/>
              </a:rPr>
              <a:t> {</a:t>
            </a:r>
          </a:p>
          <a:p>
            <a:pPr eaLnBrk="1" hangingPunct="1">
              <a:lnSpc>
                <a:spcPct val="150000"/>
              </a:lnSpc>
              <a:defRPr/>
            </a:pPr>
            <a:r>
              <a:rPr lang="en-US" altLang="zh-CN" sz="2800" b="1" dirty="0">
                <a:solidFill>
                  <a:schemeClr val="tx2">
                    <a:lumMod val="50000"/>
                  </a:schemeClr>
                </a:solidFill>
                <a:latin typeface="Times New Roman" pitchFamily="18" charset="0"/>
                <a:ea typeface="华文楷体" pitchFamily="2" charset="-122"/>
                <a:cs typeface="Times New Roman" pitchFamily="18" charset="0"/>
              </a:rPr>
              <a:t>	</a:t>
            </a:r>
            <a:r>
              <a:rPr lang="en-US" altLang="zh-CN" sz="2800" b="1" dirty="0" err="1">
                <a:solidFill>
                  <a:schemeClr val="tx2">
                    <a:lumMod val="50000"/>
                  </a:schemeClr>
                </a:solidFill>
                <a:latin typeface="Times New Roman" pitchFamily="18" charset="0"/>
                <a:ea typeface="华文楷体" pitchFamily="2" charset="-122"/>
                <a:cs typeface="Times New Roman" pitchFamily="18" charset="0"/>
              </a:rPr>
              <a:t>Int</a:t>
            </a:r>
            <a:r>
              <a:rPr lang="en-US" altLang="zh-CN" sz="2800" b="1" dirty="0">
                <a:solidFill>
                  <a:schemeClr val="tx2">
                    <a:lumMod val="50000"/>
                  </a:schemeClr>
                </a:solidFill>
                <a:latin typeface="Times New Roman" pitchFamily="18" charset="0"/>
                <a:ea typeface="华文楷体" pitchFamily="2" charset="-122"/>
                <a:cs typeface="Times New Roman" pitchFamily="18" charset="0"/>
              </a:rPr>
              <a:t> </a:t>
            </a:r>
            <a:r>
              <a:rPr lang="en-US" altLang="zh-CN" sz="2800" b="1" dirty="0" err="1">
                <a:solidFill>
                  <a:schemeClr val="tx2">
                    <a:lumMod val="50000"/>
                  </a:schemeClr>
                </a:solidFill>
                <a:latin typeface="Times New Roman" pitchFamily="18" charset="0"/>
                <a:ea typeface="华文楷体" pitchFamily="2" charset="-122"/>
                <a:cs typeface="Times New Roman" pitchFamily="18" charset="0"/>
              </a:rPr>
              <a:t>upperSize</a:t>
            </a:r>
            <a:r>
              <a:rPr lang="en-US" altLang="zh-CN" sz="2800" b="1" dirty="0">
                <a:solidFill>
                  <a:schemeClr val="tx2">
                    <a:lumMod val="50000"/>
                  </a:schemeClr>
                </a:solidFill>
                <a:latin typeface="Times New Roman" pitchFamily="18" charset="0"/>
                <a:ea typeface="华文楷体" pitchFamily="2" charset="-122"/>
                <a:cs typeface="Times New Roman" pitchFamily="18" charset="0"/>
              </a:rPr>
              <a:t>; </a:t>
            </a:r>
            <a:r>
              <a:rPr lang="en-US" altLang="zh-CN" sz="2800" b="1" dirty="0">
                <a:solidFill>
                  <a:srgbClr val="FF0000"/>
                </a:solidFill>
                <a:latin typeface="Times New Roman" pitchFamily="18" charset="0"/>
                <a:ea typeface="华文楷体" pitchFamily="2" charset="-122"/>
                <a:cs typeface="Times New Roman" pitchFamily="18" charset="0"/>
              </a:rPr>
              <a:t>//</a:t>
            </a:r>
            <a:r>
              <a:rPr lang="zh-CN" altLang="en-US" sz="2800" b="1" dirty="0">
                <a:solidFill>
                  <a:srgbClr val="FF0000"/>
                </a:solidFill>
                <a:latin typeface="Times New Roman" pitchFamily="18" charset="0"/>
                <a:ea typeface="华文楷体" pitchFamily="2" charset="-122"/>
                <a:cs typeface="Times New Roman" pitchFamily="18" charset="0"/>
              </a:rPr>
              <a:t>最大团结点数上界</a:t>
            </a:r>
            <a:endParaRPr lang="en-US" altLang="zh-CN" sz="2800" b="1" dirty="0">
              <a:solidFill>
                <a:srgbClr val="FF0000"/>
              </a:solidFill>
              <a:latin typeface="Times New Roman" pitchFamily="18" charset="0"/>
              <a:ea typeface="华文楷体" pitchFamily="2" charset="-122"/>
              <a:cs typeface="Times New Roman" pitchFamily="18" charset="0"/>
            </a:endParaRPr>
          </a:p>
          <a:p>
            <a:pPr eaLnBrk="1" hangingPunct="1">
              <a:lnSpc>
                <a:spcPct val="150000"/>
              </a:lnSpc>
              <a:defRPr/>
            </a:pPr>
            <a:r>
              <a:rPr lang="en-US" altLang="zh-CN" sz="2800" b="1" dirty="0">
                <a:solidFill>
                  <a:schemeClr val="tx2">
                    <a:lumMod val="50000"/>
                  </a:schemeClr>
                </a:solidFill>
                <a:latin typeface="Times New Roman" pitchFamily="18" charset="0"/>
                <a:ea typeface="华文楷体" pitchFamily="2" charset="-122"/>
                <a:cs typeface="Times New Roman" pitchFamily="18" charset="0"/>
              </a:rPr>
              <a:t>	</a:t>
            </a:r>
            <a:r>
              <a:rPr lang="en-US" altLang="zh-CN" sz="2800" b="1" dirty="0" err="1">
                <a:solidFill>
                  <a:schemeClr val="tx2">
                    <a:lumMod val="50000"/>
                  </a:schemeClr>
                </a:solidFill>
                <a:latin typeface="Times New Roman" pitchFamily="18" charset="0"/>
                <a:ea typeface="华文楷体" pitchFamily="2" charset="-122"/>
                <a:cs typeface="Times New Roman" pitchFamily="18" charset="0"/>
              </a:rPr>
              <a:t>Int</a:t>
            </a:r>
            <a:r>
              <a:rPr lang="en-US" altLang="zh-CN" sz="2800" b="1" dirty="0">
                <a:solidFill>
                  <a:schemeClr val="tx2">
                    <a:lumMod val="50000"/>
                  </a:schemeClr>
                </a:solidFill>
                <a:latin typeface="Times New Roman" pitchFamily="18" charset="0"/>
                <a:ea typeface="华文楷体" pitchFamily="2" charset="-122"/>
                <a:cs typeface="Times New Roman" pitchFamily="18" charset="0"/>
              </a:rPr>
              <a:t>  level; </a:t>
            </a:r>
            <a:r>
              <a:rPr lang="en-US" altLang="zh-CN" sz="2800" b="1" dirty="0">
                <a:solidFill>
                  <a:srgbClr val="FF0000"/>
                </a:solidFill>
                <a:latin typeface="Times New Roman" pitchFamily="18" charset="0"/>
                <a:ea typeface="华文楷体" pitchFamily="2" charset="-122"/>
                <a:cs typeface="Times New Roman" pitchFamily="18" charset="0"/>
              </a:rPr>
              <a:t>//</a:t>
            </a:r>
            <a:r>
              <a:rPr lang="zh-CN" altLang="en-US" sz="2800" b="1" dirty="0">
                <a:solidFill>
                  <a:srgbClr val="FF0000"/>
                </a:solidFill>
                <a:latin typeface="Times New Roman" pitchFamily="18" charset="0"/>
                <a:ea typeface="华文楷体" pitchFamily="2" charset="-122"/>
                <a:cs typeface="Times New Roman" pitchFamily="18" charset="0"/>
              </a:rPr>
              <a:t>所在层</a:t>
            </a:r>
            <a:endParaRPr lang="en-US" altLang="zh-CN" sz="2800" b="1" dirty="0">
              <a:solidFill>
                <a:srgbClr val="FF0000"/>
              </a:solidFill>
              <a:latin typeface="Times New Roman" pitchFamily="18" charset="0"/>
              <a:ea typeface="华文楷体" pitchFamily="2" charset="-122"/>
              <a:cs typeface="Times New Roman" pitchFamily="18" charset="0"/>
            </a:endParaRPr>
          </a:p>
          <a:p>
            <a:pPr eaLnBrk="1" hangingPunct="1">
              <a:lnSpc>
                <a:spcPct val="150000"/>
              </a:lnSpc>
              <a:defRPr/>
            </a:pPr>
            <a:r>
              <a:rPr lang="en-US" altLang="zh-CN" sz="2800" b="1" dirty="0">
                <a:solidFill>
                  <a:schemeClr val="tx2">
                    <a:lumMod val="50000"/>
                  </a:schemeClr>
                </a:solidFill>
                <a:latin typeface="Times New Roman" pitchFamily="18" charset="0"/>
                <a:ea typeface="华文楷体" pitchFamily="2" charset="-122"/>
                <a:cs typeface="Times New Roman" pitchFamily="18" charset="0"/>
              </a:rPr>
              <a:t>	Node  parent;</a:t>
            </a:r>
            <a:r>
              <a:rPr lang="en-US" altLang="zh-CN" sz="2800" b="1" dirty="0">
                <a:solidFill>
                  <a:srgbClr val="FF0000"/>
                </a:solidFill>
                <a:latin typeface="Times New Roman" pitchFamily="18" charset="0"/>
                <a:ea typeface="华文楷体" pitchFamily="2" charset="-122"/>
                <a:cs typeface="Times New Roman" pitchFamily="18" charset="0"/>
              </a:rPr>
              <a:t>//</a:t>
            </a:r>
            <a:r>
              <a:rPr lang="zh-CN" altLang="en-US" sz="2800" b="1" dirty="0">
                <a:solidFill>
                  <a:srgbClr val="FF0000"/>
                </a:solidFill>
                <a:latin typeface="Times New Roman" pitchFamily="18" charset="0"/>
                <a:ea typeface="华文楷体" pitchFamily="2" charset="-122"/>
                <a:cs typeface="Times New Roman" pitchFamily="18" charset="0"/>
              </a:rPr>
              <a:t>父节点</a:t>
            </a:r>
            <a:endParaRPr lang="en-US" altLang="zh-CN" sz="2800" b="1" dirty="0">
              <a:solidFill>
                <a:srgbClr val="FF0000"/>
              </a:solidFill>
              <a:latin typeface="Times New Roman" pitchFamily="18" charset="0"/>
              <a:ea typeface="华文楷体" pitchFamily="2" charset="-122"/>
              <a:cs typeface="Times New Roman" pitchFamily="18" charset="0"/>
            </a:endParaRPr>
          </a:p>
          <a:p>
            <a:pPr eaLnBrk="1" hangingPunct="1">
              <a:lnSpc>
                <a:spcPct val="150000"/>
              </a:lnSpc>
              <a:defRPr/>
            </a:pPr>
            <a:r>
              <a:rPr lang="en-US" altLang="zh-CN" sz="2800" b="1" dirty="0">
                <a:solidFill>
                  <a:schemeClr val="tx2">
                    <a:lumMod val="50000"/>
                  </a:schemeClr>
                </a:solidFill>
                <a:latin typeface="Times New Roman" pitchFamily="18" charset="0"/>
                <a:ea typeface="华文楷体" pitchFamily="2" charset="-122"/>
                <a:cs typeface="Times New Roman" pitchFamily="18" charset="0"/>
              </a:rPr>
              <a:t>	</a:t>
            </a:r>
            <a:r>
              <a:rPr lang="en-US" altLang="zh-CN" sz="2800" b="1" dirty="0" err="1">
                <a:solidFill>
                  <a:schemeClr val="tx2">
                    <a:lumMod val="50000"/>
                  </a:schemeClr>
                </a:solidFill>
                <a:latin typeface="Times New Roman" pitchFamily="18" charset="0"/>
                <a:ea typeface="华文楷体" pitchFamily="2" charset="-122"/>
                <a:cs typeface="Times New Roman" pitchFamily="18" charset="0"/>
              </a:rPr>
              <a:t>Boolenan</a:t>
            </a:r>
            <a:r>
              <a:rPr lang="en-US" altLang="zh-CN" sz="2800" b="1" dirty="0">
                <a:solidFill>
                  <a:schemeClr val="tx2">
                    <a:lumMod val="50000"/>
                  </a:schemeClr>
                </a:solidFill>
                <a:latin typeface="Times New Roman" pitchFamily="18" charset="0"/>
                <a:ea typeface="华文楷体" pitchFamily="2" charset="-122"/>
                <a:cs typeface="Times New Roman" pitchFamily="18" charset="0"/>
              </a:rPr>
              <a:t>  </a:t>
            </a:r>
            <a:r>
              <a:rPr lang="en-US" altLang="zh-CN" sz="2800" b="1" dirty="0" err="1">
                <a:solidFill>
                  <a:schemeClr val="tx2">
                    <a:lumMod val="50000"/>
                  </a:schemeClr>
                </a:solidFill>
                <a:latin typeface="Times New Roman" pitchFamily="18" charset="0"/>
                <a:ea typeface="华文楷体" pitchFamily="2" charset="-122"/>
                <a:cs typeface="Times New Roman" pitchFamily="18" charset="0"/>
              </a:rPr>
              <a:t>leftCh</a:t>
            </a:r>
            <a:r>
              <a:rPr lang="en-US" altLang="zh-CN" sz="2800" b="1" dirty="0">
                <a:solidFill>
                  <a:srgbClr val="FF0000"/>
                </a:solidFill>
                <a:latin typeface="Times New Roman" pitchFamily="18" charset="0"/>
                <a:ea typeface="华文楷体" pitchFamily="2" charset="-122"/>
                <a:cs typeface="Times New Roman" pitchFamily="18" charset="0"/>
              </a:rPr>
              <a:t>;//</a:t>
            </a:r>
            <a:r>
              <a:rPr lang="zh-CN" altLang="en-US" sz="2800" b="1" dirty="0">
                <a:solidFill>
                  <a:srgbClr val="FF0000"/>
                </a:solidFill>
                <a:latin typeface="Times New Roman" pitchFamily="18" charset="0"/>
                <a:ea typeface="华文楷体" pitchFamily="2" charset="-122"/>
                <a:cs typeface="Times New Roman" pitchFamily="18" charset="0"/>
              </a:rPr>
              <a:t>是否为左</a:t>
            </a:r>
            <a:endParaRPr lang="en-US" altLang="zh-CN" sz="2800" b="1" dirty="0">
              <a:solidFill>
                <a:srgbClr val="FF0000"/>
              </a:solidFill>
              <a:latin typeface="Times New Roman" pitchFamily="18" charset="0"/>
              <a:ea typeface="华文楷体" pitchFamily="2" charset="-122"/>
              <a:cs typeface="Times New Roman" pitchFamily="18" charset="0"/>
            </a:endParaRPr>
          </a:p>
          <a:p>
            <a:pPr eaLnBrk="1" hangingPunct="1">
              <a:lnSpc>
                <a:spcPct val="150000"/>
              </a:lnSpc>
              <a:defRPr/>
            </a:pPr>
            <a:r>
              <a:rPr lang="en-US" altLang="zh-CN" sz="2800" b="1" dirty="0">
                <a:solidFill>
                  <a:schemeClr val="tx2">
                    <a:lumMod val="50000"/>
                  </a:schemeClr>
                </a:solidFill>
                <a:latin typeface="Times New Roman" pitchFamily="18" charset="0"/>
                <a:ea typeface="华文楷体" pitchFamily="2" charset="-122"/>
                <a:cs typeface="Times New Roman" pitchFamily="18" charset="0"/>
              </a:rPr>
              <a:t>}</a:t>
            </a:r>
          </a:p>
        </p:txBody>
      </p:sp>
      <p:sp>
        <p:nvSpPr>
          <p:cNvPr id="4" name="矩形 3"/>
          <p:cNvSpPr>
            <a:spLocks noChangeArrowheads="1"/>
          </p:cNvSpPr>
          <p:nvPr/>
        </p:nvSpPr>
        <p:spPr bwMode="auto">
          <a:xfrm>
            <a:off x="2676525" y="5410200"/>
            <a:ext cx="5324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800" b="1">
                <a:solidFill>
                  <a:srgbClr val="FF0000"/>
                </a:solidFill>
                <a:latin typeface="Times New Roman" pitchFamily="18" charset="0"/>
                <a:ea typeface="华文楷体" pitchFamily="2" charset="-122"/>
                <a:cs typeface="Times New Roman" pitchFamily="18" charset="0"/>
              </a:rPr>
              <a:t>upperSize = cliqueSize +n-level+1</a:t>
            </a:r>
            <a:endParaRPr lang="zh-CN" altLang="en-US" sz="2800">
              <a:solidFill>
                <a:srgbClr val="FF0000"/>
              </a:solidFill>
              <a:ea typeface="华文楷体" pitchFamily="2" charset="-122"/>
              <a:cs typeface="Times New Roman"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分支限界法基本思想</a:t>
            </a:r>
          </a:p>
        </p:txBody>
      </p:sp>
      <p:sp>
        <p:nvSpPr>
          <p:cNvPr id="4" name="内容占位符 2"/>
          <p:cNvSpPr>
            <a:spLocks noGrp="1"/>
          </p:cNvSpPr>
          <p:nvPr>
            <p:ph idx="1"/>
          </p:nvPr>
        </p:nvSpPr>
        <p:spPr>
          <a:xfrm>
            <a:off x="307975" y="1116013"/>
            <a:ext cx="8586788" cy="998537"/>
          </a:xfrm>
        </p:spPr>
        <p:txBody>
          <a:bodyPr/>
          <a:lstStyle/>
          <a:p>
            <a:pPr marL="0" indent="0" algn="just" defTabSz="914400" eaLnBrk="1" fontAlgn="auto" hangingPunct="1">
              <a:lnSpc>
                <a:spcPct val="150000"/>
              </a:lnSpc>
              <a:spcBef>
                <a:spcPts val="0"/>
              </a:spcBef>
              <a:spcAft>
                <a:spcPts val="0"/>
              </a:spcAft>
              <a:buClrTx/>
              <a:buSzTx/>
              <a:buFontTx/>
              <a:buNone/>
              <a:defRPr/>
            </a:pPr>
            <a:r>
              <a:rPr lang="zh-CN" altLang="en-US" sz="3200" b="1" kern="0" dirty="0" smtClean="0">
                <a:solidFill>
                  <a:srgbClr val="00B050"/>
                </a:solidFill>
                <a:latin typeface="华文楷体" pitchFamily="2" charset="-122"/>
                <a:ea typeface="华文楷体" pitchFamily="2" charset="-122"/>
              </a:rPr>
              <a:t>常见的两种分支搜索法（</a:t>
            </a:r>
            <a:r>
              <a:rPr lang="zh-CN" altLang="en-US" sz="3200" b="1" kern="0" dirty="0" smtClean="0">
                <a:solidFill>
                  <a:srgbClr val="FF0000"/>
                </a:solidFill>
                <a:latin typeface="华文楷体" pitchFamily="2" charset="-122"/>
                <a:ea typeface="华文楷体" pitchFamily="2" charset="-122"/>
              </a:rPr>
              <a:t>选择节点方式</a:t>
            </a:r>
            <a:r>
              <a:rPr lang="zh-CN" altLang="en-US" sz="3200" b="1" kern="0" dirty="0" smtClean="0">
                <a:solidFill>
                  <a:srgbClr val="00B050"/>
                </a:solidFill>
                <a:latin typeface="华文楷体" pitchFamily="2" charset="-122"/>
                <a:ea typeface="华文楷体" pitchFamily="2" charset="-122"/>
              </a:rPr>
              <a:t>）</a:t>
            </a:r>
          </a:p>
          <a:p>
            <a:pPr marL="0" indent="0" algn="just" defTabSz="914400" eaLnBrk="1" fontAlgn="auto" hangingPunct="1">
              <a:lnSpc>
                <a:spcPct val="100000"/>
              </a:lnSpc>
              <a:spcBef>
                <a:spcPts val="0"/>
              </a:spcBef>
              <a:spcAft>
                <a:spcPts val="0"/>
              </a:spcAft>
              <a:buClrTx/>
              <a:buSzTx/>
              <a:buFontTx/>
              <a:buNone/>
              <a:defRPr/>
            </a:pPr>
            <a:endParaRPr lang="zh-CN" altLang="en-US" kern="0" dirty="0" smtClean="0">
              <a:solidFill>
                <a:sysClr val="windowText" lastClr="000000"/>
              </a:solidFill>
            </a:endParaRPr>
          </a:p>
        </p:txBody>
      </p:sp>
      <p:sp>
        <p:nvSpPr>
          <p:cNvPr id="5" name="矩形 4"/>
          <p:cNvSpPr/>
          <p:nvPr/>
        </p:nvSpPr>
        <p:spPr>
          <a:xfrm>
            <a:off x="385763" y="5305425"/>
            <a:ext cx="8450262" cy="107791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lvl="2" algn="just" defTabSz="914400" eaLnBrk="1" fontAlgn="auto" hangingPunct="1">
              <a:spcBef>
                <a:spcPts val="0"/>
              </a:spcBef>
              <a:spcAft>
                <a:spcPts val="0"/>
              </a:spcAft>
              <a:buClr>
                <a:srgbClr val="00B050"/>
              </a:buClr>
              <a:buFont typeface="Wingdings" pitchFamily="2" charset="2"/>
              <a:buChar char="Ø"/>
              <a:defRPr/>
            </a:pPr>
            <a:r>
              <a:rPr lang="zh-CN" altLang="en-US" sz="3200" b="1" kern="0" dirty="0">
                <a:solidFill>
                  <a:sysClr val="windowText" lastClr="000000"/>
                </a:solidFill>
                <a:latin typeface="华文楷体" pitchFamily="2" charset="-122"/>
                <a:ea typeface="华文楷体" pitchFamily="2" charset="-122"/>
              </a:rPr>
              <a:t>最大堆（最大优先队列）：最大效益优先</a:t>
            </a:r>
            <a:endParaRPr lang="en-US" altLang="zh-CN" sz="3200" b="1" kern="0" dirty="0">
              <a:solidFill>
                <a:sysClr val="windowText" lastClr="000000"/>
              </a:solidFill>
              <a:latin typeface="华文楷体" pitchFamily="2" charset="-122"/>
              <a:ea typeface="华文楷体" pitchFamily="2" charset="-122"/>
            </a:endParaRPr>
          </a:p>
          <a:p>
            <a:pPr marL="0" lvl="2" algn="just" defTabSz="914400" eaLnBrk="1" fontAlgn="auto" hangingPunct="1">
              <a:spcBef>
                <a:spcPts val="0"/>
              </a:spcBef>
              <a:spcAft>
                <a:spcPts val="0"/>
              </a:spcAft>
              <a:buClr>
                <a:srgbClr val="00B050"/>
              </a:buClr>
              <a:buFont typeface="Wingdings" pitchFamily="2" charset="2"/>
              <a:buChar char="Ø"/>
              <a:defRPr/>
            </a:pPr>
            <a:r>
              <a:rPr lang="zh-CN" altLang="en-US" sz="3200" b="1" kern="0" dirty="0">
                <a:solidFill>
                  <a:sysClr val="windowText" lastClr="000000"/>
                </a:solidFill>
                <a:latin typeface="华文楷体" pitchFamily="2" charset="-122"/>
                <a:ea typeface="华文楷体" pitchFamily="2" charset="-122"/>
              </a:rPr>
              <a:t>最小堆（最小优先队列）：最小耗费优先</a:t>
            </a:r>
          </a:p>
        </p:txBody>
      </p:sp>
      <p:sp>
        <p:nvSpPr>
          <p:cNvPr id="6" name="矩形 5"/>
          <p:cNvSpPr/>
          <p:nvPr/>
        </p:nvSpPr>
        <p:spPr>
          <a:xfrm>
            <a:off x="379413" y="1984375"/>
            <a:ext cx="8443912" cy="137160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marL="0" lvl="1" algn="just" defTabSz="914400" eaLnBrk="1" fontAlgn="auto" hangingPunct="1">
              <a:lnSpc>
                <a:spcPct val="130000"/>
              </a:lnSpc>
              <a:spcBef>
                <a:spcPts val="0"/>
              </a:spcBef>
              <a:spcAft>
                <a:spcPts val="0"/>
              </a:spcAft>
              <a:defRPr/>
            </a:pPr>
            <a:r>
              <a:rPr lang="zh-CN" altLang="en-US" sz="3200" b="1" kern="0" dirty="0">
                <a:solidFill>
                  <a:srgbClr val="990000"/>
                </a:solidFill>
                <a:latin typeface="华文楷体" pitchFamily="2" charset="-122"/>
                <a:ea typeface="华文楷体" pitchFamily="2" charset="-122"/>
              </a:rPr>
              <a:t>队列式(</a:t>
            </a:r>
            <a:r>
              <a:rPr lang="en-US" altLang="zh-CN" sz="3200" b="1" kern="0" dirty="0">
                <a:solidFill>
                  <a:srgbClr val="990000"/>
                </a:solidFill>
                <a:latin typeface="华文楷体" pitchFamily="2" charset="-122"/>
                <a:ea typeface="华文楷体" pitchFamily="2" charset="-122"/>
              </a:rPr>
              <a:t>FIFO)</a:t>
            </a:r>
            <a:r>
              <a:rPr lang="zh-CN" altLang="en-US" sz="3200" b="1" kern="0" dirty="0">
                <a:solidFill>
                  <a:srgbClr val="990000"/>
                </a:solidFill>
                <a:latin typeface="华文楷体" pitchFamily="2" charset="-122"/>
                <a:ea typeface="华文楷体" pitchFamily="2" charset="-122"/>
              </a:rPr>
              <a:t>搜索法</a:t>
            </a:r>
            <a:r>
              <a:rPr lang="zh-CN" altLang="en-US" sz="3200" b="1" kern="0" dirty="0">
                <a:solidFill>
                  <a:sysClr val="windowText" lastClr="000000"/>
                </a:solidFill>
                <a:latin typeface="华文楷体" pitchFamily="2" charset="-122"/>
                <a:ea typeface="华文楷体" pitchFamily="2" charset="-122"/>
              </a:rPr>
              <a:t>：按照队列先进先出（</a:t>
            </a:r>
            <a:r>
              <a:rPr lang="en-US" altLang="zh-CN" sz="3200" b="1" kern="0" dirty="0">
                <a:solidFill>
                  <a:sysClr val="windowText" lastClr="000000"/>
                </a:solidFill>
                <a:latin typeface="华文楷体" pitchFamily="2" charset="-122"/>
                <a:ea typeface="华文楷体" pitchFamily="2" charset="-122"/>
              </a:rPr>
              <a:t>FIFO）</a:t>
            </a:r>
            <a:r>
              <a:rPr lang="zh-CN" altLang="en-US" sz="3200" b="1" kern="0" dirty="0">
                <a:solidFill>
                  <a:sysClr val="windowText" lastClr="000000"/>
                </a:solidFill>
                <a:latin typeface="华文楷体" pitchFamily="2" charset="-122"/>
                <a:ea typeface="华文楷体" pitchFamily="2" charset="-122"/>
              </a:rPr>
              <a:t>原则选取下一个节点为扩展节点。</a:t>
            </a:r>
            <a:endParaRPr lang="en-US" altLang="zh-CN" sz="3200" b="1" kern="0" dirty="0">
              <a:solidFill>
                <a:sysClr val="windowText" lastClr="000000"/>
              </a:solidFill>
              <a:latin typeface="华文楷体" pitchFamily="2" charset="-122"/>
              <a:ea typeface="华文楷体" pitchFamily="2" charset="-122"/>
            </a:endParaRPr>
          </a:p>
        </p:txBody>
      </p:sp>
      <p:sp>
        <p:nvSpPr>
          <p:cNvPr id="7" name="矩形 6"/>
          <p:cNvSpPr/>
          <p:nvPr/>
        </p:nvSpPr>
        <p:spPr>
          <a:xfrm>
            <a:off x="379413" y="3622675"/>
            <a:ext cx="8456612" cy="137318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1" algn="just" defTabSz="914400" eaLnBrk="1" fontAlgn="auto" hangingPunct="1">
              <a:lnSpc>
                <a:spcPct val="130000"/>
              </a:lnSpc>
              <a:spcBef>
                <a:spcPts val="0"/>
              </a:spcBef>
              <a:spcAft>
                <a:spcPts val="0"/>
              </a:spcAft>
              <a:defRPr/>
            </a:pPr>
            <a:r>
              <a:rPr lang="zh-CN" altLang="en-US" sz="3200" b="1" kern="0" dirty="0">
                <a:solidFill>
                  <a:srgbClr val="990000"/>
                </a:solidFill>
                <a:latin typeface="华文楷体" pitchFamily="2" charset="-122"/>
                <a:ea typeface="华文楷体" pitchFamily="2" charset="-122"/>
              </a:rPr>
              <a:t>优先队列式搜索法</a:t>
            </a:r>
            <a:r>
              <a:rPr lang="zh-CN" altLang="en-US" sz="3200" b="1" kern="0" dirty="0">
                <a:solidFill>
                  <a:sysClr val="windowText" lastClr="000000"/>
                </a:solidFill>
                <a:latin typeface="华文楷体" pitchFamily="2" charset="-122"/>
                <a:ea typeface="华文楷体" pitchFamily="2" charset="-122"/>
              </a:rPr>
              <a:t>：按照优先队列中</a:t>
            </a:r>
            <a:r>
              <a:rPr lang="zh-CN" altLang="en-US" sz="3200" b="1" kern="0" dirty="0">
                <a:solidFill>
                  <a:srgbClr val="FF0000"/>
                </a:solidFill>
                <a:latin typeface="华文楷体" pitchFamily="2" charset="-122"/>
                <a:ea typeface="华文楷体" pitchFamily="2" charset="-122"/>
              </a:rPr>
              <a:t>规定的优先级</a:t>
            </a:r>
            <a:r>
              <a:rPr lang="zh-CN" altLang="en-US" sz="3200" b="1" kern="0" dirty="0">
                <a:solidFill>
                  <a:sysClr val="windowText" lastClr="000000"/>
                </a:solidFill>
                <a:latin typeface="华文楷体" pitchFamily="2" charset="-122"/>
                <a:ea typeface="华文楷体" pitchFamily="2" charset="-122"/>
              </a:rPr>
              <a:t>选取</a:t>
            </a:r>
            <a:r>
              <a:rPr lang="zh-CN" altLang="en-US" sz="3200" b="1" kern="0" dirty="0">
                <a:solidFill>
                  <a:srgbClr val="FF0000"/>
                </a:solidFill>
                <a:latin typeface="华文楷体" pitchFamily="2" charset="-122"/>
                <a:ea typeface="华文楷体" pitchFamily="2" charset="-122"/>
              </a:rPr>
              <a:t>优先级最高的节点</a:t>
            </a:r>
            <a:r>
              <a:rPr lang="zh-CN" altLang="en-US" sz="3200" b="1" kern="0" dirty="0">
                <a:solidFill>
                  <a:sysClr val="windowText" lastClr="000000"/>
                </a:solidFill>
                <a:latin typeface="华文楷体" pitchFamily="2" charset="-122"/>
                <a:ea typeface="华文楷体" pitchFamily="2" charset="-122"/>
              </a:rPr>
              <a:t>成为当前扩展节点。</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矩形 2"/>
          <p:cNvSpPr>
            <a:spLocks noChangeArrowheads="1"/>
          </p:cNvSpPr>
          <p:nvPr/>
        </p:nvSpPr>
        <p:spPr bwMode="auto">
          <a:xfrm>
            <a:off x="292100" y="376238"/>
            <a:ext cx="510857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最大团问题</a:t>
            </a:r>
            <a:r>
              <a:rPr lang="en-US" altLang="zh-CN" sz="3200">
                <a:solidFill>
                  <a:schemeClr val="bg1"/>
                </a:solidFill>
                <a:latin typeface="Times New Roman" pitchFamily="18" charset="0"/>
                <a:ea typeface="楷体" pitchFamily="49" charset="-122"/>
                <a:cs typeface="Times New Roman" pitchFamily="18" charset="0"/>
              </a:rPr>
              <a:t>(PriorQueue)</a:t>
            </a:r>
            <a:endParaRPr lang="zh-CN" altLang="en-US" sz="3200">
              <a:solidFill>
                <a:schemeClr val="bg1"/>
              </a:solidFill>
              <a:latin typeface="楷体" pitchFamily="49" charset="-122"/>
              <a:ea typeface="楷体" pitchFamily="49" charset="-122"/>
            </a:endParaRPr>
          </a:p>
          <a:p>
            <a:pPr eaLnBrk="1" hangingPunct="1"/>
            <a:endParaRPr lang="zh-CN" altLang="en-US" sz="3200">
              <a:solidFill>
                <a:schemeClr val="bg1"/>
              </a:solidFill>
              <a:latin typeface="楷体" pitchFamily="49" charset="-122"/>
              <a:ea typeface="楷体" pitchFamily="49" charset="-122"/>
            </a:endParaRPr>
          </a:p>
        </p:txBody>
      </p:sp>
      <p:sp>
        <p:nvSpPr>
          <p:cNvPr id="61443" name="Rectangle 3"/>
          <p:cNvSpPr txBox="1">
            <a:spLocks noChangeArrowheads="1"/>
          </p:cNvSpPr>
          <p:nvPr/>
        </p:nvSpPr>
        <p:spPr bwMode="auto">
          <a:xfrm>
            <a:off x="153988" y="1135063"/>
            <a:ext cx="8764587" cy="553878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marL="171450" indent="-171450" defTabSz="685800">
              <a:lnSpc>
                <a:spcPct val="90000"/>
              </a:lnSpc>
              <a:spcBef>
                <a:spcPct val="50000"/>
              </a:spcBef>
              <a:buClr>
                <a:schemeClr val="accent1"/>
              </a:buClr>
              <a:buSzPct val="75000"/>
              <a:defRPr/>
            </a:pPr>
            <a:r>
              <a:rPr lang="zh-CN" altLang="en-US" sz="3200" b="1" dirty="0">
                <a:solidFill>
                  <a:srgbClr val="00B050"/>
                </a:solidFill>
                <a:latin typeface="Times New Roman" pitchFamily="18" charset="0"/>
                <a:ea typeface="华文楷体" pitchFamily="2" charset="-122"/>
                <a:cs typeface="Times New Roman" pitchFamily="18" charset="0"/>
              </a:rPr>
              <a:t>3. 算法思想</a:t>
            </a:r>
            <a:endParaRPr lang="en-US" altLang="zh-CN" sz="3200" b="1" dirty="0">
              <a:solidFill>
                <a:srgbClr val="00B050"/>
              </a:solidFill>
              <a:latin typeface="Times New Roman" pitchFamily="18" charset="0"/>
              <a:ea typeface="华文楷体" pitchFamily="2" charset="-122"/>
              <a:cs typeface="Times New Roman" pitchFamily="18" charset="0"/>
            </a:endParaRPr>
          </a:p>
          <a:p>
            <a:pPr marL="171450" indent="-171450" defTabSz="685800">
              <a:lnSpc>
                <a:spcPct val="125000"/>
              </a:lnSpc>
              <a:spcBef>
                <a:spcPct val="50000"/>
              </a:spcBef>
              <a:buClr>
                <a:schemeClr val="accent1"/>
              </a:buClr>
              <a:buSzPct val="75000"/>
              <a:defRPr/>
            </a:pPr>
            <a:r>
              <a:rPr lang="zh-CN" altLang="en-US" sz="2800" b="1" dirty="0">
                <a:solidFill>
                  <a:srgbClr val="303030"/>
                </a:solidFill>
                <a:latin typeface="Times New Roman" pitchFamily="18" charset="0"/>
                <a:ea typeface="华文楷体" pitchFamily="2" charset="-122"/>
                <a:cs typeface="Times New Roman" pitchFamily="18" charset="0"/>
              </a:rPr>
              <a:t>       子集树的</a:t>
            </a:r>
            <a:r>
              <a:rPr lang="zh-CN" altLang="en-US" sz="2800" b="1" dirty="0">
                <a:solidFill>
                  <a:srgbClr val="FF0000"/>
                </a:solidFill>
                <a:latin typeface="Times New Roman" pitchFamily="18" charset="0"/>
                <a:ea typeface="华文楷体" pitchFamily="2" charset="-122"/>
                <a:cs typeface="Times New Roman" pitchFamily="18" charset="0"/>
              </a:rPr>
              <a:t>根结点是初始扩展结点</a:t>
            </a:r>
            <a:r>
              <a:rPr lang="zh-CN" altLang="en-US" sz="2800" b="1" dirty="0">
                <a:solidFill>
                  <a:srgbClr val="303030"/>
                </a:solidFill>
                <a:latin typeface="Times New Roman" pitchFamily="18" charset="0"/>
                <a:ea typeface="华文楷体" pitchFamily="2" charset="-122"/>
                <a:cs typeface="Times New Roman" pitchFamily="18" charset="0"/>
              </a:rPr>
              <a:t>，对于这个特殊的扩展结点，其</a:t>
            </a:r>
            <a:r>
              <a:rPr lang="en-US" altLang="zh-CN" sz="2800" b="1" dirty="0" err="1">
                <a:solidFill>
                  <a:srgbClr val="303030"/>
                </a:solidFill>
                <a:latin typeface="Times New Roman" pitchFamily="18" charset="0"/>
                <a:ea typeface="华文楷体" pitchFamily="2" charset="-122"/>
                <a:cs typeface="Times New Roman" pitchFamily="18" charset="0"/>
              </a:rPr>
              <a:t>cliqueSize</a:t>
            </a:r>
            <a:r>
              <a:rPr lang="zh-CN" altLang="en-US" sz="2800" b="1" dirty="0">
                <a:solidFill>
                  <a:srgbClr val="303030"/>
                </a:solidFill>
                <a:latin typeface="Times New Roman" pitchFamily="18" charset="0"/>
                <a:ea typeface="华文楷体" pitchFamily="2" charset="-122"/>
                <a:cs typeface="Times New Roman" pitchFamily="18" charset="0"/>
              </a:rPr>
              <a:t>的值为0。 </a:t>
            </a:r>
          </a:p>
          <a:p>
            <a:pPr marL="171450" indent="-171450" algn="just" defTabSz="685800">
              <a:lnSpc>
                <a:spcPct val="125000"/>
              </a:lnSpc>
              <a:spcBef>
                <a:spcPts val="600"/>
              </a:spcBef>
              <a:buClr>
                <a:schemeClr val="accent1"/>
              </a:buClr>
              <a:buSzPct val="75000"/>
              <a:defRPr/>
            </a:pPr>
            <a:r>
              <a:rPr lang="zh-CN" altLang="en-US" sz="2800" b="1" dirty="0">
                <a:solidFill>
                  <a:srgbClr val="303030"/>
                </a:solidFill>
                <a:latin typeface="Times New Roman" pitchFamily="18" charset="0"/>
                <a:ea typeface="华文楷体" pitchFamily="2" charset="-122"/>
                <a:cs typeface="Times New Roman" pitchFamily="18" charset="0"/>
              </a:rPr>
              <a:t>       算法在扩展内部结点时，</a:t>
            </a:r>
            <a:r>
              <a:rPr lang="zh-CN" altLang="en-US" sz="2800" b="1" dirty="0">
                <a:solidFill>
                  <a:srgbClr val="FF0000"/>
                </a:solidFill>
                <a:latin typeface="Times New Roman" pitchFamily="18" charset="0"/>
                <a:ea typeface="华文楷体" pitchFamily="2" charset="-122"/>
                <a:cs typeface="Times New Roman" pitchFamily="18" charset="0"/>
              </a:rPr>
              <a:t>首先考察其左儿子结点</a:t>
            </a:r>
            <a:r>
              <a:rPr lang="zh-CN" altLang="en-US" sz="2800" b="1" dirty="0">
                <a:solidFill>
                  <a:srgbClr val="303030"/>
                </a:solidFill>
                <a:latin typeface="Times New Roman" pitchFamily="18" charset="0"/>
                <a:ea typeface="华文楷体" pitchFamily="2" charset="-122"/>
                <a:cs typeface="Times New Roman" pitchFamily="18" charset="0"/>
              </a:rPr>
              <a:t>。在左儿子结点处，将顶点</a:t>
            </a:r>
            <a:r>
              <a:rPr lang="en-US" altLang="zh-CN" sz="2800" b="1" dirty="0" err="1">
                <a:solidFill>
                  <a:srgbClr val="303030"/>
                </a:solidFill>
                <a:latin typeface="Times New Roman" pitchFamily="18" charset="0"/>
                <a:ea typeface="华文楷体" pitchFamily="2" charset="-122"/>
                <a:cs typeface="Times New Roman" pitchFamily="18" charset="0"/>
              </a:rPr>
              <a:t>i</a:t>
            </a:r>
            <a:r>
              <a:rPr lang="zh-CN" altLang="en-US" sz="2800" b="1" dirty="0">
                <a:solidFill>
                  <a:srgbClr val="303030"/>
                </a:solidFill>
                <a:latin typeface="Times New Roman" pitchFamily="18" charset="0"/>
                <a:ea typeface="华文楷体" pitchFamily="2" charset="-122"/>
                <a:cs typeface="Times New Roman" pitchFamily="18" charset="0"/>
              </a:rPr>
              <a:t>加入到当前团中，</a:t>
            </a:r>
            <a:r>
              <a:rPr lang="zh-CN" altLang="en-US" sz="2800" b="1" dirty="0">
                <a:solidFill>
                  <a:srgbClr val="FF0000"/>
                </a:solidFill>
                <a:latin typeface="Times New Roman" pitchFamily="18" charset="0"/>
                <a:ea typeface="华文楷体" pitchFamily="2" charset="-122"/>
                <a:cs typeface="Times New Roman" pitchFamily="18" charset="0"/>
              </a:rPr>
              <a:t>并检查该顶点与当前团中其他顶点之间是否有边相连</a:t>
            </a:r>
            <a:r>
              <a:rPr lang="zh-CN" altLang="en-US" sz="2800" b="1" dirty="0">
                <a:solidFill>
                  <a:srgbClr val="303030"/>
                </a:solidFill>
                <a:latin typeface="Times New Roman" pitchFamily="18" charset="0"/>
                <a:ea typeface="华文楷体" pitchFamily="2" charset="-122"/>
                <a:cs typeface="Times New Roman" pitchFamily="18" charset="0"/>
              </a:rPr>
              <a:t>。当顶点</a:t>
            </a:r>
            <a:r>
              <a:rPr lang="en-US" altLang="zh-CN" sz="2800" b="1" dirty="0" err="1">
                <a:solidFill>
                  <a:srgbClr val="303030"/>
                </a:solidFill>
                <a:latin typeface="Times New Roman" pitchFamily="18" charset="0"/>
                <a:ea typeface="华文楷体" pitchFamily="2" charset="-122"/>
                <a:cs typeface="Times New Roman" pitchFamily="18" charset="0"/>
              </a:rPr>
              <a:t>i</a:t>
            </a:r>
            <a:r>
              <a:rPr lang="zh-CN" altLang="en-US" sz="2800" b="1" dirty="0">
                <a:solidFill>
                  <a:srgbClr val="303030"/>
                </a:solidFill>
                <a:latin typeface="Times New Roman" pitchFamily="18" charset="0"/>
                <a:ea typeface="华文楷体" pitchFamily="2" charset="-122"/>
                <a:cs typeface="Times New Roman" pitchFamily="18" charset="0"/>
              </a:rPr>
              <a:t>与当前团中所有顶点之间都有边相连，则相应的左儿子结点是可行结点，将它加入到子集树中并插入活结点优先队列，</a:t>
            </a:r>
            <a:r>
              <a:rPr lang="zh-CN" altLang="en-US" sz="2800" b="1" dirty="0">
                <a:solidFill>
                  <a:srgbClr val="FF0000"/>
                </a:solidFill>
                <a:latin typeface="Times New Roman" pitchFamily="18" charset="0"/>
                <a:ea typeface="华文楷体" pitchFamily="2" charset="-122"/>
                <a:cs typeface="Times New Roman" pitchFamily="18" charset="0"/>
              </a:rPr>
              <a:t>并判断是否可以更新最优解</a:t>
            </a:r>
            <a:r>
              <a:rPr lang="zh-CN" altLang="en-US" sz="2800" b="1" dirty="0">
                <a:solidFill>
                  <a:srgbClr val="303030"/>
                </a:solidFill>
                <a:latin typeface="Times New Roman" pitchFamily="18" charset="0"/>
                <a:ea typeface="华文楷体" pitchFamily="2" charset="-122"/>
                <a:cs typeface="Times New Roman" pitchFamily="18" charset="0"/>
              </a:rPr>
              <a:t>，否则就不是可行结点。</a:t>
            </a:r>
          </a:p>
          <a:p>
            <a:pPr marL="171450" indent="-171450" defTabSz="685800">
              <a:lnSpc>
                <a:spcPct val="90000"/>
              </a:lnSpc>
              <a:spcBef>
                <a:spcPts val="750"/>
              </a:spcBef>
              <a:buClr>
                <a:schemeClr val="accent1"/>
              </a:buClr>
              <a:buSzPct val="75000"/>
              <a:defRPr/>
            </a:pPr>
            <a:endParaRPr lang="zh-CN" altLang="en-US" dirty="0">
              <a:solidFill>
                <a:schemeClr val="accent1"/>
              </a:solidFill>
              <a:latin typeface="黑体" pitchFamily="49" charset="-122"/>
              <a:cs typeface="Times New Roman"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矩形 2"/>
          <p:cNvSpPr>
            <a:spLocks noChangeArrowheads="1"/>
          </p:cNvSpPr>
          <p:nvPr/>
        </p:nvSpPr>
        <p:spPr bwMode="auto">
          <a:xfrm>
            <a:off x="292100" y="376238"/>
            <a:ext cx="56134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最大团问题</a:t>
            </a:r>
            <a:r>
              <a:rPr lang="en-US" altLang="zh-CN" sz="3200">
                <a:solidFill>
                  <a:schemeClr val="bg1"/>
                </a:solidFill>
                <a:latin typeface="Times New Roman" pitchFamily="18" charset="0"/>
                <a:ea typeface="楷体" pitchFamily="49" charset="-122"/>
                <a:cs typeface="Times New Roman" pitchFamily="18" charset="0"/>
              </a:rPr>
              <a:t>(PriorQueue)</a:t>
            </a:r>
            <a:endParaRPr lang="zh-CN" altLang="en-US" sz="3200">
              <a:solidFill>
                <a:schemeClr val="bg1"/>
              </a:solidFill>
              <a:latin typeface="楷体" pitchFamily="49" charset="-122"/>
              <a:ea typeface="楷体" pitchFamily="49" charset="-122"/>
            </a:endParaRPr>
          </a:p>
          <a:p>
            <a:pPr eaLnBrk="1" hangingPunct="1"/>
            <a:endParaRPr lang="zh-CN" altLang="en-US" sz="3200">
              <a:solidFill>
                <a:schemeClr val="bg1"/>
              </a:solidFill>
              <a:latin typeface="楷体" pitchFamily="49" charset="-122"/>
              <a:ea typeface="楷体" pitchFamily="49" charset="-122"/>
            </a:endParaRPr>
          </a:p>
        </p:txBody>
      </p:sp>
      <p:sp>
        <p:nvSpPr>
          <p:cNvPr id="61443" name="Rectangle 3"/>
          <p:cNvSpPr txBox="1">
            <a:spLocks noChangeArrowheads="1"/>
          </p:cNvSpPr>
          <p:nvPr/>
        </p:nvSpPr>
        <p:spPr bwMode="auto">
          <a:xfrm>
            <a:off x="354013" y="1135063"/>
            <a:ext cx="8323262" cy="53689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marL="171450" indent="-171450" defTabSz="685800">
              <a:lnSpc>
                <a:spcPct val="90000"/>
              </a:lnSpc>
              <a:spcBef>
                <a:spcPct val="50000"/>
              </a:spcBef>
              <a:buClr>
                <a:schemeClr val="accent1"/>
              </a:buClr>
              <a:buSzPct val="75000"/>
              <a:defRPr/>
            </a:pPr>
            <a:r>
              <a:rPr lang="zh-CN" altLang="en-US" sz="3200" b="1" dirty="0">
                <a:solidFill>
                  <a:srgbClr val="00B050"/>
                </a:solidFill>
                <a:latin typeface="Times New Roman" pitchFamily="18" charset="0"/>
                <a:ea typeface="华文楷体" pitchFamily="2" charset="-122"/>
                <a:cs typeface="Times New Roman" pitchFamily="18" charset="0"/>
              </a:rPr>
              <a:t>3. 算法思想</a:t>
            </a:r>
            <a:endParaRPr lang="en-US" altLang="zh-CN" sz="3200" b="1" dirty="0">
              <a:solidFill>
                <a:srgbClr val="00B050"/>
              </a:solidFill>
              <a:latin typeface="Times New Roman" pitchFamily="18" charset="0"/>
              <a:ea typeface="华文楷体" pitchFamily="2" charset="-122"/>
              <a:cs typeface="Times New Roman" pitchFamily="18" charset="0"/>
            </a:endParaRPr>
          </a:p>
          <a:p>
            <a:pPr marL="171450" indent="-171450" algn="just" defTabSz="685800">
              <a:lnSpc>
                <a:spcPct val="150000"/>
              </a:lnSpc>
              <a:spcBef>
                <a:spcPct val="50000"/>
              </a:spcBef>
              <a:buClr>
                <a:schemeClr val="accent1"/>
              </a:buClr>
              <a:buSzPct val="75000"/>
              <a:defRPr/>
            </a:pPr>
            <a:r>
              <a:rPr lang="en-US" altLang="zh-CN" sz="2400" b="1" dirty="0">
                <a:solidFill>
                  <a:srgbClr val="FF0000"/>
                </a:solidFill>
                <a:latin typeface="Times New Roman" pitchFamily="18" charset="0"/>
                <a:ea typeface="华文楷体" pitchFamily="2" charset="-122"/>
                <a:cs typeface="Times New Roman" pitchFamily="18" charset="0"/>
              </a:rPr>
              <a:t>	</a:t>
            </a:r>
            <a:r>
              <a:rPr lang="en-US" altLang="zh-CN" sz="2800" b="1" dirty="0">
                <a:solidFill>
                  <a:srgbClr val="FF0000"/>
                </a:solidFill>
                <a:latin typeface="Times New Roman" pitchFamily="18" charset="0"/>
                <a:ea typeface="华文楷体" pitchFamily="2" charset="-122"/>
                <a:cs typeface="Times New Roman" pitchFamily="18" charset="0"/>
              </a:rPr>
              <a:t>	</a:t>
            </a:r>
            <a:r>
              <a:rPr lang="zh-CN" altLang="en-US" sz="2800" b="1" dirty="0">
                <a:solidFill>
                  <a:srgbClr val="FF0000"/>
                </a:solidFill>
                <a:latin typeface="Times New Roman" pitchFamily="18" charset="0"/>
                <a:ea typeface="华文楷体" pitchFamily="2" charset="-122"/>
                <a:cs typeface="Times New Roman" pitchFamily="18" charset="0"/>
              </a:rPr>
              <a:t>接着继续考察当前扩展结点的右儿子结点</a:t>
            </a:r>
            <a:r>
              <a:rPr lang="zh-CN" altLang="en-US" sz="2800" b="1" dirty="0">
                <a:solidFill>
                  <a:srgbClr val="303030"/>
                </a:solidFill>
                <a:latin typeface="Times New Roman" pitchFamily="18" charset="0"/>
                <a:ea typeface="华文楷体" pitchFamily="2" charset="-122"/>
                <a:cs typeface="Times New Roman" pitchFamily="18" charset="0"/>
              </a:rPr>
              <a:t>。当</a:t>
            </a:r>
            <a:r>
              <a:rPr lang="en-US" altLang="zh-CN" sz="2800" b="1" dirty="0" err="1">
                <a:solidFill>
                  <a:srgbClr val="303030"/>
                </a:solidFill>
                <a:latin typeface="Times New Roman" pitchFamily="18" charset="0"/>
                <a:ea typeface="华文楷体" pitchFamily="2" charset="-122"/>
                <a:cs typeface="Times New Roman" pitchFamily="18" charset="0"/>
              </a:rPr>
              <a:t>upperSize</a:t>
            </a:r>
            <a:r>
              <a:rPr lang="en-US" altLang="zh-CN" sz="2800" b="1" dirty="0">
                <a:solidFill>
                  <a:srgbClr val="303030"/>
                </a:solidFill>
                <a:latin typeface="Times New Roman" pitchFamily="18" charset="0"/>
                <a:ea typeface="华文楷体" pitchFamily="2" charset="-122"/>
                <a:cs typeface="Times New Roman" pitchFamily="18" charset="0"/>
              </a:rPr>
              <a:t> &gt; </a:t>
            </a:r>
            <a:r>
              <a:rPr lang="en-US" altLang="zh-CN" sz="2800" b="1" dirty="0" err="1">
                <a:solidFill>
                  <a:srgbClr val="303030"/>
                </a:solidFill>
                <a:latin typeface="Times New Roman" pitchFamily="18" charset="0"/>
                <a:ea typeface="华文楷体" pitchFamily="2" charset="-122"/>
                <a:cs typeface="Times New Roman" pitchFamily="18" charset="0"/>
              </a:rPr>
              <a:t>bestn</a:t>
            </a:r>
            <a:r>
              <a:rPr lang="zh-CN" altLang="en-US" sz="2800" b="1" dirty="0">
                <a:solidFill>
                  <a:srgbClr val="303030"/>
                </a:solidFill>
                <a:latin typeface="Times New Roman" pitchFamily="18" charset="0"/>
                <a:ea typeface="华文楷体" pitchFamily="2" charset="-122"/>
                <a:cs typeface="Times New Roman" pitchFamily="18" charset="0"/>
              </a:rPr>
              <a:t>时，右子树中可能含有最优解，此时将右儿子结点加入到子集树中并插入到活结点优先队列中</a:t>
            </a:r>
            <a:r>
              <a:rPr lang="zh-CN" altLang="en-US" sz="2800" b="1" dirty="0">
                <a:solidFill>
                  <a:srgbClr val="303030"/>
                </a:solidFill>
                <a:latin typeface="楷体_GB2312"/>
                <a:ea typeface="华文楷体" pitchFamily="2" charset="-122"/>
                <a:cs typeface="Times New Roman" pitchFamily="18" charset="0"/>
              </a:rPr>
              <a:t>。</a:t>
            </a:r>
            <a:endParaRPr lang="en-US" altLang="zh-CN" sz="2800" b="1" dirty="0">
              <a:solidFill>
                <a:srgbClr val="303030"/>
              </a:solidFill>
              <a:latin typeface="楷体_GB2312"/>
              <a:ea typeface="华文楷体" pitchFamily="2" charset="-122"/>
              <a:cs typeface="Times New Roman" pitchFamily="18" charset="0"/>
            </a:endParaRPr>
          </a:p>
          <a:p>
            <a:pPr marL="171450" indent="-171450" algn="just" defTabSz="685800">
              <a:lnSpc>
                <a:spcPct val="150000"/>
              </a:lnSpc>
              <a:spcBef>
                <a:spcPct val="50000"/>
              </a:spcBef>
              <a:buClr>
                <a:schemeClr val="accent1"/>
              </a:buClr>
              <a:buSzPct val="75000"/>
              <a:defRPr/>
            </a:pPr>
            <a:r>
              <a:rPr lang="en-US" altLang="zh-CN" sz="2800" b="1" dirty="0">
                <a:solidFill>
                  <a:srgbClr val="303030"/>
                </a:solidFill>
                <a:latin typeface="Times New Roman" pitchFamily="18" charset="0"/>
                <a:ea typeface="华文楷体" pitchFamily="2" charset="-122"/>
                <a:cs typeface="Times New Roman" pitchFamily="18" charset="0"/>
              </a:rPr>
              <a:t>		</a:t>
            </a:r>
            <a:r>
              <a:rPr lang="zh-CN" altLang="en-US" sz="2800" b="1" dirty="0">
                <a:solidFill>
                  <a:srgbClr val="303030"/>
                </a:solidFill>
                <a:latin typeface="Times New Roman" pitchFamily="18" charset="0"/>
                <a:ea typeface="华文楷体" pitchFamily="2" charset="-122"/>
                <a:cs typeface="Times New Roman" pitchFamily="18" charset="0"/>
              </a:rPr>
              <a:t>不断从优先队列中选取活节点，并按照上面的方式（先左子树，后右子树）扩展节点，直到满足终止条件。</a:t>
            </a:r>
          </a:p>
          <a:p>
            <a:pPr marL="171450" indent="-171450" defTabSz="685800">
              <a:lnSpc>
                <a:spcPct val="90000"/>
              </a:lnSpc>
              <a:spcBef>
                <a:spcPts val="750"/>
              </a:spcBef>
              <a:buClr>
                <a:schemeClr val="accent1"/>
              </a:buClr>
              <a:buSzPct val="75000"/>
              <a:buFont typeface="Wingdings" pitchFamily="2" charset="2"/>
              <a:buChar char=""/>
              <a:defRPr/>
            </a:pPr>
            <a:endParaRPr lang="zh-CN" altLang="en-US" b="1" dirty="0">
              <a:solidFill>
                <a:schemeClr val="accent1"/>
              </a:solidFill>
              <a:latin typeface="黑体" pitchFamily="49" charset="-122"/>
              <a:cs typeface="Times New Roman"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矩形 2"/>
          <p:cNvSpPr>
            <a:spLocks noChangeArrowheads="1"/>
          </p:cNvSpPr>
          <p:nvPr/>
        </p:nvSpPr>
        <p:spPr bwMode="auto">
          <a:xfrm>
            <a:off x="292100" y="376238"/>
            <a:ext cx="550862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最大团问题</a:t>
            </a:r>
            <a:r>
              <a:rPr lang="en-US" altLang="zh-CN" sz="3200">
                <a:solidFill>
                  <a:schemeClr val="bg1"/>
                </a:solidFill>
                <a:latin typeface="Times New Roman" pitchFamily="18" charset="0"/>
                <a:ea typeface="楷体" pitchFamily="49" charset="-122"/>
                <a:cs typeface="Times New Roman" pitchFamily="18" charset="0"/>
              </a:rPr>
              <a:t>(PriorQueue)</a:t>
            </a:r>
            <a:endParaRPr lang="zh-CN" altLang="en-US" sz="3200">
              <a:solidFill>
                <a:schemeClr val="bg1"/>
              </a:solidFill>
              <a:latin typeface="楷体" pitchFamily="49" charset="-122"/>
              <a:ea typeface="楷体" pitchFamily="49" charset="-122"/>
            </a:endParaRPr>
          </a:p>
          <a:p>
            <a:pPr eaLnBrk="1" hangingPunct="1"/>
            <a:endParaRPr lang="zh-CN" altLang="en-US" sz="3200">
              <a:solidFill>
                <a:schemeClr val="bg1"/>
              </a:solidFill>
              <a:latin typeface="楷体" pitchFamily="49" charset="-122"/>
              <a:ea typeface="楷体" pitchFamily="49" charset="-122"/>
            </a:endParaRPr>
          </a:p>
        </p:txBody>
      </p:sp>
      <p:sp>
        <p:nvSpPr>
          <p:cNvPr id="4" name="Rectangle 3"/>
          <p:cNvSpPr txBox="1">
            <a:spLocks noChangeArrowheads="1"/>
          </p:cNvSpPr>
          <p:nvPr/>
        </p:nvSpPr>
        <p:spPr bwMode="auto">
          <a:xfrm>
            <a:off x="412750" y="1835150"/>
            <a:ext cx="8339138" cy="435451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marL="342900" indent="-342900" algn="just" defTabSz="914400" eaLnBrk="1" hangingPunct="1">
              <a:spcBef>
                <a:spcPct val="50000"/>
              </a:spcBef>
              <a:defRPr/>
            </a:pPr>
            <a:r>
              <a:rPr lang="zh-CN" altLang="en-US" sz="3200" b="1" dirty="0">
                <a:solidFill>
                  <a:schemeClr val="tx1">
                    <a:lumMod val="50000"/>
                  </a:schemeClr>
                </a:solidFill>
                <a:latin typeface="Times New Roman" pitchFamily="18" charset="0"/>
                <a:ea typeface="华文楷体" pitchFamily="2" charset="-122"/>
                <a:cs typeface="Times New Roman" pitchFamily="18" charset="0"/>
              </a:rPr>
              <a:t>       算法的</a:t>
            </a:r>
            <a:r>
              <a:rPr lang="en-US" altLang="zh-CN" sz="3200" b="1" dirty="0">
                <a:solidFill>
                  <a:schemeClr val="tx1">
                    <a:lumMod val="50000"/>
                  </a:schemeClr>
                </a:solidFill>
                <a:latin typeface="Times New Roman" pitchFamily="18" charset="0"/>
                <a:ea typeface="华文楷体" pitchFamily="2" charset="-122"/>
                <a:cs typeface="Times New Roman" pitchFamily="18" charset="0"/>
              </a:rPr>
              <a:t>while</a:t>
            </a:r>
            <a:r>
              <a:rPr lang="zh-CN" altLang="en-US" sz="3200" b="1" dirty="0">
                <a:solidFill>
                  <a:schemeClr val="tx1">
                    <a:lumMod val="50000"/>
                  </a:schemeClr>
                </a:solidFill>
                <a:latin typeface="Times New Roman" pitchFamily="18" charset="0"/>
                <a:ea typeface="华文楷体" pitchFamily="2" charset="-122"/>
                <a:cs typeface="Times New Roman" pitchFamily="18" charset="0"/>
              </a:rPr>
              <a:t>循环的</a:t>
            </a:r>
            <a:r>
              <a:rPr lang="zh-CN" altLang="en-US" sz="3200" b="1" dirty="0">
                <a:solidFill>
                  <a:srgbClr val="FF0000"/>
                </a:solidFill>
                <a:latin typeface="Times New Roman" pitchFamily="18" charset="0"/>
                <a:ea typeface="华文楷体" pitchFamily="2" charset="-122"/>
                <a:cs typeface="Times New Roman" pitchFamily="18" charset="0"/>
              </a:rPr>
              <a:t>终止条件</a:t>
            </a:r>
            <a:r>
              <a:rPr lang="zh-CN" altLang="en-US" sz="3200" b="1" dirty="0">
                <a:solidFill>
                  <a:schemeClr val="tx1">
                    <a:lumMod val="50000"/>
                  </a:schemeClr>
                </a:solidFill>
                <a:latin typeface="Times New Roman" pitchFamily="18" charset="0"/>
                <a:ea typeface="华文楷体" pitchFamily="2" charset="-122"/>
                <a:cs typeface="Times New Roman" pitchFamily="18" charset="0"/>
              </a:rPr>
              <a:t>是遇到子集树中的一个</a:t>
            </a:r>
            <a:r>
              <a:rPr lang="zh-CN" altLang="en-US" sz="3200" b="1" dirty="0">
                <a:solidFill>
                  <a:srgbClr val="FF0000"/>
                </a:solidFill>
                <a:latin typeface="Times New Roman" pitchFamily="18" charset="0"/>
                <a:ea typeface="华文楷体" pitchFamily="2" charset="-122"/>
                <a:cs typeface="Times New Roman" pitchFamily="18" charset="0"/>
              </a:rPr>
              <a:t>叶结点(即</a:t>
            </a:r>
            <a:r>
              <a:rPr lang="en-US" altLang="zh-CN" sz="3200" b="1" dirty="0">
                <a:solidFill>
                  <a:srgbClr val="FF0000"/>
                </a:solidFill>
                <a:latin typeface="Times New Roman" pitchFamily="18" charset="0"/>
                <a:ea typeface="华文楷体" pitchFamily="2" charset="-122"/>
                <a:cs typeface="Times New Roman" pitchFamily="18" charset="0"/>
              </a:rPr>
              <a:t>n+1</a:t>
            </a:r>
            <a:r>
              <a:rPr lang="zh-CN" altLang="en-US" sz="3200" b="1" dirty="0">
                <a:solidFill>
                  <a:srgbClr val="FF0000"/>
                </a:solidFill>
                <a:latin typeface="Times New Roman" pitchFamily="18" charset="0"/>
                <a:ea typeface="华文楷体" pitchFamily="2" charset="-122"/>
                <a:cs typeface="Times New Roman" pitchFamily="18" charset="0"/>
              </a:rPr>
              <a:t>层结点)成为当前扩展结点。</a:t>
            </a:r>
          </a:p>
          <a:p>
            <a:pPr marL="342900" indent="-342900" algn="just" defTabSz="914400" eaLnBrk="1" hangingPunct="1">
              <a:spcBef>
                <a:spcPct val="50000"/>
              </a:spcBef>
              <a:defRPr/>
            </a:pPr>
            <a:r>
              <a:rPr lang="zh-CN" altLang="en-US" sz="3200" b="1" dirty="0">
                <a:solidFill>
                  <a:schemeClr val="tx1">
                    <a:lumMod val="50000"/>
                  </a:schemeClr>
                </a:solidFill>
                <a:latin typeface="Times New Roman" pitchFamily="18" charset="0"/>
                <a:ea typeface="华文楷体" pitchFamily="2" charset="-122"/>
                <a:cs typeface="Times New Roman" pitchFamily="18" charset="0"/>
              </a:rPr>
              <a:t>        对于子集树中的叶结点，有</a:t>
            </a:r>
            <a:r>
              <a:rPr lang="en-US" altLang="zh-CN" sz="3200" b="1" dirty="0" err="1">
                <a:solidFill>
                  <a:srgbClr val="FF0000"/>
                </a:solidFill>
                <a:latin typeface="Times New Roman" pitchFamily="18" charset="0"/>
                <a:ea typeface="华文楷体" pitchFamily="2" charset="-122"/>
                <a:cs typeface="Times New Roman" pitchFamily="18" charset="0"/>
              </a:rPr>
              <a:t>upperSize＝cliqueSize</a:t>
            </a:r>
            <a:r>
              <a:rPr lang="en-US" altLang="zh-CN" sz="3200" b="1" dirty="0">
                <a:solidFill>
                  <a:schemeClr val="tx1">
                    <a:lumMod val="50000"/>
                  </a:schemeClr>
                </a:solidFill>
                <a:latin typeface="Times New Roman" pitchFamily="18" charset="0"/>
                <a:ea typeface="华文楷体" pitchFamily="2" charset="-122"/>
                <a:cs typeface="Times New Roman" pitchFamily="18" charset="0"/>
              </a:rPr>
              <a:t>。</a:t>
            </a:r>
            <a:r>
              <a:rPr lang="zh-CN" altLang="en-US" sz="3200" b="1" dirty="0">
                <a:solidFill>
                  <a:schemeClr val="tx1">
                    <a:lumMod val="50000"/>
                  </a:schemeClr>
                </a:solidFill>
                <a:latin typeface="Times New Roman" pitchFamily="18" charset="0"/>
                <a:ea typeface="华文楷体" pitchFamily="2" charset="-122"/>
                <a:cs typeface="Times New Roman" pitchFamily="18" charset="0"/>
              </a:rPr>
              <a:t>此时活结点优先队列中剩余结点的</a:t>
            </a:r>
            <a:r>
              <a:rPr lang="en-US" altLang="zh-CN" sz="3200" b="1" dirty="0" err="1">
                <a:solidFill>
                  <a:schemeClr val="tx1">
                    <a:lumMod val="50000"/>
                  </a:schemeClr>
                </a:solidFill>
                <a:latin typeface="Times New Roman" pitchFamily="18" charset="0"/>
                <a:ea typeface="华文楷体" pitchFamily="2" charset="-122"/>
                <a:cs typeface="Times New Roman" pitchFamily="18" charset="0"/>
              </a:rPr>
              <a:t>upperSize</a:t>
            </a:r>
            <a:r>
              <a:rPr lang="zh-CN" altLang="en-US" sz="3200" b="1" dirty="0">
                <a:solidFill>
                  <a:schemeClr val="tx1">
                    <a:lumMod val="50000"/>
                  </a:schemeClr>
                </a:solidFill>
                <a:latin typeface="Times New Roman" pitchFamily="18" charset="0"/>
                <a:ea typeface="华文楷体" pitchFamily="2" charset="-122"/>
                <a:cs typeface="Times New Roman" pitchFamily="18" charset="0"/>
              </a:rPr>
              <a:t>值均不超过当前扩展结点的</a:t>
            </a:r>
            <a:r>
              <a:rPr lang="en-US" altLang="zh-CN" sz="3200" b="1" dirty="0" err="1">
                <a:solidFill>
                  <a:schemeClr val="tx1">
                    <a:lumMod val="50000"/>
                  </a:schemeClr>
                </a:solidFill>
                <a:latin typeface="Times New Roman" pitchFamily="18" charset="0"/>
                <a:ea typeface="华文楷体" pitchFamily="2" charset="-122"/>
                <a:cs typeface="Times New Roman" pitchFamily="18" charset="0"/>
              </a:rPr>
              <a:t>upperSize</a:t>
            </a:r>
            <a:r>
              <a:rPr lang="zh-CN" altLang="en-US" sz="3200" b="1" dirty="0">
                <a:solidFill>
                  <a:schemeClr val="tx1">
                    <a:lumMod val="50000"/>
                  </a:schemeClr>
                </a:solidFill>
                <a:latin typeface="Times New Roman" pitchFamily="18" charset="0"/>
                <a:ea typeface="华文楷体" pitchFamily="2" charset="-122"/>
                <a:cs typeface="Times New Roman" pitchFamily="18" charset="0"/>
              </a:rPr>
              <a:t>值，从而进一步搜索不可能得到更大的团，此时算法已找到一个最优解。 </a:t>
            </a:r>
          </a:p>
          <a:p>
            <a:pPr marL="342900" indent="-342900" defTabSz="914400" eaLnBrk="1" hangingPunct="1">
              <a:spcBef>
                <a:spcPct val="20000"/>
              </a:spcBef>
              <a:buFontTx/>
              <a:buChar char="•"/>
              <a:defRPr/>
            </a:pPr>
            <a:endParaRPr kumimoji="1" lang="zh-CN" altLang="en-US" sz="3200" kern="0" dirty="0">
              <a:solidFill>
                <a:srgbClr val="000000"/>
              </a:solidFill>
              <a:latin typeface="Times New Roman"/>
              <a:ea typeface="宋体"/>
            </a:endParaRPr>
          </a:p>
        </p:txBody>
      </p:sp>
      <p:sp>
        <p:nvSpPr>
          <p:cNvPr id="76804" name="矩形 4"/>
          <p:cNvSpPr>
            <a:spLocks noChangeArrowheads="1"/>
          </p:cNvSpPr>
          <p:nvPr/>
        </p:nvSpPr>
        <p:spPr bwMode="auto">
          <a:xfrm>
            <a:off x="409575" y="1176338"/>
            <a:ext cx="2236788"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71450" indent="-171450" defTabSz="685800">
              <a:defRPr>
                <a:solidFill>
                  <a:schemeClr val="tx1"/>
                </a:solidFill>
                <a:latin typeface="Arial" pitchFamily="34" charset="0"/>
                <a:ea typeface="宋体" pitchFamily="2" charset="-122"/>
              </a:defRPr>
            </a:lvl1pPr>
            <a:lvl2pPr marL="742950" indent="-285750" defTabSz="685800">
              <a:defRPr>
                <a:solidFill>
                  <a:schemeClr val="tx1"/>
                </a:solidFill>
                <a:latin typeface="Arial" pitchFamily="34" charset="0"/>
                <a:ea typeface="宋体" pitchFamily="2" charset="-122"/>
              </a:defRPr>
            </a:lvl2pPr>
            <a:lvl3pPr marL="1143000" indent="-228600" defTabSz="685800">
              <a:defRPr>
                <a:solidFill>
                  <a:schemeClr val="tx1"/>
                </a:solidFill>
                <a:latin typeface="Arial" pitchFamily="34" charset="0"/>
                <a:ea typeface="宋体" pitchFamily="2" charset="-122"/>
              </a:defRPr>
            </a:lvl3pPr>
            <a:lvl4pPr marL="1600200" indent="-228600" defTabSz="685800">
              <a:defRPr>
                <a:solidFill>
                  <a:schemeClr val="tx1"/>
                </a:solidFill>
                <a:latin typeface="Arial" pitchFamily="34" charset="0"/>
                <a:ea typeface="宋体" pitchFamily="2" charset="-122"/>
              </a:defRPr>
            </a:lvl4pPr>
            <a:lvl5pPr marL="2057400" indent="-228600" defTabSz="68580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90000"/>
              </a:lnSpc>
              <a:spcBef>
                <a:spcPct val="50000"/>
              </a:spcBef>
              <a:buClr>
                <a:schemeClr val="accent1"/>
              </a:buClr>
              <a:buSzPct val="75000"/>
            </a:pPr>
            <a:r>
              <a:rPr lang="en-US" altLang="zh-CN" sz="3200" b="1">
                <a:solidFill>
                  <a:srgbClr val="00B050"/>
                </a:solidFill>
                <a:latin typeface="Times New Roman" pitchFamily="18" charset="0"/>
                <a:ea typeface="华文楷体" pitchFamily="2" charset="-122"/>
                <a:cs typeface="Times New Roman" pitchFamily="18" charset="0"/>
              </a:rPr>
              <a:t>4</a:t>
            </a:r>
            <a:r>
              <a:rPr lang="zh-CN" altLang="en-US" sz="3200" b="1">
                <a:solidFill>
                  <a:srgbClr val="00B050"/>
                </a:solidFill>
                <a:latin typeface="Times New Roman" pitchFamily="18" charset="0"/>
                <a:ea typeface="华文楷体" pitchFamily="2" charset="-122"/>
                <a:cs typeface="Times New Roman" pitchFamily="18" charset="0"/>
              </a:rPr>
              <a:t>. 终止条件</a:t>
            </a:r>
            <a:endParaRPr lang="en-US" altLang="zh-CN" sz="3200" b="1">
              <a:solidFill>
                <a:srgbClr val="00B050"/>
              </a:solidFill>
              <a:latin typeface="Times New Roman" pitchFamily="18" charset="0"/>
              <a:ea typeface="华文楷体" pitchFamily="2" charset="-122"/>
              <a:cs typeface="Times New Roman"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矩形 2"/>
          <p:cNvSpPr>
            <a:spLocks noChangeArrowheads="1"/>
          </p:cNvSpPr>
          <p:nvPr/>
        </p:nvSpPr>
        <p:spPr bwMode="auto">
          <a:xfrm>
            <a:off x="292100" y="376238"/>
            <a:ext cx="540385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最大团问题</a:t>
            </a:r>
            <a:r>
              <a:rPr lang="en-US" altLang="zh-CN" sz="3200">
                <a:solidFill>
                  <a:schemeClr val="bg1"/>
                </a:solidFill>
                <a:latin typeface="Times New Roman" pitchFamily="18" charset="0"/>
                <a:ea typeface="楷体" pitchFamily="49" charset="-122"/>
                <a:cs typeface="Times New Roman" pitchFamily="18" charset="0"/>
              </a:rPr>
              <a:t>(PriorQueue)</a:t>
            </a:r>
            <a:endParaRPr lang="zh-CN" altLang="en-US" sz="3200">
              <a:solidFill>
                <a:schemeClr val="bg1"/>
              </a:solidFill>
              <a:latin typeface="楷体" pitchFamily="49" charset="-122"/>
              <a:ea typeface="楷体" pitchFamily="49" charset="-122"/>
            </a:endParaRPr>
          </a:p>
          <a:p>
            <a:pPr eaLnBrk="1" hangingPunct="1"/>
            <a:endParaRPr lang="zh-CN" altLang="en-US" sz="3200">
              <a:solidFill>
                <a:schemeClr val="bg1"/>
              </a:solidFill>
              <a:latin typeface="楷体" pitchFamily="49" charset="-122"/>
              <a:ea typeface="楷体" pitchFamily="49" charset="-122"/>
            </a:endParaRPr>
          </a:p>
        </p:txBody>
      </p:sp>
      <p:sp>
        <p:nvSpPr>
          <p:cNvPr id="3" name="Text Box 5"/>
          <p:cNvSpPr txBox="1">
            <a:spLocks noChangeArrowheads="1"/>
          </p:cNvSpPr>
          <p:nvPr/>
        </p:nvSpPr>
        <p:spPr bwMode="auto">
          <a:xfrm>
            <a:off x="0" y="1219200"/>
            <a:ext cx="9144000" cy="535463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r>
              <a:rPr lang="en-US" altLang="zh-CN" sz="2000" b="1" dirty="0" err="1">
                <a:solidFill>
                  <a:schemeClr val="tx1">
                    <a:lumMod val="50000"/>
                  </a:schemeClr>
                </a:solidFill>
                <a:latin typeface="Times New Roman" pitchFamily="18" charset="0"/>
                <a:ea typeface="华文楷体" pitchFamily="2" charset="-122"/>
                <a:cs typeface="Times New Roman" pitchFamily="18" charset="0"/>
              </a:rPr>
              <a:t>int</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000" b="1" dirty="0" err="1" smtClean="0">
                <a:solidFill>
                  <a:schemeClr val="tx1">
                    <a:lumMod val="50000"/>
                  </a:schemeClr>
                </a:solidFill>
                <a:latin typeface="Times New Roman" pitchFamily="18" charset="0"/>
                <a:ea typeface="华文楷体" pitchFamily="2" charset="-122"/>
                <a:cs typeface="Times New Roman" pitchFamily="18" charset="0"/>
              </a:rPr>
              <a:t>bestn</a:t>
            </a:r>
            <a:r>
              <a:rPr lang="en-US" altLang="zh-CN" sz="2000" b="1" dirty="0" smtClean="0">
                <a:solidFill>
                  <a:schemeClr val="tx1">
                    <a:lumMod val="50000"/>
                  </a:schemeClr>
                </a:solidFill>
                <a:latin typeface="Times New Roman" pitchFamily="18" charset="0"/>
                <a:ea typeface="华文楷体" pitchFamily="2" charset="-122"/>
                <a:cs typeface="Times New Roman" pitchFamily="18" charset="0"/>
              </a:rPr>
              <a:t> </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 0;</a:t>
            </a:r>
          </a:p>
          <a:p>
            <a:r>
              <a:rPr lang="en-US" altLang="zh-CN" sz="2000" b="1" dirty="0">
                <a:solidFill>
                  <a:schemeClr val="tx1">
                    <a:lumMod val="50000"/>
                  </a:schemeClr>
                </a:solidFill>
                <a:latin typeface="Times New Roman" pitchFamily="18" charset="0"/>
                <a:ea typeface="华文楷体" pitchFamily="2" charset="-122"/>
                <a:cs typeface="Times New Roman" pitchFamily="18" charset="0"/>
              </a:rPr>
              <a:t>Vector&lt;Boolean&gt; </a:t>
            </a:r>
            <a:r>
              <a:rPr lang="en-US" altLang="zh-CN" sz="2000" b="1" dirty="0" err="1">
                <a:solidFill>
                  <a:schemeClr val="tx1">
                    <a:lumMod val="50000"/>
                  </a:schemeClr>
                </a:solidFill>
                <a:latin typeface="Times New Roman" pitchFamily="18" charset="0"/>
                <a:ea typeface="华文楷体" pitchFamily="2" charset="-122"/>
                <a:cs typeface="Times New Roman" pitchFamily="18" charset="0"/>
              </a:rPr>
              <a:t>bestH</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 = new Vector&lt;Boolean&gt;(); // </a:t>
            </a:r>
            <a:r>
              <a:rPr lang="zh-CN" altLang="en-US" sz="2000" b="1" dirty="0">
                <a:solidFill>
                  <a:schemeClr val="tx1">
                    <a:lumMod val="50000"/>
                  </a:schemeClr>
                </a:solidFill>
                <a:latin typeface="Times New Roman" pitchFamily="18" charset="0"/>
                <a:ea typeface="华文楷体" pitchFamily="2" charset="-122"/>
                <a:cs typeface="Times New Roman" pitchFamily="18" charset="0"/>
              </a:rPr>
              <a:t>记录最优解</a:t>
            </a:r>
          </a:p>
          <a:p>
            <a:r>
              <a:rPr lang="en-US" altLang="zh-CN" sz="2000" b="1" dirty="0">
                <a:solidFill>
                  <a:schemeClr val="tx1">
                    <a:lumMod val="50000"/>
                  </a:schemeClr>
                </a:solidFill>
                <a:latin typeface="Times New Roman" pitchFamily="18" charset="0"/>
                <a:ea typeface="华文楷体" pitchFamily="2" charset="-122"/>
                <a:cs typeface="Times New Roman" pitchFamily="18" charset="0"/>
              </a:rPr>
              <a:t>Node </a:t>
            </a:r>
            <a:r>
              <a:rPr lang="en-US" altLang="zh-CN" sz="2000" b="1" dirty="0" err="1">
                <a:solidFill>
                  <a:schemeClr val="tx1">
                    <a:lumMod val="50000"/>
                  </a:schemeClr>
                </a:solidFill>
                <a:latin typeface="Times New Roman" pitchFamily="18" charset="0"/>
                <a:ea typeface="华文楷体" pitchFamily="2" charset="-122"/>
                <a:cs typeface="Times New Roman" pitchFamily="18" charset="0"/>
              </a:rPr>
              <a:t>bestNode</a:t>
            </a:r>
            <a:r>
              <a:rPr lang="en-US" altLang="zh-CN" sz="2000" b="1" dirty="0" smtClean="0">
                <a:solidFill>
                  <a:schemeClr val="tx1">
                    <a:lumMod val="50000"/>
                  </a:schemeClr>
                </a:solidFill>
                <a:latin typeface="Times New Roman" pitchFamily="18" charset="0"/>
                <a:ea typeface="华文楷体" pitchFamily="2" charset="-122"/>
                <a:cs typeface="Times New Roman" pitchFamily="18" charset="0"/>
              </a:rPr>
              <a:t>;</a:t>
            </a:r>
            <a:endParaRPr lang="en-US" altLang="zh-CN" sz="2000" b="1" dirty="0" smtClean="0">
              <a:solidFill>
                <a:srgbClr val="FF0000"/>
              </a:solidFill>
              <a:latin typeface="Times New Roman" pitchFamily="18" charset="0"/>
              <a:ea typeface="华文楷体" pitchFamily="2" charset="-122"/>
              <a:cs typeface="Times New Roman" pitchFamily="18" charset="0"/>
            </a:endParaRPr>
          </a:p>
          <a:p>
            <a:pPr eaLnBrk="1" hangingPunct="1">
              <a:defRPr/>
            </a:pPr>
            <a:r>
              <a:rPr lang="en-US" altLang="zh-CN" sz="2000" b="1" dirty="0" smtClean="0">
                <a:solidFill>
                  <a:srgbClr val="FF0000"/>
                </a:solidFill>
                <a:latin typeface="Times New Roman" pitchFamily="18" charset="0"/>
                <a:ea typeface="华文楷体" pitchFamily="2" charset="-122"/>
                <a:cs typeface="Times New Roman" pitchFamily="18" charset="0"/>
              </a:rPr>
              <a:t>public </a:t>
            </a:r>
            <a:r>
              <a:rPr lang="en-US" altLang="zh-CN" sz="2000" b="1" dirty="0">
                <a:solidFill>
                  <a:srgbClr val="FF0000"/>
                </a:solidFill>
                <a:latin typeface="Times New Roman" pitchFamily="18" charset="0"/>
                <a:ea typeface="华文楷体" pitchFamily="2" charset="-122"/>
                <a:cs typeface="Times New Roman" pitchFamily="18" charset="0"/>
              </a:rPr>
              <a:t>void </a:t>
            </a:r>
            <a:r>
              <a:rPr lang="en-US" altLang="zh-CN" sz="2000" b="1" dirty="0" err="1">
                <a:solidFill>
                  <a:srgbClr val="FF0000"/>
                </a:solidFill>
                <a:latin typeface="Times New Roman" pitchFamily="18" charset="0"/>
                <a:ea typeface="华文楷体" pitchFamily="2" charset="-122"/>
                <a:cs typeface="Times New Roman" pitchFamily="18" charset="0"/>
              </a:rPr>
              <a:t>MaxCline</a:t>
            </a:r>
            <a:r>
              <a:rPr lang="en-US" altLang="zh-CN" sz="2000" b="1" dirty="0">
                <a:solidFill>
                  <a:srgbClr val="FF0000"/>
                </a:solidFill>
                <a:latin typeface="Times New Roman" pitchFamily="18" charset="0"/>
                <a:ea typeface="华文楷体" pitchFamily="2" charset="-122"/>
                <a:cs typeface="Times New Roman" pitchFamily="18" charset="0"/>
              </a:rPr>
              <a:t>(</a:t>
            </a:r>
            <a:r>
              <a:rPr lang="en-US" altLang="zh-CN" sz="2000" b="1" dirty="0" err="1">
                <a:solidFill>
                  <a:srgbClr val="FF0000"/>
                </a:solidFill>
                <a:latin typeface="Times New Roman" pitchFamily="18" charset="0"/>
                <a:ea typeface="华文楷体" pitchFamily="2" charset="-122"/>
                <a:cs typeface="Times New Roman" pitchFamily="18" charset="0"/>
              </a:rPr>
              <a:t>int</a:t>
            </a:r>
            <a:r>
              <a:rPr lang="en-US" altLang="zh-CN" sz="2000" b="1" dirty="0">
                <a:solidFill>
                  <a:srgbClr val="FF0000"/>
                </a:solidFill>
                <a:latin typeface="Times New Roman" pitchFamily="18" charset="0"/>
                <a:ea typeface="华文楷体" pitchFamily="2" charset="-122"/>
                <a:cs typeface="Times New Roman" pitchFamily="18" charset="0"/>
              </a:rPr>
              <a:t>[][] a, </a:t>
            </a:r>
            <a:r>
              <a:rPr lang="en-US" altLang="zh-CN" sz="2000" b="1" dirty="0" err="1">
                <a:solidFill>
                  <a:srgbClr val="FF0000"/>
                </a:solidFill>
                <a:latin typeface="Times New Roman" pitchFamily="18" charset="0"/>
                <a:ea typeface="华文楷体" pitchFamily="2" charset="-122"/>
                <a:cs typeface="Times New Roman" pitchFamily="18" charset="0"/>
              </a:rPr>
              <a:t>int</a:t>
            </a:r>
            <a:r>
              <a:rPr lang="en-US" altLang="zh-CN" sz="2000" b="1" dirty="0">
                <a:solidFill>
                  <a:srgbClr val="FF0000"/>
                </a:solidFill>
                <a:latin typeface="Times New Roman" pitchFamily="18" charset="0"/>
                <a:ea typeface="华文楷体" pitchFamily="2" charset="-122"/>
                <a:cs typeface="Times New Roman" pitchFamily="18" charset="0"/>
              </a:rPr>
              <a:t> n) {</a:t>
            </a:r>
          </a:p>
          <a:p>
            <a:pPr eaLnBrk="1" hangingPunct="1">
              <a:defRPr/>
            </a:pPr>
            <a:r>
              <a:rPr lang="en-US" altLang="zh-CN" sz="2000" b="1" dirty="0">
                <a:solidFill>
                  <a:schemeClr val="tx1">
                    <a:lumMod val="50000"/>
                  </a:schemeClr>
                </a:solidFill>
                <a:latin typeface="Times New Roman" pitchFamily="18" charset="0"/>
                <a:ea typeface="华文楷体" pitchFamily="2" charset="-122"/>
                <a:cs typeface="Times New Roman" pitchFamily="18" charset="0"/>
              </a:rPr>
              <a:t>1</a:t>
            </a:r>
            <a:r>
              <a:rPr lang="zh-CN" altLang="en-US" sz="2000" b="1" dirty="0">
                <a:solidFill>
                  <a:schemeClr val="tx1">
                    <a:lumMod val="50000"/>
                  </a:schemeClr>
                </a:solidFill>
                <a:latin typeface="Times New Roman" pitchFamily="18" charset="0"/>
                <a:ea typeface="华文楷体" pitchFamily="2" charset="-122"/>
                <a:cs typeface="Times New Roman" pitchFamily="18" charset="0"/>
              </a:rPr>
              <a:t>：</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000" b="1" dirty="0" err="1">
                <a:solidFill>
                  <a:schemeClr val="tx1">
                    <a:lumMod val="50000"/>
                  </a:schemeClr>
                </a:solidFill>
                <a:latin typeface="Times New Roman" pitchFamily="18" charset="0"/>
                <a:ea typeface="华文楷体" pitchFamily="2" charset="-122"/>
                <a:cs typeface="Times New Roman" pitchFamily="18" charset="0"/>
              </a:rPr>
              <a:t>Qnode</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000" b="1" dirty="0" err="1">
                <a:solidFill>
                  <a:schemeClr val="tx1">
                    <a:lumMod val="50000"/>
                  </a:schemeClr>
                </a:solidFill>
                <a:latin typeface="Times New Roman" pitchFamily="18" charset="0"/>
                <a:ea typeface="华文楷体" pitchFamily="2" charset="-122"/>
                <a:cs typeface="Times New Roman" pitchFamily="18" charset="0"/>
              </a:rPr>
              <a:t>cNode</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 = null; //</a:t>
            </a:r>
            <a:r>
              <a:rPr lang="zh-CN" altLang="en-US" sz="2000" b="1" dirty="0">
                <a:solidFill>
                  <a:schemeClr val="tx1">
                    <a:lumMod val="50000"/>
                  </a:schemeClr>
                </a:solidFill>
                <a:latin typeface="Times New Roman" pitchFamily="18" charset="0"/>
                <a:ea typeface="华文楷体" pitchFamily="2" charset="-122"/>
                <a:cs typeface="Times New Roman" pitchFamily="18" charset="0"/>
              </a:rPr>
              <a:t>当前扩展结点</a:t>
            </a:r>
          </a:p>
          <a:p>
            <a:pPr eaLnBrk="1" hangingPunct="1">
              <a:defRPr/>
            </a:pPr>
            <a:r>
              <a:rPr lang="en-US" altLang="zh-CN" sz="2000" b="1" dirty="0">
                <a:solidFill>
                  <a:schemeClr val="tx1">
                    <a:lumMod val="50000"/>
                  </a:schemeClr>
                </a:solidFill>
                <a:latin typeface="Times New Roman" pitchFamily="18" charset="0"/>
                <a:ea typeface="华文楷体" pitchFamily="2" charset="-122"/>
                <a:cs typeface="Times New Roman" pitchFamily="18" charset="0"/>
              </a:rPr>
              <a:t>2</a:t>
            </a:r>
            <a:r>
              <a:rPr lang="zh-CN" altLang="en-US" sz="2000" b="1" dirty="0">
                <a:solidFill>
                  <a:schemeClr val="tx1">
                    <a:lumMod val="50000"/>
                  </a:schemeClr>
                </a:solidFill>
                <a:latin typeface="Times New Roman" pitchFamily="18" charset="0"/>
                <a:ea typeface="华文楷体" pitchFamily="2" charset="-122"/>
                <a:cs typeface="Times New Roman" pitchFamily="18" charset="0"/>
              </a:rPr>
              <a:t>：</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000" b="1" dirty="0" err="1">
                <a:solidFill>
                  <a:schemeClr val="tx1">
                    <a:lumMod val="50000"/>
                  </a:schemeClr>
                </a:solidFill>
                <a:latin typeface="Times New Roman" pitchFamily="18" charset="0"/>
                <a:ea typeface="华文楷体" pitchFamily="2" charset="-122"/>
                <a:cs typeface="Times New Roman" pitchFamily="18" charset="0"/>
              </a:rPr>
              <a:t>int</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000" b="1" dirty="0" err="1">
                <a:solidFill>
                  <a:schemeClr val="tx1">
                    <a:lumMod val="50000"/>
                  </a:schemeClr>
                </a:solidFill>
                <a:latin typeface="Times New Roman" pitchFamily="18" charset="0"/>
                <a:ea typeface="华文楷体" pitchFamily="2" charset="-122"/>
                <a:cs typeface="Times New Roman" pitchFamily="18" charset="0"/>
              </a:rPr>
              <a:t>i</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 = 1; //</a:t>
            </a:r>
            <a:r>
              <a:rPr lang="zh-CN" altLang="en-US" sz="2000" b="1" dirty="0">
                <a:solidFill>
                  <a:schemeClr val="tx1">
                    <a:lumMod val="50000"/>
                  </a:schemeClr>
                </a:solidFill>
                <a:latin typeface="Times New Roman" pitchFamily="18" charset="0"/>
                <a:ea typeface="华文楷体" pitchFamily="2" charset="-122"/>
                <a:cs typeface="Times New Roman" pitchFamily="18" charset="0"/>
              </a:rPr>
              <a:t>结点的层         </a:t>
            </a:r>
            <a:endParaRPr lang="en-US" altLang="zh-CN" sz="2000" b="1" dirty="0">
              <a:solidFill>
                <a:schemeClr val="tx1">
                  <a:lumMod val="50000"/>
                </a:schemeClr>
              </a:solidFill>
              <a:latin typeface="Times New Roman" pitchFamily="18" charset="0"/>
              <a:ea typeface="华文楷体" pitchFamily="2" charset="-122"/>
              <a:cs typeface="Times New Roman" pitchFamily="18" charset="0"/>
            </a:endParaRPr>
          </a:p>
          <a:p>
            <a:pPr eaLnBrk="1" hangingPunct="1">
              <a:defRPr/>
            </a:pPr>
            <a:r>
              <a:rPr lang="en-US" altLang="zh-CN" sz="2000" b="1" dirty="0" smtClean="0">
                <a:solidFill>
                  <a:srgbClr val="FF0000"/>
                </a:solidFill>
                <a:latin typeface="Times New Roman" pitchFamily="18" charset="0"/>
                <a:ea typeface="华文楷体" pitchFamily="2" charset="-122"/>
                <a:cs typeface="Times New Roman" pitchFamily="18" charset="0"/>
              </a:rPr>
              <a:t>3</a:t>
            </a:r>
            <a:r>
              <a:rPr lang="zh-CN" altLang="en-US" sz="2000" b="1" dirty="0" smtClean="0">
                <a:solidFill>
                  <a:srgbClr val="FF0000"/>
                </a:solidFill>
                <a:latin typeface="Times New Roman" pitchFamily="18" charset="0"/>
                <a:ea typeface="华文楷体" pitchFamily="2" charset="-122"/>
                <a:cs typeface="Times New Roman" pitchFamily="18" charset="0"/>
              </a:rPr>
              <a:t>：</a:t>
            </a:r>
            <a:r>
              <a:rPr lang="en-US" altLang="zh-CN" sz="2000" b="1" dirty="0">
                <a:solidFill>
                  <a:srgbClr val="FF0000"/>
                </a:solidFill>
                <a:latin typeface="Times New Roman" pitchFamily="18" charset="0"/>
                <a:ea typeface="华文楷体" pitchFamily="2" charset="-122"/>
                <a:cs typeface="Times New Roman" pitchFamily="18" charset="0"/>
              </a:rPr>
              <a:t>	</a:t>
            </a:r>
            <a:r>
              <a:rPr lang="en-US" altLang="zh-CN" sz="2000" b="1" dirty="0" err="1">
                <a:solidFill>
                  <a:srgbClr val="FF0000"/>
                </a:solidFill>
                <a:latin typeface="Times New Roman" pitchFamily="18" charset="0"/>
                <a:ea typeface="华文楷体" pitchFamily="2" charset="-122"/>
                <a:cs typeface="Times New Roman" pitchFamily="18" charset="0"/>
              </a:rPr>
              <a:t>int</a:t>
            </a:r>
            <a:r>
              <a:rPr lang="zh-CN" altLang="en-US" sz="2000" b="1" dirty="0">
                <a:solidFill>
                  <a:srgbClr val="FF0000"/>
                </a:solidFill>
                <a:latin typeface="Times New Roman" pitchFamily="18" charset="0"/>
                <a:ea typeface="华文楷体" pitchFamily="2" charset="-122"/>
                <a:cs typeface="Times New Roman" pitchFamily="18" charset="0"/>
              </a:rPr>
              <a:t> </a:t>
            </a:r>
            <a:r>
              <a:rPr lang="en-US" altLang="zh-CN" sz="2000" b="1" dirty="0" err="1">
                <a:solidFill>
                  <a:srgbClr val="FF0000"/>
                </a:solidFill>
                <a:latin typeface="Times New Roman" pitchFamily="18" charset="0"/>
                <a:ea typeface="华文楷体" pitchFamily="2" charset="-122"/>
                <a:cs typeface="Times New Roman" pitchFamily="18" charset="0"/>
              </a:rPr>
              <a:t>cn</a:t>
            </a:r>
            <a:r>
              <a:rPr lang="zh-CN" altLang="en-US" sz="2000" b="1" dirty="0">
                <a:solidFill>
                  <a:srgbClr val="FF0000"/>
                </a:solidFill>
                <a:latin typeface="Times New Roman" pitchFamily="18" charset="0"/>
                <a:ea typeface="华文楷体" pitchFamily="2" charset="-122"/>
                <a:cs typeface="Times New Roman" pitchFamily="18" charset="0"/>
              </a:rPr>
              <a:t> </a:t>
            </a:r>
            <a:r>
              <a:rPr lang="en-US" altLang="zh-CN" sz="2000" b="1" dirty="0">
                <a:solidFill>
                  <a:srgbClr val="FF0000"/>
                </a:solidFill>
                <a:latin typeface="Times New Roman" pitchFamily="18" charset="0"/>
                <a:ea typeface="华文楷体" pitchFamily="2" charset="-122"/>
                <a:cs typeface="Times New Roman" pitchFamily="18" charset="0"/>
              </a:rPr>
              <a:t>= 0; //</a:t>
            </a:r>
            <a:r>
              <a:rPr lang="zh-CN" altLang="en-US" sz="2000" b="1" dirty="0">
                <a:solidFill>
                  <a:srgbClr val="FF0000"/>
                </a:solidFill>
                <a:latin typeface="Times New Roman" pitchFamily="18" charset="0"/>
                <a:ea typeface="华文楷体" pitchFamily="2" charset="-122"/>
                <a:cs typeface="Times New Roman" pitchFamily="18" charset="0"/>
              </a:rPr>
              <a:t>当前节点数</a:t>
            </a:r>
            <a:endParaRPr lang="en-US" altLang="zh-CN" sz="2000" b="1" dirty="0">
              <a:solidFill>
                <a:srgbClr val="FF0000"/>
              </a:solidFill>
              <a:latin typeface="Times New Roman" pitchFamily="18" charset="0"/>
              <a:ea typeface="华文楷体" pitchFamily="2" charset="-122"/>
              <a:cs typeface="Times New Roman" pitchFamily="18" charset="0"/>
            </a:endParaRPr>
          </a:p>
          <a:p>
            <a:pPr eaLnBrk="1" hangingPunct="1">
              <a:defRPr/>
            </a:pPr>
            <a:r>
              <a:rPr lang="en-US" altLang="zh-CN" sz="2000" b="1" dirty="0" smtClean="0">
                <a:solidFill>
                  <a:schemeClr val="tx1">
                    <a:lumMod val="50000"/>
                  </a:schemeClr>
                </a:solidFill>
                <a:latin typeface="Times New Roman" pitchFamily="18" charset="0"/>
                <a:ea typeface="华文楷体" pitchFamily="2" charset="-122"/>
                <a:cs typeface="Times New Roman" pitchFamily="18" charset="0"/>
              </a:rPr>
              <a:t>4</a:t>
            </a:r>
            <a:r>
              <a:rPr lang="zh-CN" altLang="en-US" sz="2000" b="1" dirty="0" smtClean="0">
                <a:solidFill>
                  <a:schemeClr val="tx1">
                    <a:lumMod val="50000"/>
                  </a:schemeClr>
                </a:solidFill>
                <a:latin typeface="Times New Roman" pitchFamily="18" charset="0"/>
                <a:ea typeface="华文楷体" pitchFamily="2" charset="-122"/>
                <a:cs typeface="Times New Roman" pitchFamily="18" charset="0"/>
              </a:rPr>
              <a:t>：</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	while(</a:t>
            </a:r>
            <a:r>
              <a:rPr lang="en-US" altLang="zh-CN" sz="2000" b="1" dirty="0" err="1">
                <a:solidFill>
                  <a:schemeClr val="tx1">
                    <a:lumMod val="50000"/>
                  </a:schemeClr>
                </a:solidFill>
                <a:latin typeface="Times New Roman" pitchFamily="18" charset="0"/>
                <a:ea typeface="华文楷体" pitchFamily="2" charset="-122"/>
                <a:cs typeface="Times New Roman" pitchFamily="18" charset="0"/>
              </a:rPr>
              <a:t>i</a:t>
            </a:r>
            <a:r>
              <a:rPr lang="zh-CN" altLang="en-US" sz="20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 n</a:t>
            </a:r>
            <a:r>
              <a:rPr lang="zh-CN" altLang="en-US" sz="20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+ 1) //</a:t>
            </a:r>
            <a:r>
              <a:rPr lang="zh-CN" altLang="en-US" sz="2000" b="1" dirty="0">
                <a:solidFill>
                  <a:schemeClr val="tx1">
                    <a:lumMod val="50000"/>
                  </a:schemeClr>
                </a:solidFill>
                <a:latin typeface="Times New Roman" pitchFamily="18" charset="0"/>
                <a:ea typeface="华文楷体" pitchFamily="2" charset="-122"/>
                <a:cs typeface="Times New Roman" pitchFamily="18" charset="0"/>
              </a:rPr>
              <a:t>如果搜索到叶子节点层，且该节点的上界还是所有节点的上界中是最大的，那么从其它节点出发到达的叶子节点的最大装载量都不可能比这个值大</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a:t>
            </a:r>
          </a:p>
          <a:p>
            <a:pPr eaLnBrk="1" hangingPunct="1">
              <a:defRPr/>
            </a:pPr>
            <a:r>
              <a:rPr lang="en-US" altLang="zh-CN" sz="2000" b="1" dirty="0" smtClean="0">
                <a:solidFill>
                  <a:srgbClr val="FF0000"/>
                </a:solidFill>
                <a:latin typeface="Times New Roman" pitchFamily="18" charset="0"/>
                <a:ea typeface="华文楷体" pitchFamily="2" charset="-122"/>
                <a:cs typeface="Times New Roman" pitchFamily="18" charset="0"/>
              </a:rPr>
              <a:t>5</a:t>
            </a:r>
            <a:r>
              <a:rPr lang="zh-CN" altLang="en-US" sz="2000" b="1" dirty="0" smtClean="0">
                <a:solidFill>
                  <a:srgbClr val="FF0000"/>
                </a:solidFill>
                <a:latin typeface="Times New Roman" pitchFamily="18" charset="0"/>
                <a:ea typeface="华文楷体" pitchFamily="2" charset="-122"/>
                <a:cs typeface="Times New Roman" pitchFamily="18" charset="0"/>
              </a:rPr>
              <a:t>：</a:t>
            </a:r>
            <a:r>
              <a:rPr lang="en-US" altLang="zh-CN" sz="2000" b="1" dirty="0">
                <a:solidFill>
                  <a:srgbClr val="FF0000"/>
                </a:solidFill>
                <a:latin typeface="Times New Roman" pitchFamily="18" charset="0"/>
                <a:ea typeface="华文楷体" pitchFamily="2" charset="-122"/>
                <a:cs typeface="Times New Roman" pitchFamily="18" charset="0"/>
              </a:rPr>
              <a:t>		if(check(</a:t>
            </a:r>
            <a:r>
              <a:rPr lang="en-US" altLang="zh-CN" sz="2000" b="1" dirty="0" err="1">
                <a:solidFill>
                  <a:srgbClr val="FF0000"/>
                </a:solidFill>
                <a:latin typeface="Times New Roman" pitchFamily="18" charset="0"/>
                <a:ea typeface="华文楷体" pitchFamily="2" charset="-122"/>
                <a:cs typeface="Times New Roman" pitchFamily="18" charset="0"/>
              </a:rPr>
              <a:t>cNode</a:t>
            </a:r>
            <a:r>
              <a:rPr lang="en-US" altLang="zh-CN" sz="2000" b="1" dirty="0">
                <a:solidFill>
                  <a:srgbClr val="FF0000"/>
                </a:solidFill>
                <a:latin typeface="Times New Roman" pitchFamily="18" charset="0"/>
                <a:ea typeface="华文楷体" pitchFamily="2" charset="-122"/>
                <a:cs typeface="Times New Roman" pitchFamily="18" charset="0"/>
              </a:rPr>
              <a:t>, </a:t>
            </a:r>
            <a:r>
              <a:rPr lang="en-US" altLang="zh-CN" sz="2000" b="1" dirty="0" err="1">
                <a:solidFill>
                  <a:srgbClr val="FF0000"/>
                </a:solidFill>
                <a:latin typeface="Times New Roman" pitchFamily="18" charset="0"/>
                <a:ea typeface="华文楷体" pitchFamily="2" charset="-122"/>
                <a:cs typeface="Times New Roman" pitchFamily="18" charset="0"/>
              </a:rPr>
              <a:t>i</a:t>
            </a:r>
            <a:r>
              <a:rPr lang="en-US" altLang="zh-CN" sz="2000" b="1" dirty="0">
                <a:solidFill>
                  <a:srgbClr val="FF0000"/>
                </a:solidFill>
                <a:latin typeface="Times New Roman" pitchFamily="18" charset="0"/>
                <a:ea typeface="华文楷体" pitchFamily="2" charset="-122"/>
                <a:cs typeface="Times New Roman" pitchFamily="18" charset="0"/>
              </a:rPr>
              <a:t>))	{</a:t>
            </a:r>
          </a:p>
          <a:p>
            <a:pPr eaLnBrk="1" hangingPunct="1">
              <a:defRPr/>
            </a:pPr>
            <a:r>
              <a:rPr lang="en-US" altLang="zh-CN" sz="2000" b="1" dirty="0" smtClean="0">
                <a:solidFill>
                  <a:srgbClr val="FF0000"/>
                </a:solidFill>
                <a:latin typeface="Times New Roman" pitchFamily="18" charset="0"/>
                <a:ea typeface="华文楷体" pitchFamily="2" charset="-122"/>
                <a:cs typeface="Times New Roman" pitchFamily="18" charset="0"/>
              </a:rPr>
              <a:t>6</a:t>
            </a:r>
            <a:r>
              <a:rPr lang="zh-CN" altLang="en-US" sz="2000" b="1" dirty="0" smtClean="0">
                <a:solidFill>
                  <a:srgbClr val="FF0000"/>
                </a:solidFill>
                <a:latin typeface="Times New Roman" pitchFamily="18" charset="0"/>
                <a:ea typeface="华文楷体" pitchFamily="2" charset="-122"/>
                <a:cs typeface="Times New Roman" pitchFamily="18" charset="0"/>
              </a:rPr>
              <a:t>：</a:t>
            </a:r>
            <a:r>
              <a:rPr lang="en-US" altLang="zh-CN" sz="2000" b="1" dirty="0">
                <a:solidFill>
                  <a:srgbClr val="FF0000"/>
                </a:solidFill>
                <a:latin typeface="Times New Roman" pitchFamily="18" charset="0"/>
                <a:ea typeface="华文楷体" pitchFamily="2" charset="-122"/>
                <a:cs typeface="Times New Roman" pitchFamily="18" charset="0"/>
              </a:rPr>
              <a:t>			</a:t>
            </a:r>
            <a:r>
              <a:rPr lang="pl-PL" altLang="zh-CN" sz="2000" b="1" dirty="0">
                <a:solidFill>
                  <a:srgbClr val="FF0000"/>
                </a:solidFill>
                <a:latin typeface="Times New Roman" pitchFamily="18" charset="0"/>
                <a:ea typeface="华文楷体" pitchFamily="2" charset="-122"/>
                <a:cs typeface="Times New Roman" pitchFamily="18" charset="0"/>
              </a:rPr>
              <a:t>if(</a:t>
            </a:r>
            <a:r>
              <a:rPr lang="en-US" altLang="zh-CN" sz="2000" b="1" dirty="0" err="1">
                <a:solidFill>
                  <a:srgbClr val="FF0000"/>
                </a:solidFill>
                <a:latin typeface="Times New Roman" pitchFamily="18" charset="0"/>
                <a:ea typeface="华文楷体" pitchFamily="2" charset="-122"/>
                <a:cs typeface="Times New Roman" pitchFamily="18" charset="0"/>
              </a:rPr>
              <a:t>cn</a:t>
            </a:r>
            <a:r>
              <a:rPr lang="pl-PL" altLang="zh-CN" sz="2000" b="1" dirty="0">
                <a:solidFill>
                  <a:srgbClr val="FF0000"/>
                </a:solidFill>
                <a:latin typeface="Times New Roman" pitchFamily="18" charset="0"/>
                <a:ea typeface="华文楷体" pitchFamily="2" charset="-122"/>
                <a:cs typeface="Times New Roman" pitchFamily="18" charset="0"/>
              </a:rPr>
              <a:t> + </a:t>
            </a:r>
            <a:r>
              <a:rPr lang="en-US" altLang="zh-CN" sz="2000" b="1" dirty="0">
                <a:solidFill>
                  <a:srgbClr val="FF0000"/>
                </a:solidFill>
                <a:latin typeface="Times New Roman" pitchFamily="18" charset="0"/>
                <a:ea typeface="华文楷体" pitchFamily="2" charset="-122"/>
                <a:cs typeface="Times New Roman" pitchFamily="18" charset="0"/>
              </a:rPr>
              <a:t>1</a:t>
            </a:r>
            <a:r>
              <a:rPr lang="pl-PL" altLang="zh-CN" sz="2000" b="1" dirty="0">
                <a:solidFill>
                  <a:srgbClr val="FF0000"/>
                </a:solidFill>
                <a:latin typeface="Times New Roman" pitchFamily="18" charset="0"/>
                <a:ea typeface="华文楷体" pitchFamily="2" charset="-122"/>
                <a:cs typeface="Times New Roman" pitchFamily="18" charset="0"/>
              </a:rPr>
              <a:t> &gt; best</a:t>
            </a:r>
            <a:r>
              <a:rPr lang="en-US" altLang="zh-CN" sz="2000" b="1" dirty="0">
                <a:solidFill>
                  <a:srgbClr val="FF0000"/>
                </a:solidFill>
                <a:latin typeface="Times New Roman" pitchFamily="18" charset="0"/>
                <a:ea typeface="华文楷体" pitchFamily="2" charset="-122"/>
                <a:cs typeface="Times New Roman" pitchFamily="18" charset="0"/>
              </a:rPr>
              <a:t>n</a:t>
            </a:r>
            <a:r>
              <a:rPr lang="pl-PL" altLang="zh-CN" sz="2000" b="1" dirty="0">
                <a:solidFill>
                  <a:srgbClr val="FF0000"/>
                </a:solidFill>
                <a:latin typeface="Times New Roman" pitchFamily="18" charset="0"/>
                <a:ea typeface="华文楷体" pitchFamily="2" charset="-122"/>
                <a:cs typeface="Times New Roman" pitchFamily="18" charset="0"/>
              </a:rPr>
              <a:t>) //</a:t>
            </a:r>
            <a:r>
              <a:rPr lang="zh-CN" altLang="pl-PL" sz="2000" b="1" dirty="0">
                <a:solidFill>
                  <a:srgbClr val="FF0000"/>
                </a:solidFill>
                <a:latin typeface="Times New Roman" pitchFamily="18" charset="0"/>
                <a:ea typeface="华文楷体" pitchFamily="2" charset="-122"/>
                <a:cs typeface="Times New Roman" pitchFamily="18" charset="0"/>
              </a:rPr>
              <a:t>更新</a:t>
            </a:r>
            <a:r>
              <a:rPr lang="pl-PL" altLang="zh-CN" sz="2000" b="1" u="sng" dirty="0">
                <a:solidFill>
                  <a:srgbClr val="FF0000"/>
                </a:solidFill>
                <a:latin typeface="Times New Roman" pitchFamily="18" charset="0"/>
                <a:ea typeface="华文楷体" pitchFamily="2" charset="-122"/>
                <a:cs typeface="Times New Roman" pitchFamily="18" charset="0"/>
              </a:rPr>
              <a:t>best</a:t>
            </a:r>
            <a:r>
              <a:rPr lang="en-US" altLang="zh-CN" sz="2000" b="1" u="sng" dirty="0">
                <a:solidFill>
                  <a:srgbClr val="FF0000"/>
                </a:solidFill>
                <a:latin typeface="Times New Roman" pitchFamily="18" charset="0"/>
                <a:ea typeface="华文楷体" pitchFamily="2" charset="-122"/>
                <a:cs typeface="Times New Roman" pitchFamily="18" charset="0"/>
              </a:rPr>
              <a:t>n </a:t>
            </a:r>
            <a:r>
              <a:rPr lang="en-US" altLang="zh-CN" sz="2000" b="1" dirty="0">
                <a:solidFill>
                  <a:srgbClr val="FF0000"/>
                </a:solidFill>
                <a:latin typeface="Times New Roman" pitchFamily="18" charset="0"/>
                <a:ea typeface="华文楷体" pitchFamily="2" charset="-122"/>
                <a:cs typeface="Times New Roman" pitchFamily="18" charset="0"/>
              </a:rPr>
              <a:t>{</a:t>
            </a:r>
          </a:p>
          <a:p>
            <a:pPr eaLnBrk="1" hangingPunct="1">
              <a:defRPr/>
            </a:pPr>
            <a:r>
              <a:rPr lang="en-US" altLang="zh-CN" sz="2000" b="1" dirty="0" smtClean="0">
                <a:solidFill>
                  <a:srgbClr val="FF0000"/>
                </a:solidFill>
                <a:latin typeface="Times New Roman" pitchFamily="18" charset="0"/>
                <a:ea typeface="华文楷体" pitchFamily="2" charset="-122"/>
                <a:cs typeface="Times New Roman" pitchFamily="18" charset="0"/>
              </a:rPr>
              <a:t>7</a:t>
            </a:r>
            <a:r>
              <a:rPr lang="zh-CN" altLang="en-US" sz="2000" b="1" dirty="0" smtClean="0">
                <a:solidFill>
                  <a:srgbClr val="FF0000"/>
                </a:solidFill>
                <a:latin typeface="Times New Roman" pitchFamily="18" charset="0"/>
                <a:ea typeface="华文楷体" pitchFamily="2" charset="-122"/>
                <a:cs typeface="Times New Roman" pitchFamily="18" charset="0"/>
              </a:rPr>
              <a:t>：</a:t>
            </a:r>
            <a:r>
              <a:rPr lang="en-US" altLang="zh-CN" sz="2000" b="1" dirty="0">
                <a:solidFill>
                  <a:srgbClr val="FF0000"/>
                </a:solidFill>
                <a:latin typeface="Times New Roman" pitchFamily="18" charset="0"/>
                <a:ea typeface="华文楷体" pitchFamily="2" charset="-122"/>
                <a:cs typeface="Times New Roman" pitchFamily="18" charset="0"/>
              </a:rPr>
              <a:t>				</a:t>
            </a:r>
            <a:r>
              <a:rPr lang="en-US" altLang="zh-CN" sz="2000" b="1" dirty="0" err="1">
                <a:solidFill>
                  <a:srgbClr val="FF0000"/>
                </a:solidFill>
                <a:latin typeface="Times New Roman" pitchFamily="18" charset="0"/>
                <a:ea typeface="华文楷体" pitchFamily="2" charset="-122"/>
                <a:cs typeface="Times New Roman" pitchFamily="18" charset="0"/>
              </a:rPr>
              <a:t>bestn</a:t>
            </a:r>
            <a:r>
              <a:rPr lang="en-US" altLang="zh-CN" sz="2000" b="1" dirty="0">
                <a:solidFill>
                  <a:srgbClr val="FF0000"/>
                </a:solidFill>
                <a:latin typeface="Times New Roman" pitchFamily="18" charset="0"/>
                <a:ea typeface="华文楷体" pitchFamily="2" charset="-122"/>
                <a:cs typeface="Times New Roman" pitchFamily="18" charset="0"/>
              </a:rPr>
              <a:t>= </a:t>
            </a:r>
            <a:r>
              <a:rPr lang="en-US" altLang="zh-CN" sz="2000" b="1" dirty="0" err="1">
                <a:solidFill>
                  <a:srgbClr val="FF0000"/>
                </a:solidFill>
                <a:latin typeface="Times New Roman" pitchFamily="18" charset="0"/>
                <a:ea typeface="华文楷体" pitchFamily="2" charset="-122"/>
                <a:cs typeface="Times New Roman" pitchFamily="18" charset="0"/>
              </a:rPr>
              <a:t>cn</a:t>
            </a:r>
            <a:r>
              <a:rPr lang="en-US" altLang="zh-CN" sz="2000" b="1" dirty="0">
                <a:solidFill>
                  <a:srgbClr val="FF0000"/>
                </a:solidFill>
                <a:latin typeface="Times New Roman" pitchFamily="18" charset="0"/>
                <a:ea typeface="华文楷体" pitchFamily="2" charset="-122"/>
                <a:cs typeface="Times New Roman" pitchFamily="18" charset="0"/>
              </a:rPr>
              <a:t> + 1;</a:t>
            </a:r>
          </a:p>
          <a:p>
            <a:pPr eaLnBrk="1" hangingPunct="1">
              <a:defRPr/>
            </a:pPr>
            <a:r>
              <a:rPr lang="en-US" altLang="zh-CN" sz="2000" b="1" dirty="0" smtClean="0">
                <a:solidFill>
                  <a:schemeClr val="tx1">
                    <a:lumMod val="50000"/>
                  </a:schemeClr>
                </a:solidFill>
                <a:latin typeface="Times New Roman" pitchFamily="18" charset="0"/>
                <a:ea typeface="华文楷体" pitchFamily="2" charset="-122"/>
                <a:cs typeface="Times New Roman" pitchFamily="18" charset="0"/>
              </a:rPr>
              <a:t>8</a:t>
            </a:r>
            <a:r>
              <a:rPr lang="zh-CN" altLang="en-US" sz="2000" b="1" dirty="0" smtClean="0">
                <a:solidFill>
                  <a:schemeClr val="tx1">
                    <a:lumMod val="50000"/>
                  </a:schemeClr>
                </a:solidFill>
                <a:latin typeface="Times New Roman" pitchFamily="18" charset="0"/>
                <a:ea typeface="华文楷体" pitchFamily="2" charset="-122"/>
                <a:cs typeface="Times New Roman" pitchFamily="18" charset="0"/>
              </a:rPr>
              <a:t>：</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000" b="1" u="sng" dirty="0" err="1">
                <a:solidFill>
                  <a:schemeClr val="tx1">
                    <a:lumMod val="50000"/>
                  </a:schemeClr>
                </a:solidFill>
                <a:latin typeface="Times New Roman" pitchFamily="18" charset="0"/>
                <a:ea typeface="华文楷体" pitchFamily="2" charset="-122"/>
                <a:cs typeface="Times New Roman" pitchFamily="18" charset="0"/>
              </a:rPr>
              <a:t>todo</a:t>
            </a:r>
            <a:r>
              <a:rPr lang="en-US" altLang="zh-CN" sz="2000" b="1" u="sng" dirty="0">
                <a:solidFill>
                  <a:schemeClr val="tx1">
                    <a:lumMod val="50000"/>
                  </a:schemeClr>
                </a:solidFill>
                <a:latin typeface="Times New Roman" pitchFamily="18" charset="0"/>
                <a:ea typeface="华文楷体" pitchFamily="2" charset="-122"/>
                <a:cs typeface="Times New Roman" pitchFamily="18" charset="0"/>
              </a:rPr>
              <a:t> </a:t>
            </a:r>
            <a:r>
              <a:rPr lang="zh-CN" altLang="en-US" sz="2000" b="1" u="sng" dirty="0">
                <a:solidFill>
                  <a:schemeClr val="tx1">
                    <a:lumMod val="50000"/>
                  </a:schemeClr>
                </a:solidFill>
                <a:latin typeface="Times New Roman" pitchFamily="18" charset="0"/>
                <a:ea typeface="华文楷体" pitchFamily="2" charset="-122"/>
                <a:cs typeface="Times New Roman" pitchFamily="18" charset="0"/>
              </a:rPr>
              <a:t>一旦更新</a:t>
            </a:r>
            <a:r>
              <a:rPr lang="en-US" altLang="zh-CN" sz="2000" b="1" u="sng" dirty="0" err="1">
                <a:solidFill>
                  <a:schemeClr val="tx1">
                    <a:lumMod val="50000"/>
                  </a:schemeClr>
                </a:solidFill>
                <a:latin typeface="Times New Roman" pitchFamily="18" charset="0"/>
                <a:ea typeface="华文楷体" pitchFamily="2" charset="-122"/>
                <a:cs typeface="Times New Roman" pitchFamily="18" charset="0"/>
              </a:rPr>
              <a:t>bestw</a:t>
            </a:r>
            <a:r>
              <a:rPr lang="zh-CN" altLang="en-US" sz="2000" b="1" u="sng" dirty="0">
                <a:solidFill>
                  <a:schemeClr val="tx1">
                    <a:lumMod val="50000"/>
                  </a:schemeClr>
                </a:solidFill>
                <a:latin typeface="Times New Roman" pitchFamily="18" charset="0"/>
                <a:ea typeface="华文楷体" pitchFamily="2" charset="-122"/>
                <a:cs typeface="Times New Roman" pitchFamily="18" charset="0"/>
              </a:rPr>
              <a:t>记得清理</a:t>
            </a:r>
            <a:r>
              <a:rPr lang="en-US" altLang="zh-CN" sz="2000" b="1" u="sng" dirty="0">
                <a:solidFill>
                  <a:schemeClr val="tx1">
                    <a:lumMod val="50000"/>
                  </a:schemeClr>
                </a:solidFill>
                <a:latin typeface="Times New Roman" pitchFamily="18" charset="0"/>
                <a:ea typeface="华文楷体" pitchFamily="2" charset="-122"/>
                <a:cs typeface="Times New Roman" pitchFamily="18" charset="0"/>
              </a:rPr>
              <a:t>heap</a:t>
            </a:r>
            <a:r>
              <a:rPr lang="zh-CN" altLang="en-US" sz="2000" b="1" u="sng" dirty="0">
                <a:solidFill>
                  <a:schemeClr val="tx1">
                    <a:lumMod val="50000"/>
                  </a:schemeClr>
                </a:solidFill>
                <a:latin typeface="Times New Roman" pitchFamily="18" charset="0"/>
                <a:ea typeface="华文楷体" pitchFamily="2" charset="-122"/>
                <a:cs typeface="Times New Roman" pitchFamily="18" charset="0"/>
              </a:rPr>
              <a:t>中上界小于</a:t>
            </a:r>
            <a:r>
              <a:rPr lang="en-US" altLang="zh-CN" sz="2000" b="1" u="sng" dirty="0" err="1">
                <a:solidFill>
                  <a:schemeClr val="tx1">
                    <a:lumMod val="50000"/>
                  </a:schemeClr>
                </a:solidFill>
                <a:latin typeface="Times New Roman" pitchFamily="18" charset="0"/>
                <a:ea typeface="华文楷体" pitchFamily="2" charset="-122"/>
                <a:cs typeface="Times New Roman" pitchFamily="18" charset="0"/>
              </a:rPr>
              <a:t>bestw</a:t>
            </a:r>
            <a:r>
              <a:rPr lang="zh-CN" altLang="en-US" sz="2000" b="1" u="sng" dirty="0">
                <a:solidFill>
                  <a:schemeClr val="tx1">
                    <a:lumMod val="50000"/>
                  </a:schemeClr>
                </a:solidFill>
                <a:latin typeface="Times New Roman" pitchFamily="18" charset="0"/>
                <a:ea typeface="华文楷体" pitchFamily="2" charset="-122"/>
                <a:cs typeface="Times New Roman" pitchFamily="18" charset="0"/>
              </a:rPr>
              <a:t>的节点</a:t>
            </a:r>
          </a:p>
          <a:p>
            <a:pPr eaLnBrk="1" hangingPunct="1">
              <a:defRPr/>
            </a:pPr>
            <a:r>
              <a:rPr lang="en-US" altLang="zh-CN" sz="2000" b="1" dirty="0" smtClean="0">
                <a:solidFill>
                  <a:schemeClr val="tx1">
                    <a:lumMod val="50000"/>
                  </a:schemeClr>
                </a:solidFill>
                <a:latin typeface="Times New Roman" pitchFamily="18" charset="0"/>
                <a:ea typeface="华文楷体" pitchFamily="2" charset="-122"/>
                <a:cs typeface="Times New Roman" pitchFamily="18" charset="0"/>
              </a:rPr>
              <a:t>9</a:t>
            </a:r>
            <a:r>
              <a:rPr lang="zh-CN" altLang="en-US" sz="2000" b="1" dirty="0" smtClean="0">
                <a:solidFill>
                  <a:schemeClr val="tx1">
                    <a:lumMod val="50000"/>
                  </a:schemeClr>
                </a:solidFill>
                <a:latin typeface="Times New Roman" pitchFamily="18" charset="0"/>
                <a:ea typeface="华文楷体" pitchFamily="2" charset="-122"/>
                <a:cs typeface="Times New Roman" pitchFamily="18" charset="0"/>
              </a:rPr>
              <a:t>：</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000" b="1" dirty="0" err="1" smtClean="0">
                <a:solidFill>
                  <a:schemeClr val="tx1">
                    <a:lumMod val="50000"/>
                  </a:schemeClr>
                </a:solidFill>
                <a:latin typeface="Times New Roman" pitchFamily="18" charset="0"/>
                <a:ea typeface="华文楷体" pitchFamily="2" charset="-122"/>
                <a:cs typeface="Times New Roman" pitchFamily="18" charset="0"/>
              </a:rPr>
              <a:t>bestNode</a:t>
            </a:r>
            <a:r>
              <a:rPr lang="en-US" altLang="zh-CN" sz="2000" b="1" dirty="0" smtClean="0">
                <a:solidFill>
                  <a:schemeClr val="tx1">
                    <a:lumMod val="50000"/>
                  </a:schemeClr>
                </a:solidFill>
                <a:latin typeface="Times New Roman" pitchFamily="18" charset="0"/>
                <a:ea typeface="华文楷体" pitchFamily="2" charset="-122"/>
                <a:cs typeface="Times New Roman" pitchFamily="18" charset="0"/>
              </a:rPr>
              <a:t> </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 new </a:t>
            </a:r>
            <a:r>
              <a:rPr lang="en-US" altLang="zh-CN" sz="2000" b="1" dirty="0" err="1">
                <a:solidFill>
                  <a:schemeClr val="tx1">
                    <a:lumMod val="50000"/>
                  </a:schemeClr>
                </a:solidFill>
                <a:latin typeface="Times New Roman" pitchFamily="18" charset="0"/>
                <a:ea typeface="华文楷体" pitchFamily="2" charset="-122"/>
                <a:cs typeface="Times New Roman" pitchFamily="18" charset="0"/>
              </a:rPr>
              <a:t>Qnode</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a:t>
            </a:r>
            <a:r>
              <a:rPr lang="en-US" altLang="zh-CN" sz="2000" b="1" dirty="0" err="1">
                <a:solidFill>
                  <a:schemeClr val="tx1">
                    <a:lumMod val="50000"/>
                  </a:schemeClr>
                </a:solidFill>
                <a:latin typeface="Times New Roman" pitchFamily="18" charset="0"/>
                <a:ea typeface="华文楷体" pitchFamily="2" charset="-122"/>
                <a:cs typeface="Times New Roman" pitchFamily="18" charset="0"/>
              </a:rPr>
              <a:t>cn+n-i+1</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000" b="1" dirty="0" err="1" smtClean="0">
                <a:solidFill>
                  <a:schemeClr val="tx1">
                    <a:lumMod val="50000"/>
                  </a:schemeClr>
                </a:solidFill>
                <a:latin typeface="Times New Roman" pitchFamily="18" charset="0"/>
                <a:ea typeface="华文楷体" pitchFamily="2" charset="-122"/>
                <a:cs typeface="Times New Roman" pitchFamily="18" charset="0"/>
              </a:rPr>
              <a:t>i+1</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000" b="1" dirty="0" err="1">
                <a:solidFill>
                  <a:schemeClr val="tx1">
                    <a:lumMod val="50000"/>
                  </a:schemeClr>
                </a:solidFill>
                <a:latin typeface="Times New Roman" pitchFamily="18" charset="0"/>
                <a:ea typeface="华文楷体" pitchFamily="2" charset="-122"/>
                <a:cs typeface="Times New Roman" pitchFamily="18" charset="0"/>
              </a:rPr>
              <a:t>cNode</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 true}</a:t>
            </a:r>
          </a:p>
          <a:p>
            <a:pPr eaLnBrk="1" hangingPunct="1">
              <a:defRPr/>
            </a:pPr>
            <a:r>
              <a:rPr lang="en-US" altLang="zh-CN" sz="2000" b="1" dirty="0" smtClean="0">
                <a:solidFill>
                  <a:srgbClr val="FF0000"/>
                </a:solidFill>
                <a:latin typeface="Times New Roman" pitchFamily="18" charset="0"/>
                <a:ea typeface="华文楷体" pitchFamily="2" charset="-122"/>
                <a:cs typeface="Times New Roman" pitchFamily="18" charset="0"/>
              </a:rPr>
              <a:t>10</a:t>
            </a:r>
            <a:r>
              <a:rPr lang="zh-CN" altLang="en-US" sz="2000" b="1" dirty="0" smtClean="0">
                <a:solidFill>
                  <a:srgbClr val="FF0000"/>
                </a:solidFill>
                <a:latin typeface="Times New Roman" pitchFamily="18" charset="0"/>
                <a:ea typeface="华文楷体" pitchFamily="2" charset="-122"/>
                <a:cs typeface="Times New Roman" pitchFamily="18" charset="0"/>
              </a:rPr>
              <a:t>：</a:t>
            </a:r>
            <a:r>
              <a:rPr lang="en-US" altLang="zh-CN" sz="2000" b="1" dirty="0">
                <a:solidFill>
                  <a:srgbClr val="FF0000"/>
                </a:solidFill>
                <a:latin typeface="Times New Roman" pitchFamily="18" charset="0"/>
                <a:ea typeface="华文楷体" pitchFamily="2" charset="-122"/>
                <a:cs typeface="Times New Roman" pitchFamily="18" charset="0"/>
              </a:rPr>
              <a:t>			</a:t>
            </a:r>
            <a:r>
              <a:rPr lang="en-US" altLang="zh-CN" sz="2000" b="1" dirty="0" err="1">
                <a:solidFill>
                  <a:srgbClr val="FF0000"/>
                </a:solidFill>
                <a:latin typeface="Times New Roman" pitchFamily="18" charset="0"/>
                <a:ea typeface="华文楷体" pitchFamily="2" charset="-122"/>
                <a:cs typeface="Times New Roman" pitchFamily="18" charset="0"/>
              </a:rPr>
              <a:t>AddLiveNode</a:t>
            </a:r>
            <a:r>
              <a:rPr lang="en-US" altLang="zh-CN" sz="2000" b="1" dirty="0">
                <a:solidFill>
                  <a:srgbClr val="FF0000"/>
                </a:solidFill>
                <a:latin typeface="Times New Roman" pitchFamily="18" charset="0"/>
                <a:ea typeface="华文楷体" pitchFamily="2" charset="-122"/>
                <a:cs typeface="Times New Roman" pitchFamily="18" charset="0"/>
              </a:rPr>
              <a:t>(cn+n-i+1, </a:t>
            </a:r>
            <a:r>
              <a:rPr lang="en-US" altLang="zh-CN" sz="2000" b="1" dirty="0" err="1" smtClean="0">
                <a:solidFill>
                  <a:srgbClr val="FF0000"/>
                </a:solidFill>
                <a:latin typeface="Times New Roman" pitchFamily="18" charset="0"/>
                <a:ea typeface="华文楷体" pitchFamily="2" charset="-122"/>
                <a:cs typeface="Times New Roman" pitchFamily="18" charset="0"/>
              </a:rPr>
              <a:t>i+1</a:t>
            </a:r>
            <a:r>
              <a:rPr lang="en-US" altLang="zh-CN" sz="2000" b="1" dirty="0">
                <a:solidFill>
                  <a:srgbClr val="FF0000"/>
                </a:solidFill>
                <a:latin typeface="Times New Roman" pitchFamily="18" charset="0"/>
                <a:ea typeface="华文楷体" pitchFamily="2" charset="-122"/>
                <a:cs typeface="Times New Roman" pitchFamily="18" charset="0"/>
              </a:rPr>
              <a:t>, </a:t>
            </a:r>
            <a:r>
              <a:rPr lang="en-US" altLang="zh-CN" sz="2000" b="1" dirty="0" err="1">
                <a:solidFill>
                  <a:srgbClr val="FF0000"/>
                </a:solidFill>
                <a:latin typeface="Times New Roman" pitchFamily="18" charset="0"/>
                <a:ea typeface="华文楷体" pitchFamily="2" charset="-122"/>
                <a:cs typeface="Times New Roman" pitchFamily="18" charset="0"/>
              </a:rPr>
              <a:t>cNode</a:t>
            </a:r>
            <a:r>
              <a:rPr lang="en-US" altLang="zh-CN" sz="2000" b="1" dirty="0">
                <a:solidFill>
                  <a:srgbClr val="FF0000"/>
                </a:solidFill>
                <a:latin typeface="Times New Roman" pitchFamily="18" charset="0"/>
                <a:ea typeface="华文楷体" pitchFamily="2" charset="-122"/>
                <a:cs typeface="Times New Roman" pitchFamily="18" charset="0"/>
              </a:rPr>
              <a:t>, true); }</a:t>
            </a:r>
          </a:p>
          <a:p>
            <a:pPr eaLnBrk="1" hangingPunct="1">
              <a:defRPr/>
            </a:pPr>
            <a:endParaRPr kumimoji="1" lang="en-US" altLang="zh-CN" sz="1400" b="1" dirty="0">
              <a:solidFill>
                <a:schemeClr val="tx1">
                  <a:lumMod val="50000"/>
                </a:schemeClr>
              </a:solidFill>
              <a:latin typeface="Times New Roman" pitchFamily="18" charset="0"/>
              <a:ea typeface="华文楷体" pitchFamily="2" charset="-122"/>
              <a:cs typeface="Times New Roman" pitchFamily="18" charset="0"/>
            </a:endParaRPr>
          </a:p>
        </p:txBody>
      </p:sp>
      <p:sp>
        <p:nvSpPr>
          <p:cNvPr id="5" name="矩形 4"/>
          <p:cNvSpPr>
            <a:spLocks noChangeArrowheads="1"/>
          </p:cNvSpPr>
          <p:nvPr/>
        </p:nvSpPr>
        <p:spPr bwMode="auto">
          <a:xfrm>
            <a:off x="4432300" y="4094162"/>
            <a:ext cx="4584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800" b="1" dirty="0" err="1">
                <a:solidFill>
                  <a:srgbClr val="00B050"/>
                </a:solidFill>
                <a:latin typeface="Times New Roman" pitchFamily="18" charset="0"/>
                <a:ea typeface="华文楷体" pitchFamily="2" charset="-122"/>
                <a:cs typeface="Times New Roman" pitchFamily="18" charset="0"/>
              </a:rPr>
              <a:t>Ub</a:t>
            </a:r>
            <a:r>
              <a:rPr lang="en-US" altLang="zh-CN" sz="2800" b="1" dirty="0">
                <a:solidFill>
                  <a:srgbClr val="00B050"/>
                </a:solidFill>
                <a:latin typeface="Times New Roman" pitchFamily="18" charset="0"/>
                <a:ea typeface="华文楷体" pitchFamily="2" charset="-122"/>
                <a:cs typeface="Times New Roman" pitchFamily="18" charset="0"/>
              </a:rPr>
              <a:t> = </a:t>
            </a:r>
            <a:r>
              <a:rPr lang="en-US" altLang="zh-CN" sz="2800" b="1" dirty="0" err="1">
                <a:solidFill>
                  <a:srgbClr val="00B050"/>
                </a:solidFill>
                <a:latin typeface="Times New Roman" pitchFamily="18" charset="0"/>
                <a:ea typeface="华文楷体" pitchFamily="2" charset="-122"/>
                <a:cs typeface="Times New Roman" pitchFamily="18" charset="0"/>
              </a:rPr>
              <a:t>cliqueSize</a:t>
            </a:r>
            <a:r>
              <a:rPr lang="en-US" altLang="zh-CN" sz="2800" b="1" dirty="0">
                <a:solidFill>
                  <a:srgbClr val="00B050"/>
                </a:solidFill>
                <a:latin typeface="Times New Roman" pitchFamily="18" charset="0"/>
                <a:ea typeface="华文楷体" pitchFamily="2" charset="-122"/>
                <a:cs typeface="Times New Roman" pitchFamily="18" charset="0"/>
              </a:rPr>
              <a:t> +</a:t>
            </a:r>
            <a:r>
              <a:rPr lang="en-US" altLang="zh-CN" sz="2800" b="1" dirty="0" err="1">
                <a:solidFill>
                  <a:srgbClr val="00B050"/>
                </a:solidFill>
                <a:latin typeface="Times New Roman" pitchFamily="18" charset="0"/>
                <a:ea typeface="华文楷体" pitchFamily="2" charset="-122"/>
                <a:cs typeface="Times New Roman" pitchFamily="18" charset="0"/>
              </a:rPr>
              <a:t>n-level+1</a:t>
            </a:r>
            <a:endParaRPr lang="zh-CN" altLang="en-US" sz="2800" dirty="0">
              <a:solidFill>
                <a:srgbClr val="00B050"/>
              </a:solidFill>
              <a:ea typeface="华文楷体" pitchFamily="2" charset="-122"/>
              <a:cs typeface="Times New Roman"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矩形 2"/>
          <p:cNvSpPr>
            <a:spLocks noChangeArrowheads="1"/>
          </p:cNvSpPr>
          <p:nvPr/>
        </p:nvSpPr>
        <p:spPr bwMode="auto">
          <a:xfrm>
            <a:off x="292100" y="376238"/>
            <a:ext cx="540385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最大团问题</a:t>
            </a:r>
            <a:r>
              <a:rPr lang="en-US" altLang="zh-CN" sz="3200">
                <a:solidFill>
                  <a:schemeClr val="bg1"/>
                </a:solidFill>
                <a:latin typeface="Times New Roman" pitchFamily="18" charset="0"/>
                <a:ea typeface="楷体" pitchFamily="49" charset="-122"/>
                <a:cs typeface="Times New Roman" pitchFamily="18" charset="0"/>
              </a:rPr>
              <a:t>(PriorQueue)</a:t>
            </a:r>
            <a:endParaRPr lang="zh-CN" altLang="en-US" sz="3200">
              <a:solidFill>
                <a:schemeClr val="bg1"/>
              </a:solidFill>
              <a:latin typeface="楷体" pitchFamily="49" charset="-122"/>
              <a:ea typeface="楷体" pitchFamily="49" charset="-122"/>
            </a:endParaRPr>
          </a:p>
          <a:p>
            <a:pPr eaLnBrk="1" hangingPunct="1"/>
            <a:endParaRPr lang="zh-CN" altLang="en-US" sz="3200">
              <a:solidFill>
                <a:schemeClr val="bg1"/>
              </a:solidFill>
              <a:latin typeface="楷体" pitchFamily="49" charset="-122"/>
              <a:ea typeface="楷体" pitchFamily="49" charset="-122"/>
            </a:endParaRPr>
          </a:p>
        </p:txBody>
      </p:sp>
      <p:sp>
        <p:nvSpPr>
          <p:cNvPr id="3" name="Text Box 5"/>
          <p:cNvSpPr txBox="1">
            <a:spLocks noChangeArrowheads="1"/>
          </p:cNvSpPr>
          <p:nvPr/>
        </p:nvSpPr>
        <p:spPr bwMode="auto">
          <a:xfrm>
            <a:off x="328613" y="1270000"/>
            <a:ext cx="8582025" cy="535463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eaLnBrk="1" hangingPunct="1">
              <a:defRPr/>
            </a:pPr>
            <a:r>
              <a:rPr lang="en-US" altLang="zh-CN" sz="2400" b="1" dirty="0" smtClean="0">
                <a:solidFill>
                  <a:srgbClr val="FF0000"/>
                </a:solidFill>
                <a:latin typeface="Times New Roman" pitchFamily="18" charset="0"/>
                <a:ea typeface="华文楷体" pitchFamily="2" charset="-122"/>
                <a:cs typeface="Times New Roman" pitchFamily="18" charset="0"/>
              </a:rPr>
              <a:t>11</a:t>
            </a:r>
            <a:r>
              <a:rPr lang="zh-CN" altLang="en-US" sz="2400" b="1" dirty="0" smtClean="0">
                <a:solidFill>
                  <a:srgbClr val="FF0000"/>
                </a:solidFill>
                <a:latin typeface="Times New Roman" pitchFamily="18" charset="0"/>
                <a:ea typeface="华文楷体" pitchFamily="2" charset="-122"/>
                <a:cs typeface="Times New Roman" pitchFamily="18" charset="0"/>
              </a:rPr>
              <a:t>：</a:t>
            </a:r>
            <a:r>
              <a:rPr lang="en-US" altLang="zh-CN" sz="2400" b="1" dirty="0">
                <a:solidFill>
                  <a:srgbClr val="FF0000"/>
                </a:solidFill>
                <a:latin typeface="Times New Roman" pitchFamily="18" charset="0"/>
                <a:ea typeface="华文楷体" pitchFamily="2" charset="-122"/>
                <a:cs typeface="Times New Roman" pitchFamily="18" charset="0"/>
              </a:rPr>
              <a:t>		if(</a:t>
            </a:r>
            <a:r>
              <a:rPr lang="en-US" altLang="zh-CN" sz="2400" b="1" dirty="0" err="1">
                <a:solidFill>
                  <a:srgbClr val="FF0000"/>
                </a:solidFill>
                <a:latin typeface="Times New Roman" pitchFamily="18" charset="0"/>
                <a:ea typeface="华文楷体" pitchFamily="2" charset="-122"/>
                <a:cs typeface="Times New Roman" pitchFamily="18" charset="0"/>
              </a:rPr>
              <a:t>cn+n-i</a:t>
            </a:r>
            <a:r>
              <a:rPr lang="en-US" altLang="zh-CN" sz="2400" b="1" dirty="0">
                <a:solidFill>
                  <a:srgbClr val="FF0000"/>
                </a:solidFill>
                <a:latin typeface="Times New Roman" pitchFamily="18" charset="0"/>
                <a:ea typeface="华文楷体" pitchFamily="2" charset="-122"/>
                <a:cs typeface="Times New Roman" pitchFamily="18" charset="0"/>
              </a:rPr>
              <a:t> &gt; </a:t>
            </a:r>
            <a:r>
              <a:rPr lang="en-US" altLang="zh-CN" sz="2400" b="1" dirty="0" err="1">
                <a:solidFill>
                  <a:srgbClr val="FF0000"/>
                </a:solidFill>
                <a:latin typeface="Times New Roman" pitchFamily="18" charset="0"/>
                <a:ea typeface="华文楷体" pitchFamily="2" charset="-122"/>
                <a:cs typeface="Times New Roman" pitchFamily="18" charset="0"/>
              </a:rPr>
              <a:t>bestn</a:t>
            </a:r>
            <a:r>
              <a:rPr lang="en-US" altLang="zh-CN" sz="2400" b="1" dirty="0">
                <a:solidFill>
                  <a:srgbClr val="FF0000"/>
                </a:solidFill>
                <a:latin typeface="Times New Roman" pitchFamily="18" charset="0"/>
                <a:ea typeface="华文楷体" pitchFamily="2" charset="-122"/>
                <a:cs typeface="Times New Roman" pitchFamily="18" charset="0"/>
              </a:rPr>
              <a:t>) //</a:t>
            </a:r>
            <a:r>
              <a:rPr lang="zh-CN" altLang="en-US" sz="2400" b="1" dirty="0">
                <a:solidFill>
                  <a:srgbClr val="FF0000"/>
                </a:solidFill>
                <a:latin typeface="Times New Roman" pitchFamily="18" charset="0"/>
                <a:ea typeface="华文楷体" pitchFamily="2" charset="-122"/>
                <a:cs typeface="Times New Roman" pitchFamily="18" charset="0"/>
              </a:rPr>
              <a:t>利用上界进行剪枝</a:t>
            </a:r>
          </a:p>
          <a:p>
            <a:pPr eaLnBrk="1" hangingPunct="1">
              <a:defRPr/>
            </a:pPr>
            <a:r>
              <a:rPr lang="en-US" altLang="zh-CN" sz="2400" b="1" dirty="0" smtClean="0">
                <a:solidFill>
                  <a:srgbClr val="FF0000"/>
                </a:solidFill>
                <a:latin typeface="Times New Roman" pitchFamily="18" charset="0"/>
                <a:ea typeface="华文楷体" pitchFamily="2" charset="-122"/>
                <a:cs typeface="Times New Roman" pitchFamily="18" charset="0"/>
              </a:rPr>
              <a:t>12</a:t>
            </a:r>
            <a:r>
              <a:rPr lang="zh-CN" altLang="en-US" sz="2400" b="1" dirty="0" smtClean="0">
                <a:solidFill>
                  <a:srgbClr val="FF0000"/>
                </a:solidFill>
                <a:latin typeface="Times New Roman" pitchFamily="18" charset="0"/>
                <a:ea typeface="华文楷体" pitchFamily="2" charset="-122"/>
                <a:cs typeface="Times New Roman" pitchFamily="18" charset="0"/>
              </a:rPr>
              <a:t>：</a:t>
            </a:r>
            <a:r>
              <a:rPr lang="en-US" altLang="zh-CN" sz="2400" b="1" dirty="0">
                <a:solidFill>
                  <a:srgbClr val="FF0000"/>
                </a:solidFill>
                <a:latin typeface="Times New Roman" pitchFamily="18" charset="0"/>
                <a:ea typeface="华文楷体" pitchFamily="2" charset="-122"/>
                <a:cs typeface="Times New Roman" pitchFamily="18" charset="0"/>
              </a:rPr>
              <a:t>			</a:t>
            </a:r>
            <a:r>
              <a:rPr lang="en-US" altLang="zh-CN" sz="2400" b="1" dirty="0" err="1">
                <a:solidFill>
                  <a:srgbClr val="FF0000"/>
                </a:solidFill>
                <a:latin typeface="Times New Roman" pitchFamily="18" charset="0"/>
                <a:ea typeface="华文楷体" pitchFamily="2" charset="-122"/>
                <a:cs typeface="Times New Roman" pitchFamily="18" charset="0"/>
              </a:rPr>
              <a:t>AddLiveNode</a:t>
            </a:r>
            <a:r>
              <a:rPr lang="en-US" altLang="zh-CN" sz="2400" b="1" dirty="0">
                <a:solidFill>
                  <a:srgbClr val="FF0000"/>
                </a:solidFill>
                <a:latin typeface="Times New Roman" pitchFamily="18" charset="0"/>
                <a:ea typeface="华文楷体" pitchFamily="2" charset="-122"/>
                <a:cs typeface="Times New Roman" pitchFamily="18" charset="0"/>
              </a:rPr>
              <a:t>(</a:t>
            </a:r>
            <a:r>
              <a:rPr lang="en-US" altLang="zh-CN" sz="2400" b="1" dirty="0" err="1">
                <a:solidFill>
                  <a:srgbClr val="FF0000"/>
                </a:solidFill>
                <a:latin typeface="Times New Roman" pitchFamily="18" charset="0"/>
                <a:ea typeface="华文楷体" pitchFamily="2" charset="-122"/>
                <a:cs typeface="Times New Roman" pitchFamily="18" charset="0"/>
              </a:rPr>
              <a:t>cn+n-i</a:t>
            </a:r>
            <a:r>
              <a:rPr lang="en-US" altLang="zh-CN" sz="2400" b="1" dirty="0">
                <a:solidFill>
                  <a:srgbClr val="FF0000"/>
                </a:solidFill>
                <a:latin typeface="Times New Roman" pitchFamily="18" charset="0"/>
                <a:ea typeface="华文楷体" pitchFamily="2" charset="-122"/>
                <a:cs typeface="Times New Roman" pitchFamily="18" charset="0"/>
              </a:rPr>
              <a:t>, </a:t>
            </a:r>
            <a:r>
              <a:rPr lang="en-US" altLang="zh-CN" sz="2400" b="1" dirty="0" err="1" smtClean="0">
                <a:solidFill>
                  <a:srgbClr val="FF0000"/>
                </a:solidFill>
                <a:latin typeface="Times New Roman" pitchFamily="18" charset="0"/>
                <a:ea typeface="华文楷体" pitchFamily="2" charset="-122"/>
                <a:cs typeface="Times New Roman" pitchFamily="18" charset="0"/>
              </a:rPr>
              <a:t>i+1</a:t>
            </a:r>
            <a:r>
              <a:rPr lang="en-US" altLang="zh-CN" sz="2400" b="1" dirty="0">
                <a:solidFill>
                  <a:srgbClr val="FF0000"/>
                </a:solidFill>
                <a:latin typeface="Times New Roman" pitchFamily="18" charset="0"/>
                <a:ea typeface="华文楷体" pitchFamily="2" charset="-122"/>
                <a:cs typeface="Times New Roman" pitchFamily="18" charset="0"/>
              </a:rPr>
              <a:t>, </a:t>
            </a:r>
            <a:r>
              <a:rPr lang="en-US" altLang="zh-CN" sz="2400" b="1" dirty="0" err="1">
                <a:solidFill>
                  <a:srgbClr val="FF0000"/>
                </a:solidFill>
                <a:latin typeface="Times New Roman" pitchFamily="18" charset="0"/>
                <a:ea typeface="华文楷体" pitchFamily="2" charset="-122"/>
                <a:cs typeface="Times New Roman" pitchFamily="18" charset="0"/>
              </a:rPr>
              <a:t>cNode</a:t>
            </a:r>
            <a:r>
              <a:rPr lang="en-US" altLang="zh-CN" sz="2400" b="1" dirty="0" smtClean="0">
                <a:solidFill>
                  <a:srgbClr val="FF0000"/>
                </a:solidFill>
                <a:latin typeface="Times New Roman" pitchFamily="18" charset="0"/>
                <a:ea typeface="华文楷体" pitchFamily="2" charset="-122"/>
                <a:cs typeface="Times New Roman" pitchFamily="18" charset="0"/>
              </a:rPr>
              <a:t>, false</a:t>
            </a:r>
            <a:r>
              <a:rPr lang="en-US" altLang="zh-CN" sz="2400" b="1" dirty="0">
                <a:solidFill>
                  <a:srgbClr val="FF0000"/>
                </a:solidFill>
                <a:latin typeface="Times New Roman" pitchFamily="18" charset="0"/>
                <a:ea typeface="华文楷体" pitchFamily="2" charset="-122"/>
                <a:cs typeface="Times New Roman" pitchFamily="18" charset="0"/>
              </a:rPr>
              <a:t>);</a:t>
            </a:r>
          </a:p>
          <a:p>
            <a:pPr eaLnBrk="1" hangingPunct="1">
              <a:defRPr/>
            </a:pPr>
            <a:r>
              <a:rPr lang="en-US" altLang="zh-CN" sz="2400" b="1" dirty="0" smtClean="0">
                <a:solidFill>
                  <a:schemeClr val="tx1">
                    <a:lumMod val="50000"/>
                  </a:schemeClr>
                </a:solidFill>
                <a:latin typeface="Times New Roman" pitchFamily="18" charset="0"/>
                <a:ea typeface="华文楷体" pitchFamily="2" charset="-122"/>
                <a:cs typeface="Times New Roman" pitchFamily="18" charset="0"/>
              </a:rPr>
              <a:t>13</a:t>
            </a:r>
            <a:r>
              <a:rPr lang="zh-CN" altLang="en-US" sz="2400" b="1" dirty="0" smtClean="0">
                <a:solidFill>
                  <a:schemeClr val="tx1">
                    <a:lumMod val="50000"/>
                  </a:schemeClr>
                </a:solidFill>
                <a:latin typeface="Times New Roman" pitchFamily="18" charset="0"/>
                <a:ea typeface="华文楷体" pitchFamily="2" charset="-122"/>
                <a:cs typeface="Times New Roman" pitchFamily="18" charset="0"/>
              </a:rPr>
              <a:t>：</a:t>
            </a:r>
            <a:r>
              <a:rPr lang="en-US" altLang="zh-CN" sz="2400" b="1" dirty="0">
                <a:solidFill>
                  <a:schemeClr val="tx1">
                    <a:lumMod val="50000"/>
                  </a:schemeClr>
                </a:solidFill>
                <a:latin typeface="Times New Roman" pitchFamily="18" charset="0"/>
                <a:ea typeface="华文楷体" pitchFamily="2" charset="-122"/>
                <a:cs typeface="Times New Roman" pitchFamily="18" charset="0"/>
              </a:rPr>
              <a:t>		if(</a:t>
            </a:r>
            <a:r>
              <a:rPr lang="en-US" altLang="zh-CN" sz="2400" b="1" dirty="0" err="1">
                <a:solidFill>
                  <a:schemeClr val="tx1">
                    <a:lumMod val="50000"/>
                  </a:schemeClr>
                </a:solidFill>
                <a:latin typeface="Times New Roman" pitchFamily="18" charset="0"/>
                <a:ea typeface="华文楷体" pitchFamily="2" charset="-122"/>
                <a:cs typeface="Times New Roman" pitchFamily="18" charset="0"/>
              </a:rPr>
              <a:t>heap.size</a:t>
            </a:r>
            <a:r>
              <a:rPr lang="en-US" altLang="zh-CN" sz="2400" b="1" dirty="0">
                <a:solidFill>
                  <a:schemeClr val="tx1">
                    <a:lumMod val="50000"/>
                  </a:schemeClr>
                </a:solidFill>
                <a:latin typeface="Times New Roman" pitchFamily="18" charset="0"/>
                <a:ea typeface="华文楷体" pitchFamily="2" charset="-122"/>
                <a:cs typeface="Times New Roman" pitchFamily="18" charset="0"/>
              </a:rPr>
              <a:t>() == 0) break; //</a:t>
            </a:r>
            <a:r>
              <a:rPr lang="zh-CN" altLang="en-US" sz="2400" b="1" dirty="0">
                <a:solidFill>
                  <a:schemeClr val="tx1">
                    <a:lumMod val="50000"/>
                  </a:schemeClr>
                </a:solidFill>
                <a:latin typeface="Times New Roman" pitchFamily="18" charset="0"/>
                <a:ea typeface="华文楷体" pitchFamily="2" charset="-122"/>
                <a:cs typeface="Times New Roman" pitchFamily="18" charset="0"/>
              </a:rPr>
              <a:t>取下一个结点</a:t>
            </a:r>
            <a:endParaRPr lang="en-US" altLang="zh-CN" sz="2400" b="1" dirty="0">
              <a:solidFill>
                <a:schemeClr val="tx1">
                  <a:lumMod val="50000"/>
                </a:schemeClr>
              </a:solidFill>
              <a:latin typeface="Times New Roman" pitchFamily="18" charset="0"/>
              <a:ea typeface="华文楷体" pitchFamily="2" charset="-122"/>
              <a:cs typeface="Times New Roman" pitchFamily="18" charset="0"/>
            </a:endParaRPr>
          </a:p>
          <a:p>
            <a:pPr eaLnBrk="1" hangingPunct="1">
              <a:defRPr/>
            </a:pPr>
            <a:r>
              <a:rPr lang="en-US" altLang="zh-CN" sz="2400" b="1" dirty="0" smtClean="0">
                <a:solidFill>
                  <a:schemeClr val="tx1">
                    <a:lumMod val="50000"/>
                  </a:schemeClr>
                </a:solidFill>
                <a:latin typeface="Times New Roman" pitchFamily="18" charset="0"/>
                <a:ea typeface="华文楷体" pitchFamily="2" charset="-122"/>
                <a:cs typeface="Times New Roman" pitchFamily="18" charset="0"/>
              </a:rPr>
              <a:t>14</a:t>
            </a:r>
            <a:r>
              <a:rPr lang="zh-CN" altLang="en-US" sz="2400" b="1" dirty="0" smtClean="0">
                <a:solidFill>
                  <a:schemeClr val="tx1">
                    <a:lumMod val="50000"/>
                  </a:schemeClr>
                </a:solidFill>
                <a:latin typeface="Times New Roman" pitchFamily="18" charset="0"/>
                <a:ea typeface="华文楷体" pitchFamily="2" charset="-122"/>
                <a:cs typeface="Times New Roman" pitchFamily="18" charset="0"/>
              </a:rPr>
              <a:t>：</a:t>
            </a:r>
            <a:r>
              <a:rPr lang="en-US" altLang="zh-CN" sz="24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400" b="1" dirty="0" err="1">
                <a:solidFill>
                  <a:schemeClr val="tx1">
                    <a:lumMod val="50000"/>
                  </a:schemeClr>
                </a:solidFill>
                <a:latin typeface="Times New Roman" pitchFamily="18" charset="0"/>
                <a:ea typeface="华文楷体" pitchFamily="2" charset="-122"/>
                <a:cs typeface="Times New Roman" pitchFamily="18" charset="0"/>
              </a:rPr>
              <a:t>cNode</a:t>
            </a:r>
            <a:r>
              <a:rPr lang="en-US" altLang="zh-CN" sz="2400" b="1" dirty="0">
                <a:solidFill>
                  <a:schemeClr val="tx1">
                    <a:lumMod val="50000"/>
                  </a:schemeClr>
                </a:solidFill>
                <a:latin typeface="Times New Roman" pitchFamily="18" charset="0"/>
                <a:ea typeface="华文楷体" pitchFamily="2" charset="-122"/>
                <a:cs typeface="Times New Roman" pitchFamily="18" charset="0"/>
              </a:rPr>
              <a:t> = </a:t>
            </a:r>
            <a:r>
              <a:rPr lang="en-US" altLang="zh-CN" sz="2400" b="1" dirty="0" err="1">
                <a:solidFill>
                  <a:schemeClr val="tx1">
                    <a:lumMod val="50000"/>
                  </a:schemeClr>
                </a:solidFill>
                <a:latin typeface="Times New Roman" pitchFamily="18" charset="0"/>
                <a:ea typeface="华文楷体" pitchFamily="2" charset="-122"/>
                <a:cs typeface="Times New Roman" pitchFamily="18" charset="0"/>
              </a:rPr>
              <a:t>heap.poll</a:t>
            </a:r>
            <a:r>
              <a:rPr lang="en-US" altLang="zh-CN" sz="2400" b="1" dirty="0">
                <a:solidFill>
                  <a:schemeClr val="tx1">
                    <a:lumMod val="50000"/>
                  </a:schemeClr>
                </a:solidFill>
                <a:latin typeface="Times New Roman" pitchFamily="18" charset="0"/>
                <a:ea typeface="华文楷体" pitchFamily="2" charset="-122"/>
                <a:cs typeface="Times New Roman" pitchFamily="18" charset="0"/>
              </a:rPr>
              <a:t> (); </a:t>
            </a:r>
          </a:p>
          <a:p>
            <a:pPr eaLnBrk="1" hangingPunct="1">
              <a:defRPr/>
            </a:pPr>
            <a:r>
              <a:rPr lang="en-US" altLang="zh-CN" sz="2400" b="1" dirty="0" smtClean="0">
                <a:solidFill>
                  <a:schemeClr val="tx1">
                    <a:lumMod val="50000"/>
                  </a:schemeClr>
                </a:solidFill>
                <a:latin typeface="Times New Roman" pitchFamily="18" charset="0"/>
                <a:ea typeface="华文楷体" pitchFamily="2" charset="-122"/>
                <a:cs typeface="Times New Roman" pitchFamily="18" charset="0"/>
              </a:rPr>
              <a:t>15</a:t>
            </a:r>
            <a:r>
              <a:rPr lang="zh-CN" altLang="en-US" sz="2400" b="1" dirty="0" smtClean="0">
                <a:solidFill>
                  <a:schemeClr val="tx1">
                    <a:lumMod val="50000"/>
                  </a:schemeClr>
                </a:solidFill>
                <a:latin typeface="Times New Roman" pitchFamily="18" charset="0"/>
                <a:ea typeface="华文楷体" pitchFamily="2" charset="-122"/>
                <a:cs typeface="Times New Roman" pitchFamily="18" charset="0"/>
              </a:rPr>
              <a:t>：</a:t>
            </a:r>
            <a:r>
              <a:rPr lang="en-US" altLang="zh-CN" sz="24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400" b="1" dirty="0" err="1">
                <a:solidFill>
                  <a:schemeClr val="tx1">
                    <a:lumMod val="50000"/>
                  </a:schemeClr>
                </a:solidFill>
                <a:latin typeface="Times New Roman" pitchFamily="18" charset="0"/>
                <a:ea typeface="华文楷体" pitchFamily="2" charset="-122"/>
                <a:cs typeface="Times New Roman" pitchFamily="18" charset="0"/>
              </a:rPr>
              <a:t>i</a:t>
            </a:r>
            <a:r>
              <a:rPr lang="en-US" altLang="zh-CN" sz="2400" b="1" dirty="0">
                <a:solidFill>
                  <a:schemeClr val="tx1">
                    <a:lumMod val="50000"/>
                  </a:schemeClr>
                </a:solidFill>
                <a:latin typeface="Times New Roman" pitchFamily="18" charset="0"/>
                <a:ea typeface="华文楷体" pitchFamily="2" charset="-122"/>
                <a:cs typeface="Times New Roman" pitchFamily="18" charset="0"/>
              </a:rPr>
              <a:t> = </a:t>
            </a:r>
            <a:r>
              <a:rPr lang="en-US" altLang="zh-CN" sz="2400" b="1" dirty="0" err="1">
                <a:solidFill>
                  <a:schemeClr val="tx1">
                    <a:lumMod val="50000"/>
                  </a:schemeClr>
                </a:solidFill>
                <a:latin typeface="Times New Roman" pitchFamily="18" charset="0"/>
                <a:ea typeface="华文楷体" pitchFamily="2" charset="-122"/>
                <a:cs typeface="Times New Roman" pitchFamily="18" charset="0"/>
              </a:rPr>
              <a:t>cNode.level</a:t>
            </a:r>
            <a:r>
              <a:rPr lang="en-US" altLang="zh-CN" sz="2400" b="1" dirty="0">
                <a:solidFill>
                  <a:schemeClr val="tx1">
                    <a:lumMod val="50000"/>
                  </a:schemeClr>
                </a:solidFill>
                <a:latin typeface="Times New Roman" pitchFamily="18" charset="0"/>
                <a:ea typeface="华文楷体" pitchFamily="2" charset="-122"/>
                <a:cs typeface="Times New Roman" pitchFamily="18" charset="0"/>
              </a:rPr>
              <a:t>; </a:t>
            </a:r>
          </a:p>
          <a:p>
            <a:pPr eaLnBrk="1" hangingPunct="1">
              <a:defRPr/>
            </a:pPr>
            <a:r>
              <a:rPr lang="en-US" altLang="zh-CN" sz="2400" b="1" dirty="0" smtClean="0">
                <a:solidFill>
                  <a:srgbClr val="FF0000"/>
                </a:solidFill>
                <a:latin typeface="Times New Roman" pitchFamily="18" charset="0"/>
                <a:ea typeface="华文楷体" pitchFamily="2" charset="-122"/>
                <a:cs typeface="Times New Roman" pitchFamily="18" charset="0"/>
              </a:rPr>
              <a:t>16</a:t>
            </a:r>
            <a:r>
              <a:rPr lang="zh-CN" altLang="en-US" sz="2400" b="1" dirty="0" smtClean="0">
                <a:solidFill>
                  <a:srgbClr val="FF0000"/>
                </a:solidFill>
                <a:latin typeface="Times New Roman" pitchFamily="18" charset="0"/>
                <a:ea typeface="华文楷体" pitchFamily="2" charset="-122"/>
                <a:cs typeface="Times New Roman" pitchFamily="18" charset="0"/>
              </a:rPr>
              <a:t>：</a:t>
            </a:r>
            <a:r>
              <a:rPr lang="en-US" altLang="zh-CN" sz="2400" b="1" dirty="0">
                <a:solidFill>
                  <a:srgbClr val="FF0000"/>
                </a:solidFill>
                <a:latin typeface="Times New Roman" pitchFamily="18" charset="0"/>
                <a:ea typeface="华文楷体" pitchFamily="2" charset="-122"/>
                <a:cs typeface="Times New Roman" pitchFamily="18" charset="0"/>
              </a:rPr>
              <a:t>		</a:t>
            </a:r>
            <a:r>
              <a:rPr lang="en-US" altLang="zh-CN" sz="2400" b="1" dirty="0" err="1">
                <a:solidFill>
                  <a:srgbClr val="FF0000"/>
                </a:solidFill>
                <a:latin typeface="Times New Roman" pitchFamily="18" charset="0"/>
                <a:ea typeface="华文楷体" pitchFamily="2" charset="-122"/>
                <a:cs typeface="Times New Roman" pitchFamily="18" charset="0"/>
              </a:rPr>
              <a:t>cn</a:t>
            </a:r>
            <a:r>
              <a:rPr lang="en-US" altLang="zh-CN" sz="2400" b="1" dirty="0">
                <a:solidFill>
                  <a:srgbClr val="FF0000"/>
                </a:solidFill>
                <a:latin typeface="Times New Roman" pitchFamily="18" charset="0"/>
                <a:ea typeface="华文楷体" pitchFamily="2" charset="-122"/>
                <a:cs typeface="Times New Roman" pitchFamily="18" charset="0"/>
              </a:rPr>
              <a:t> = </a:t>
            </a:r>
            <a:r>
              <a:rPr lang="en-US" altLang="zh-CN" sz="2400" b="1" dirty="0" err="1" smtClean="0">
                <a:solidFill>
                  <a:srgbClr val="FF0000"/>
                </a:solidFill>
                <a:latin typeface="Times New Roman" pitchFamily="18" charset="0"/>
                <a:ea typeface="华文楷体" pitchFamily="2" charset="-122"/>
                <a:cs typeface="Times New Roman" pitchFamily="18" charset="0"/>
              </a:rPr>
              <a:t>cNode.upperSize</a:t>
            </a:r>
            <a:r>
              <a:rPr lang="en-US" altLang="zh-CN" sz="2400" b="1" dirty="0" smtClean="0">
                <a:solidFill>
                  <a:srgbClr val="FF0000"/>
                </a:solidFill>
                <a:latin typeface="Times New Roman" pitchFamily="18" charset="0"/>
                <a:ea typeface="华文楷体" pitchFamily="2" charset="-122"/>
                <a:cs typeface="Times New Roman" pitchFamily="18" charset="0"/>
              </a:rPr>
              <a:t> - n + </a:t>
            </a:r>
            <a:r>
              <a:rPr lang="en-US" altLang="zh-CN" sz="2400" b="1" dirty="0" err="1" smtClean="0">
                <a:solidFill>
                  <a:srgbClr val="FF0000"/>
                </a:solidFill>
                <a:latin typeface="Times New Roman" pitchFamily="18" charset="0"/>
                <a:ea typeface="华文楷体" pitchFamily="2" charset="-122"/>
                <a:cs typeface="Times New Roman" pitchFamily="18" charset="0"/>
              </a:rPr>
              <a:t>i</a:t>
            </a:r>
            <a:r>
              <a:rPr lang="en-US" altLang="zh-CN" sz="2400" b="1" dirty="0" smtClean="0">
                <a:solidFill>
                  <a:srgbClr val="FF0000"/>
                </a:solidFill>
                <a:latin typeface="Times New Roman" pitchFamily="18" charset="0"/>
                <a:ea typeface="华文楷体" pitchFamily="2" charset="-122"/>
                <a:cs typeface="Times New Roman" pitchFamily="18" charset="0"/>
              </a:rPr>
              <a:t> - 1</a:t>
            </a:r>
            <a:r>
              <a:rPr lang="en-US" altLang="zh-CN" sz="2400" b="1" dirty="0">
                <a:solidFill>
                  <a:srgbClr val="FF0000"/>
                </a:solidFill>
                <a:latin typeface="Times New Roman" pitchFamily="18" charset="0"/>
                <a:ea typeface="华文楷体" pitchFamily="2" charset="-122"/>
                <a:cs typeface="Times New Roman" pitchFamily="18" charset="0"/>
              </a:rPr>
              <a:t>;</a:t>
            </a:r>
          </a:p>
          <a:p>
            <a:pPr eaLnBrk="1" hangingPunct="1">
              <a:defRPr/>
            </a:pPr>
            <a:r>
              <a:rPr lang="en-US" altLang="zh-CN" sz="24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400" b="1" dirty="0" smtClean="0">
                <a:solidFill>
                  <a:schemeClr val="tx1">
                    <a:lumMod val="50000"/>
                  </a:schemeClr>
                </a:solidFill>
                <a:latin typeface="Times New Roman" pitchFamily="18" charset="0"/>
                <a:ea typeface="华文楷体" pitchFamily="2" charset="-122"/>
                <a:cs typeface="Times New Roman" pitchFamily="18" charset="0"/>
              </a:rPr>
              <a:t>     }</a:t>
            </a:r>
            <a:endParaRPr lang="en-US" altLang="zh-CN" sz="2400" b="1" dirty="0">
              <a:solidFill>
                <a:schemeClr val="tx1">
                  <a:lumMod val="50000"/>
                </a:schemeClr>
              </a:solidFill>
              <a:latin typeface="Times New Roman" pitchFamily="18" charset="0"/>
              <a:ea typeface="华文楷体" pitchFamily="2" charset="-122"/>
              <a:cs typeface="Times New Roman" pitchFamily="18" charset="0"/>
            </a:endParaRPr>
          </a:p>
          <a:p>
            <a:pPr eaLnBrk="1" hangingPunct="1">
              <a:defRPr/>
            </a:pPr>
            <a:r>
              <a:rPr lang="en-US" altLang="zh-CN" sz="2400" b="1" dirty="0" smtClean="0">
                <a:solidFill>
                  <a:schemeClr val="tx1">
                    <a:lumMod val="50000"/>
                  </a:schemeClr>
                </a:solidFill>
                <a:latin typeface="Times New Roman" pitchFamily="18" charset="0"/>
                <a:ea typeface="华文楷体" pitchFamily="2" charset="-122"/>
                <a:cs typeface="Times New Roman" pitchFamily="18" charset="0"/>
              </a:rPr>
              <a:t>17</a:t>
            </a:r>
            <a:r>
              <a:rPr lang="zh-CN" altLang="en-US" sz="2400" b="1" dirty="0" smtClean="0">
                <a:solidFill>
                  <a:schemeClr val="tx1">
                    <a:lumMod val="50000"/>
                  </a:schemeClr>
                </a:solidFill>
                <a:latin typeface="Times New Roman" pitchFamily="18" charset="0"/>
                <a:ea typeface="华文楷体" pitchFamily="2" charset="-122"/>
                <a:cs typeface="Times New Roman" pitchFamily="18" charset="0"/>
              </a:rPr>
              <a:t>：</a:t>
            </a:r>
            <a:r>
              <a:rPr lang="en-US" altLang="zh-CN" sz="2400" b="1" dirty="0">
                <a:solidFill>
                  <a:schemeClr val="tx1">
                    <a:lumMod val="50000"/>
                  </a:schemeClr>
                </a:solidFill>
                <a:latin typeface="Times New Roman" pitchFamily="18" charset="0"/>
                <a:ea typeface="华文楷体" pitchFamily="2" charset="-122"/>
                <a:cs typeface="Times New Roman" pitchFamily="18" charset="0"/>
              </a:rPr>
              <a:t>	while(</a:t>
            </a:r>
            <a:r>
              <a:rPr lang="en-US" altLang="zh-CN" sz="2400" b="1" dirty="0" err="1">
                <a:solidFill>
                  <a:schemeClr val="tx1">
                    <a:lumMod val="50000"/>
                  </a:schemeClr>
                </a:solidFill>
                <a:latin typeface="Times New Roman" pitchFamily="18" charset="0"/>
                <a:ea typeface="华文楷体" pitchFamily="2" charset="-122"/>
                <a:cs typeface="Times New Roman" pitchFamily="18" charset="0"/>
              </a:rPr>
              <a:t>bestNode</a:t>
            </a:r>
            <a:r>
              <a:rPr lang="en-US" altLang="zh-CN" sz="2400" b="1" dirty="0">
                <a:solidFill>
                  <a:schemeClr val="tx1">
                    <a:lumMod val="50000"/>
                  </a:schemeClr>
                </a:solidFill>
                <a:latin typeface="Times New Roman" pitchFamily="18" charset="0"/>
                <a:ea typeface="华文楷体" pitchFamily="2" charset="-122"/>
                <a:cs typeface="Times New Roman" pitchFamily="18" charset="0"/>
              </a:rPr>
              <a:t> != null) { //</a:t>
            </a:r>
            <a:r>
              <a:rPr lang="zh-CN" altLang="en-US" sz="2400" b="1" dirty="0">
                <a:solidFill>
                  <a:schemeClr val="tx1">
                    <a:lumMod val="50000"/>
                  </a:schemeClr>
                </a:solidFill>
                <a:latin typeface="Times New Roman" pitchFamily="18" charset="0"/>
                <a:ea typeface="华文楷体" pitchFamily="2" charset="-122"/>
                <a:cs typeface="Times New Roman" pitchFamily="18" charset="0"/>
              </a:rPr>
              <a:t>保留最优解</a:t>
            </a:r>
            <a:endParaRPr lang="en-US" altLang="zh-CN" sz="2400" b="1" dirty="0">
              <a:solidFill>
                <a:schemeClr val="tx1">
                  <a:lumMod val="50000"/>
                </a:schemeClr>
              </a:solidFill>
              <a:latin typeface="Times New Roman" pitchFamily="18" charset="0"/>
              <a:ea typeface="华文楷体" pitchFamily="2" charset="-122"/>
              <a:cs typeface="Times New Roman" pitchFamily="18" charset="0"/>
            </a:endParaRPr>
          </a:p>
          <a:p>
            <a:pPr eaLnBrk="1" hangingPunct="1">
              <a:defRPr/>
            </a:pPr>
            <a:r>
              <a:rPr lang="en-US" altLang="zh-CN" sz="24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400" b="1" dirty="0" err="1">
                <a:solidFill>
                  <a:schemeClr val="tx1">
                    <a:lumMod val="50000"/>
                  </a:schemeClr>
                </a:solidFill>
                <a:latin typeface="Times New Roman" pitchFamily="18" charset="0"/>
                <a:ea typeface="华文楷体" pitchFamily="2" charset="-122"/>
                <a:cs typeface="Times New Roman" pitchFamily="18" charset="0"/>
              </a:rPr>
              <a:t>bestH.add</a:t>
            </a:r>
            <a:r>
              <a:rPr lang="en-US" altLang="zh-CN" sz="2400" b="1" dirty="0">
                <a:solidFill>
                  <a:schemeClr val="tx1">
                    <a:lumMod val="50000"/>
                  </a:schemeClr>
                </a:solidFill>
                <a:latin typeface="Times New Roman" pitchFamily="18" charset="0"/>
                <a:ea typeface="华文楷体" pitchFamily="2" charset="-122"/>
                <a:cs typeface="Times New Roman" pitchFamily="18" charset="0"/>
              </a:rPr>
              <a:t>(</a:t>
            </a:r>
            <a:r>
              <a:rPr lang="en-US" altLang="zh-CN" sz="2400" b="1" dirty="0" err="1">
                <a:solidFill>
                  <a:schemeClr val="tx1">
                    <a:lumMod val="50000"/>
                  </a:schemeClr>
                </a:solidFill>
                <a:latin typeface="Times New Roman" pitchFamily="18" charset="0"/>
                <a:ea typeface="华文楷体" pitchFamily="2" charset="-122"/>
                <a:cs typeface="Times New Roman" pitchFamily="18" charset="0"/>
              </a:rPr>
              <a:t>bestNode.leftChild</a:t>
            </a:r>
            <a:r>
              <a:rPr lang="en-US" altLang="zh-CN" sz="2400" b="1" dirty="0">
                <a:solidFill>
                  <a:schemeClr val="tx1">
                    <a:lumMod val="50000"/>
                  </a:schemeClr>
                </a:solidFill>
                <a:latin typeface="Times New Roman" pitchFamily="18" charset="0"/>
                <a:ea typeface="华文楷体" pitchFamily="2" charset="-122"/>
                <a:cs typeface="Times New Roman" pitchFamily="18" charset="0"/>
              </a:rPr>
              <a:t>); </a:t>
            </a:r>
          </a:p>
          <a:p>
            <a:pPr eaLnBrk="1" hangingPunct="1">
              <a:defRPr/>
            </a:pPr>
            <a:r>
              <a:rPr lang="en-US" altLang="zh-CN" sz="24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400" b="1" dirty="0" err="1">
                <a:solidFill>
                  <a:schemeClr val="tx1">
                    <a:lumMod val="50000"/>
                  </a:schemeClr>
                </a:solidFill>
                <a:latin typeface="Times New Roman" pitchFamily="18" charset="0"/>
                <a:ea typeface="华文楷体" pitchFamily="2" charset="-122"/>
                <a:cs typeface="Times New Roman" pitchFamily="18" charset="0"/>
              </a:rPr>
              <a:t>bestNode</a:t>
            </a:r>
            <a:r>
              <a:rPr lang="en-US" altLang="zh-CN" sz="2400" b="1" dirty="0">
                <a:solidFill>
                  <a:schemeClr val="tx1">
                    <a:lumMod val="50000"/>
                  </a:schemeClr>
                </a:solidFill>
                <a:latin typeface="Times New Roman" pitchFamily="18" charset="0"/>
                <a:ea typeface="华文楷体" pitchFamily="2" charset="-122"/>
                <a:cs typeface="Times New Roman" pitchFamily="18" charset="0"/>
              </a:rPr>
              <a:t> = </a:t>
            </a:r>
            <a:r>
              <a:rPr lang="en-US" altLang="zh-CN" sz="2400" b="1" dirty="0" err="1">
                <a:solidFill>
                  <a:schemeClr val="tx1">
                    <a:lumMod val="50000"/>
                  </a:schemeClr>
                </a:solidFill>
                <a:latin typeface="Times New Roman" pitchFamily="18" charset="0"/>
                <a:ea typeface="华文楷体" pitchFamily="2" charset="-122"/>
                <a:cs typeface="Times New Roman" pitchFamily="18" charset="0"/>
              </a:rPr>
              <a:t>bestNode.parent</a:t>
            </a:r>
            <a:r>
              <a:rPr lang="en-US" altLang="zh-CN" sz="2400" b="1" dirty="0">
                <a:solidFill>
                  <a:schemeClr val="tx1">
                    <a:lumMod val="50000"/>
                  </a:schemeClr>
                </a:solidFill>
                <a:latin typeface="Times New Roman" pitchFamily="18" charset="0"/>
                <a:ea typeface="华文楷体" pitchFamily="2" charset="-122"/>
                <a:cs typeface="Times New Roman" pitchFamily="18" charset="0"/>
              </a:rPr>
              <a:t>; </a:t>
            </a:r>
          </a:p>
          <a:p>
            <a:pPr eaLnBrk="1" hangingPunct="1">
              <a:defRPr/>
            </a:pPr>
            <a:r>
              <a:rPr lang="en-US" altLang="zh-CN" sz="2400" b="1" dirty="0">
                <a:solidFill>
                  <a:schemeClr val="tx1">
                    <a:lumMod val="50000"/>
                  </a:schemeClr>
                </a:solidFill>
                <a:latin typeface="Times New Roman" pitchFamily="18" charset="0"/>
                <a:ea typeface="华文楷体" pitchFamily="2" charset="-122"/>
                <a:cs typeface="Times New Roman" pitchFamily="18" charset="0"/>
              </a:rPr>
              <a:t>		}</a:t>
            </a:r>
          </a:p>
          <a:p>
            <a:pPr eaLnBrk="1" hangingPunct="1">
              <a:defRPr/>
            </a:pPr>
            <a:r>
              <a:rPr lang="en-US" altLang="zh-CN" sz="2400" b="1" dirty="0">
                <a:solidFill>
                  <a:schemeClr val="tx1">
                    <a:lumMod val="50000"/>
                  </a:schemeClr>
                </a:solidFill>
                <a:latin typeface="Times New Roman" pitchFamily="18" charset="0"/>
                <a:ea typeface="华文楷体" pitchFamily="2" charset="-122"/>
                <a:cs typeface="Times New Roman" pitchFamily="18" charset="0"/>
              </a:rPr>
              <a:t>}</a:t>
            </a:r>
            <a:endParaRPr kumimoji="1" lang="en-US" altLang="zh-CN" sz="2400" b="1" dirty="0">
              <a:solidFill>
                <a:schemeClr val="tx1">
                  <a:lumMod val="50000"/>
                </a:schemeClr>
              </a:solidFill>
              <a:latin typeface="Times New Roman" pitchFamily="18" charset="0"/>
              <a:ea typeface="华文楷体" pitchFamily="2" charset="-122"/>
              <a:cs typeface="Times New Roman" pitchFamily="18" charset="0"/>
            </a:endParaRPr>
          </a:p>
        </p:txBody>
      </p:sp>
      <p:sp>
        <p:nvSpPr>
          <p:cNvPr id="4" name="矩形 3"/>
          <p:cNvSpPr>
            <a:spLocks noChangeArrowheads="1"/>
          </p:cNvSpPr>
          <p:nvPr/>
        </p:nvSpPr>
        <p:spPr bwMode="auto">
          <a:xfrm>
            <a:off x="3175000" y="5702300"/>
            <a:ext cx="4584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800" b="1" dirty="0" err="1">
                <a:solidFill>
                  <a:srgbClr val="00B050"/>
                </a:solidFill>
                <a:latin typeface="Times New Roman" pitchFamily="18" charset="0"/>
                <a:ea typeface="华文楷体" pitchFamily="2" charset="-122"/>
                <a:cs typeface="Times New Roman" pitchFamily="18" charset="0"/>
              </a:rPr>
              <a:t>Ub</a:t>
            </a:r>
            <a:r>
              <a:rPr lang="en-US" altLang="zh-CN" sz="2800" b="1" dirty="0">
                <a:solidFill>
                  <a:srgbClr val="00B050"/>
                </a:solidFill>
                <a:latin typeface="Times New Roman" pitchFamily="18" charset="0"/>
                <a:ea typeface="华文楷体" pitchFamily="2" charset="-122"/>
                <a:cs typeface="Times New Roman" pitchFamily="18" charset="0"/>
              </a:rPr>
              <a:t> = </a:t>
            </a:r>
            <a:r>
              <a:rPr lang="en-US" altLang="zh-CN" sz="2800" b="1" dirty="0" err="1">
                <a:solidFill>
                  <a:srgbClr val="00B050"/>
                </a:solidFill>
                <a:latin typeface="Times New Roman" pitchFamily="18" charset="0"/>
                <a:ea typeface="华文楷体" pitchFamily="2" charset="-122"/>
                <a:cs typeface="Times New Roman" pitchFamily="18" charset="0"/>
              </a:rPr>
              <a:t>cliqueSize</a:t>
            </a:r>
            <a:r>
              <a:rPr lang="en-US" altLang="zh-CN" sz="2800" b="1" dirty="0">
                <a:solidFill>
                  <a:srgbClr val="00B050"/>
                </a:solidFill>
                <a:latin typeface="Times New Roman" pitchFamily="18" charset="0"/>
                <a:ea typeface="华文楷体" pitchFamily="2" charset="-122"/>
                <a:cs typeface="Times New Roman" pitchFamily="18" charset="0"/>
              </a:rPr>
              <a:t> +</a:t>
            </a:r>
            <a:r>
              <a:rPr lang="en-US" altLang="zh-CN" sz="2800" b="1" dirty="0" err="1">
                <a:solidFill>
                  <a:srgbClr val="00B050"/>
                </a:solidFill>
                <a:latin typeface="Times New Roman" pitchFamily="18" charset="0"/>
                <a:ea typeface="华文楷体" pitchFamily="2" charset="-122"/>
                <a:cs typeface="Times New Roman" pitchFamily="18" charset="0"/>
              </a:rPr>
              <a:t>n-level+1</a:t>
            </a:r>
            <a:endParaRPr lang="zh-CN" altLang="en-US" sz="2800" dirty="0">
              <a:solidFill>
                <a:srgbClr val="00B050"/>
              </a:solidFill>
              <a:ea typeface="华文楷体" pitchFamily="2" charset="-122"/>
              <a:cs typeface="Times New Roman"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批作业调度问题</a:t>
            </a:r>
          </a:p>
        </p:txBody>
      </p:sp>
      <p:sp>
        <p:nvSpPr>
          <p:cNvPr id="6" name="Rectangle 3"/>
          <p:cNvSpPr txBox="1">
            <a:spLocks noChangeArrowheads="1"/>
          </p:cNvSpPr>
          <p:nvPr/>
        </p:nvSpPr>
        <p:spPr bwMode="auto">
          <a:xfrm>
            <a:off x="639763" y="1138238"/>
            <a:ext cx="7467600" cy="752475"/>
          </a:xfrm>
          <a:prstGeom prst="rect">
            <a:avLst/>
          </a:prstGeom>
          <a:noFill/>
          <a:ln w="9525">
            <a:noFill/>
            <a:miter lim="800000"/>
            <a:headEnd/>
            <a:tailEnd/>
          </a:ln>
          <a:effectLst/>
        </p:spPr>
        <p:txBody>
          <a:bodyPr/>
          <a:lstStyle/>
          <a:p>
            <a:pPr marL="342900" indent="-342900" defTabSz="914400" eaLnBrk="1" hangingPunct="1">
              <a:lnSpc>
                <a:spcPct val="90000"/>
              </a:lnSpc>
              <a:spcBef>
                <a:spcPct val="50000"/>
              </a:spcBef>
              <a:defRPr/>
            </a:pPr>
            <a:r>
              <a:rPr kumimoji="1" lang="zh-CN" altLang="en-US" sz="3200" b="1" kern="0" dirty="0">
                <a:solidFill>
                  <a:srgbClr val="3333CC"/>
                </a:solidFill>
                <a:latin typeface="Times New Roman" pitchFamily="18" charset="0"/>
                <a:ea typeface="华文楷体" pitchFamily="2" charset="-122"/>
                <a:cs typeface="Times New Roman" pitchFamily="18" charset="0"/>
              </a:rPr>
              <a:t>1. </a:t>
            </a:r>
            <a:r>
              <a:rPr lang="zh-CN" altLang="en-US" sz="3200" b="1" kern="0" dirty="0">
                <a:solidFill>
                  <a:srgbClr val="3333CC"/>
                </a:solidFill>
                <a:latin typeface="Times New Roman" pitchFamily="18" charset="0"/>
                <a:ea typeface="华文楷体" pitchFamily="2" charset="-122"/>
                <a:cs typeface="Times New Roman" pitchFamily="18" charset="0"/>
              </a:rPr>
              <a:t>问题的描述</a:t>
            </a:r>
          </a:p>
          <a:p>
            <a:pPr marL="342900" indent="-342900" defTabSz="914400" eaLnBrk="1" hangingPunct="1">
              <a:lnSpc>
                <a:spcPct val="90000"/>
              </a:lnSpc>
              <a:spcBef>
                <a:spcPct val="50000"/>
              </a:spcBef>
              <a:defRPr/>
            </a:pPr>
            <a:r>
              <a:rPr lang="zh-CN" altLang="en-US" sz="3200" kern="0" dirty="0">
                <a:solidFill>
                  <a:srgbClr val="000000"/>
                </a:solidFill>
                <a:latin typeface="楷体_GB2312"/>
                <a:ea typeface="楷体_GB2312"/>
                <a:cs typeface="楷体_GB2312"/>
              </a:rPr>
              <a:t>       </a:t>
            </a:r>
            <a:endParaRPr kumimoji="1" lang="zh-CN" altLang="en-US" sz="3200" kern="0" dirty="0">
              <a:solidFill>
                <a:srgbClr val="000000"/>
              </a:solidFill>
              <a:latin typeface="Times New Roman"/>
              <a:ea typeface="宋体"/>
            </a:endParaRPr>
          </a:p>
        </p:txBody>
      </p:sp>
      <p:sp>
        <p:nvSpPr>
          <p:cNvPr id="7" name="Text Box 4"/>
          <p:cNvSpPr txBox="1">
            <a:spLocks noChangeArrowheads="1"/>
          </p:cNvSpPr>
          <p:nvPr/>
        </p:nvSpPr>
        <p:spPr bwMode="auto">
          <a:xfrm>
            <a:off x="371475" y="1747838"/>
            <a:ext cx="8305800" cy="4832350"/>
          </a:xfrm>
          <a:prstGeom prst="rect">
            <a:avLst/>
          </a:prstGeom>
          <a:ln w="0">
            <a:noFill/>
            <a:headEnd/>
            <a:tailEnd/>
          </a:ln>
        </p:spPr>
        <p:style>
          <a:lnRef idx="2">
            <a:schemeClr val="accent1"/>
          </a:lnRef>
          <a:fillRef idx="1">
            <a:schemeClr val="lt1"/>
          </a:fillRef>
          <a:effectRef idx="0">
            <a:schemeClr val="accent1"/>
          </a:effectRef>
          <a:fontRef idx="minor">
            <a:schemeClr val="dk1"/>
          </a:fontRef>
        </p:style>
        <p:txBody>
          <a:bodyPr>
            <a:spAutoFit/>
          </a:bodyPr>
          <a:lstStyle/>
          <a:p>
            <a:pPr eaLnBrk="1" hangingPunct="1">
              <a:lnSpc>
                <a:spcPct val="150000"/>
              </a:lnSpc>
              <a:spcBef>
                <a:spcPct val="50000"/>
              </a:spcBef>
              <a:defRPr/>
            </a:pPr>
            <a:r>
              <a:rPr lang="zh-CN" altLang="en-US" sz="2800" b="1" dirty="0">
                <a:solidFill>
                  <a:schemeClr val="accent5">
                    <a:lumMod val="75000"/>
                  </a:schemeClr>
                </a:solidFill>
                <a:latin typeface="Times New Roman" pitchFamily="18" charset="0"/>
                <a:ea typeface="华文楷体" pitchFamily="2" charset="-122"/>
                <a:cs typeface="Times New Roman" pitchFamily="18" charset="0"/>
              </a:rPr>
              <a:t>  </a:t>
            </a:r>
            <a:r>
              <a:rPr lang="en-US" altLang="zh-CN" sz="2800" b="1" dirty="0">
                <a:solidFill>
                  <a:schemeClr val="accent5">
                    <a:lumMod val="75000"/>
                  </a:schemeClr>
                </a:solidFill>
                <a:latin typeface="Times New Roman" pitchFamily="18" charset="0"/>
                <a:ea typeface="华文楷体" pitchFamily="2" charset="-122"/>
                <a:cs typeface="Times New Roman" pitchFamily="18" charset="0"/>
              </a:rPr>
              <a:t>	</a:t>
            </a:r>
            <a:r>
              <a:rPr lang="zh-CN" altLang="en-US" sz="2800" b="1" dirty="0">
                <a:solidFill>
                  <a:schemeClr val="accent5">
                    <a:lumMod val="75000"/>
                  </a:schemeClr>
                </a:solidFill>
                <a:latin typeface="Times New Roman" pitchFamily="18" charset="0"/>
                <a:ea typeface="华文楷体" pitchFamily="2" charset="-122"/>
                <a:cs typeface="Times New Roman" pitchFamily="18" charset="0"/>
              </a:rPr>
              <a:t>给定</a:t>
            </a:r>
            <a:r>
              <a:rPr lang="en-US" altLang="zh-CN" sz="2800" b="1" dirty="0">
                <a:solidFill>
                  <a:schemeClr val="accent5">
                    <a:lumMod val="75000"/>
                  </a:schemeClr>
                </a:solidFill>
                <a:latin typeface="Times New Roman" pitchFamily="18" charset="0"/>
                <a:ea typeface="华文楷体" pitchFamily="2" charset="-122"/>
                <a:cs typeface="Times New Roman" pitchFamily="18" charset="0"/>
              </a:rPr>
              <a:t>n</a:t>
            </a:r>
            <a:r>
              <a:rPr lang="zh-CN" altLang="en-US" sz="2800" b="1" dirty="0">
                <a:solidFill>
                  <a:schemeClr val="accent5">
                    <a:lumMod val="75000"/>
                  </a:schemeClr>
                </a:solidFill>
                <a:latin typeface="Times New Roman" pitchFamily="18" charset="0"/>
                <a:ea typeface="华文楷体" pitchFamily="2" charset="-122"/>
                <a:cs typeface="Times New Roman" pitchFamily="18" charset="0"/>
              </a:rPr>
              <a:t>个作业的集合</a:t>
            </a:r>
            <a:r>
              <a:rPr lang="en-US" altLang="zh-CN" sz="2800" b="1" dirty="0">
                <a:solidFill>
                  <a:schemeClr val="accent5">
                    <a:lumMod val="75000"/>
                  </a:schemeClr>
                </a:solidFill>
                <a:latin typeface="Times New Roman" pitchFamily="18" charset="0"/>
                <a:ea typeface="华文楷体" pitchFamily="2" charset="-122"/>
                <a:cs typeface="Times New Roman" pitchFamily="18" charset="0"/>
              </a:rPr>
              <a:t>J={J</a:t>
            </a:r>
            <a:r>
              <a:rPr lang="en-US" altLang="zh-CN" sz="2800" b="1" baseline="-25000" dirty="0">
                <a:solidFill>
                  <a:schemeClr val="accent5">
                    <a:lumMod val="75000"/>
                  </a:schemeClr>
                </a:solidFill>
                <a:latin typeface="Times New Roman" pitchFamily="18" charset="0"/>
                <a:ea typeface="华文楷体" pitchFamily="2" charset="-122"/>
                <a:cs typeface="Times New Roman" pitchFamily="18" charset="0"/>
              </a:rPr>
              <a:t>1</a:t>
            </a:r>
            <a:r>
              <a:rPr lang="en-US" altLang="zh-CN" sz="2800" b="1" dirty="0">
                <a:solidFill>
                  <a:schemeClr val="accent5">
                    <a:lumMod val="75000"/>
                  </a:schemeClr>
                </a:solidFill>
                <a:latin typeface="Times New Roman" pitchFamily="18" charset="0"/>
                <a:ea typeface="华文楷体" pitchFamily="2" charset="-122"/>
                <a:cs typeface="Times New Roman" pitchFamily="18" charset="0"/>
              </a:rPr>
              <a:t>,J</a:t>
            </a:r>
            <a:r>
              <a:rPr lang="en-US" altLang="zh-CN" sz="2800" b="1" baseline="-25000" dirty="0">
                <a:solidFill>
                  <a:schemeClr val="accent5">
                    <a:lumMod val="75000"/>
                  </a:schemeClr>
                </a:solidFill>
                <a:latin typeface="Times New Roman" pitchFamily="18" charset="0"/>
                <a:ea typeface="华文楷体" pitchFamily="2" charset="-122"/>
                <a:cs typeface="Times New Roman" pitchFamily="18" charset="0"/>
              </a:rPr>
              <a:t>2</a:t>
            </a:r>
            <a:r>
              <a:rPr lang="en-US" altLang="zh-CN" sz="2800" b="1" dirty="0">
                <a:solidFill>
                  <a:schemeClr val="accent5">
                    <a:lumMod val="75000"/>
                  </a:schemeClr>
                </a:solidFill>
                <a:latin typeface="Times New Roman" pitchFamily="18" charset="0"/>
                <a:ea typeface="华文楷体" pitchFamily="2" charset="-122"/>
                <a:cs typeface="Times New Roman" pitchFamily="18" charset="0"/>
              </a:rPr>
              <a:t>,…,</a:t>
            </a:r>
            <a:r>
              <a:rPr lang="en-US" altLang="zh-CN" sz="2800" b="1" dirty="0" err="1">
                <a:solidFill>
                  <a:schemeClr val="accent5">
                    <a:lumMod val="75000"/>
                  </a:schemeClr>
                </a:solidFill>
                <a:latin typeface="Times New Roman" pitchFamily="18" charset="0"/>
                <a:ea typeface="华文楷体" pitchFamily="2" charset="-122"/>
                <a:cs typeface="Times New Roman" pitchFamily="18" charset="0"/>
              </a:rPr>
              <a:t>J</a:t>
            </a:r>
            <a:r>
              <a:rPr lang="en-US" altLang="zh-CN" sz="2800" b="1" baseline="-25000" dirty="0" err="1">
                <a:solidFill>
                  <a:schemeClr val="accent5">
                    <a:lumMod val="75000"/>
                  </a:schemeClr>
                </a:solidFill>
                <a:latin typeface="Times New Roman" pitchFamily="18" charset="0"/>
                <a:ea typeface="华文楷体" pitchFamily="2" charset="-122"/>
                <a:cs typeface="Times New Roman" pitchFamily="18" charset="0"/>
              </a:rPr>
              <a:t>n</a:t>
            </a:r>
            <a:r>
              <a:rPr lang="en-US" altLang="zh-CN" sz="2800" b="1" dirty="0">
                <a:solidFill>
                  <a:schemeClr val="accent5">
                    <a:lumMod val="75000"/>
                  </a:schemeClr>
                </a:solidFill>
                <a:latin typeface="Times New Roman" pitchFamily="18" charset="0"/>
                <a:ea typeface="华文楷体" pitchFamily="2" charset="-122"/>
                <a:cs typeface="Times New Roman" pitchFamily="18" charset="0"/>
              </a:rPr>
              <a:t>}。</a:t>
            </a:r>
            <a:r>
              <a:rPr lang="zh-CN" altLang="en-US" sz="2800" b="1" dirty="0">
                <a:solidFill>
                  <a:schemeClr val="accent5">
                    <a:lumMod val="75000"/>
                  </a:schemeClr>
                </a:solidFill>
                <a:latin typeface="Times New Roman" pitchFamily="18" charset="0"/>
                <a:ea typeface="华文楷体" pitchFamily="2" charset="-122"/>
                <a:cs typeface="Times New Roman" pitchFamily="18" charset="0"/>
              </a:rPr>
              <a:t>每一个作业</a:t>
            </a:r>
            <a:r>
              <a:rPr lang="en-US" altLang="zh-CN" sz="2800" b="1" dirty="0" err="1">
                <a:solidFill>
                  <a:schemeClr val="accent5">
                    <a:lumMod val="75000"/>
                  </a:schemeClr>
                </a:solidFill>
                <a:latin typeface="Times New Roman" pitchFamily="18" charset="0"/>
                <a:ea typeface="华文楷体" pitchFamily="2" charset="-122"/>
                <a:cs typeface="Times New Roman" pitchFamily="18" charset="0"/>
              </a:rPr>
              <a:t>J</a:t>
            </a:r>
            <a:r>
              <a:rPr lang="en-US" altLang="zh-CN" sz="2800" b="1" baseline="-25000" dirty="0" err="1">
                <a:solidFill>
                  <a:schemeClr val="accent5">
                    <a:lumMod val="75000"/>
                  </a:schemeClr>
                </a:solidFill>
                <a:latin typeface="Times New Roman" pitchFamily="18" charset="0"/>
                <a:ea typeface="华文楷体" pitchFamily="2" charset="-122"/>
                <a:cs typeface="Times New Roman" pitchFamily="18" charset="0"/>
              </a:rPr>
              <a:t>i</a:t>
            </a:r>
            <a:r>
              <a:rPr lang="zh-CN" altLang="en-US" sz="2800" b="1" dirty="0">
                <a:solidFill>
                  <a:schemeClr val="accent5">
                    <a:lumMod val="75000"/>
                  </a:schemeClr>
                </a:solidFill>
                <a:latin typeface="Times New Roman" pitchFamily="18" charset="0"/>
                <a:ea typeface="华文楷体" pitchFamily="2" charset="-122"/>
                <a:cs typeface="Times New Roman" pitchFamily="18" charset="0"/>
              </a:rPr>
              <a:t>都有2项任务要分别在2台机器上完成。每一个作业必须先由机器1处理，然后再由机器2处理。作业</a:t>
            </a:r>
            <a:r>
              <a:rPr lang="en-US" altLang="zh-CN" sz="2800" b="1" dirty="0" err="1">
                <a:solidFill>
                  <a:schemeClr val="accent5">
                    <a:lumMod val="75000"/>
                  </a:schemeClr>
                </a:solidFill>
                <a:latin typeface="Times New Roman" pitchFamily="18" charset="0"/>
                <a:ea typeface="华文楷体" pitchFamily="2" charset="-122"/>
                <a:cs typeface="Times New Roman" pitchFamily="18" charset="0"/>
              </a:rPr>
              <a:t>J</a:t>
            </a:r>
            <a:r>
              <a:rPr lang="en-US" altLang="zh-CN" sz="2800" b="1" baseline="-25000" dirty="0" err="1">
                <a:solidFill>
                  <a:schemeClr val="accent5">
                    <a:lumMod val="75000"/>
                  </a:schemeClr>
                </a:solidFill>
                <a:latin typeface="Times New Roman" pitchFamily="18" charset="0"/>
                <a:ea typeface="华文楷体" pitchFamily="2" charset="-122"/>
                <a:cs typeface="Times New Roman" pitchFamily="18" charset="0"/>
              </a:rPr>
              <a:t>i</a:t>
            </a:r>
            <a:r>
              <a:rPr lang="zh-CN" altLang="en-US" sz="2800" b="1" dirty="0">
                <a:solidFill>
                  <a:schemeClr val="accent5">
                    <a:lumMod val="75000"/>
                  </a:schemeClr>
                </a:solidFill>
                <a:latin typeface="Times New Roman" pitchFamily="18" charset="0"/>
                <a:ea typeface="华文楷体" pitchFamily="2" charset="-122"/>
                <a:cs typeface="Times New Roman" pitchFamily="18" charset="0"/>
              </a:rPr>
              <a:t>需要机器</a:t>
            </a:r>
            <a:r>
              <a:rPr lang="en-US" altLang="zh-CN" sz="2800" b="1" dirty="0">
                <a:solidFill>
                  <a:schemeClr val="accent5">
                    <a:lumMod val="75000"/>
                  </a:schemeClr>
                </a:solidFill>
                <a:latin typeface="Times New Roman" pitchFamily="18" charset="0"/>
                <a:ea typeface="华文楷体" pitchFamily="2" charset="-122"/>
                <a:cs typeface="Times New Roman" pitchFamily="18" charset="0"/>
              </a:rPr>
              <a:t>j</a:t>
            </a:r>
            <a:r>
              <a:rPr lang="zh-CN" altLang="en-US" sz="2800" b="1" dirty="0">
                <a:solidFill>
                  <a:schemeClr val="accent5">
                    <a:lumMod val="75000"/>
                  </a:schemeClr>
                </a:solidFill>
                <a:latin typeface="Times New Roman" pitchFamily="18" charset="0"/>
                <a:ea typeface="华文楷体" pitchFamily="2" charset="-122"/>
                <a:cs typeface="Times New Roman" pitchFamily="18" charset="0"/>
              </a:rPr>
              <a:t>的处理时间为</a:t>
            </a:r>
            <a:r>
              <a:rPr lang="en-US" altLang="zh-CN" sz="2800" b="1" dirty="0" err="1">
                <a:solidFill>
                  <a:schemeClr val="accent5">
                    <a:lumMod val="75000"/>
                  </a:schemeClr>
                </a:solidFill>
                <a:latin typeface="Times New Roman" pitchFamily="18" charset="0"/>
                <a:ea typeface="华文楷体" pitchFamily="2" charset="-122"/>
                <a:cs typeface="Times New Roman" pitchFamily="18" charset="0"/>
              </a:rPr>
              <a:t>t</a:t>
            </a:r>
            <a:r>
              <a:rPr lang="en-US" altLang="zh-CN" sz="2800" b="1" baseline="-25000" dirty="0" err="1">
                <a:solidFill>
                  <a:schemeClr val="accent5">
                    <a:lumMod val="75000"/>
                  </a:schemeClr>
                </a:solidFill>
                <a:latin typeface="Times New Roman" pitchFamily="18" charset="0"/>
                <a:ea typeface="华文楷体" pitchFamily="2" charset="-122"/>
                <a:cs typeface="Times New Roman" pitchFamily="18" charset="0"/>
              </a:rPr>
              <a:t>ji</a:t>
            </a:r>
            <a:r>
              <a:rPr lang="en-US" altLang="zh-CN" sz="2800" b="1" dirty="0" err="1">
                <a:solidFill>
                  <a:schemeClr val="accent5">
                    <a:lumMod val="75000"/>
                  </a:schemeClr>
                </a:solidFill>
                <a:latin typeface="Times New Roman" pitchFamily="18" charset="0"/>
                <a:ea typeface="华文楷体" pitchFamily="2" charset="-122"/>
                <a:cs typeface="Times New Roman" pitchFamily="18" charset="0"/>
              </a:rPr>
              <a:t>，i</a:t>
            </a:r>
            <a:r>
              <a:rPr lang="en-US" altLang="zh-CN" sz="2800" b="1" dirty="0">
                <a:solidFill>
                  <a:schemeClr val="accent5">
                    <a:lumMod val="75000"/>
                  </a:schemeClr>
                </a:solidFill>
                <a:latin typeface="Times New Roman" pitchFamily="18" charset="0"/>
                <a:ea typeface="华文楷体" pitchFamily="2" charset="-122"/>
                <a:cs typeface="Times New Roman" pitchFamily="18" charset="0"/>
              </a:rPr>
              <a:t> = 1, 2, …, </a:t>
            </a:r>
            <a:r>
              <a:rPr lang="en-US" altLang="zh-CN" sz="2800" b="1" dirty="0" err="1">
                <a:solidFill>
                  <a:schemeClr val="accent5">
                    <a:lumMod val="75000"/>
                  </a:schemeClr>
                </a:solidFill>
                <a:latin typeface="Times New Roman" pitchFamily="18" charset="0"/>
                <a:ea typeface="华文楷体" pitchFamily="2" charset="-122"/>
                <a:cs typeface="Times New Roman" pitchFamily="18" charset="0"/>
              </a:rPr>
              <a:t>n；j</a:t>
            </a:r>
            <a:r>
              <a:rPr lang="en-US" altLang="zh-CN" sz="2800" b="1" dirty="0">
                <a:solidFill>
                  <a:schemeClr val="accent5">
                    <a:lumMod val="75000"/>
                  </a:schemeClr>
                </a:solidFill>
                <a:latin typeface="Times New Roman" pitchFamily="18" charset="0"/>
                <a:ea typeface="华文楷体" pitchFamily="2" charset="-122"/>
                <a:cs typeface="Times New Roman" pitchFamily="18" charset="0"/>
              </a:rPr>
              <a:t> = 1, 2。</a:t>
            </a:r>
          </a:p>
          <a:p>
            <a:pPr eaLnBrk="1" hangingPunct="1">
              <a:lnSpc>
                <a:spcPct val="150000"/>
              </a:lnSpc>
              <a:spcBef>
                <a:spcPct val="50000"/>
              </a:spcBef>
              <a:defRPr/>
            </a:pPr>
            <a:r>
              <a:rPr lang="en-US" altLang="zh-CN" sz="2800" b="1" dirty="0">
                <a:solidFill>
                  <a:schemeClr val="accent5">
                    <a:lumMod val="75000"/>
                  </a:schemeClr>
                </a:solidFill>
                <a:latin typeface="Times New Roman" pitchFamily="18" charset="0"/>
                <a:ea typeface="华文楷体" pitchFamily="2" charset="-122"/>
                <a:cs typeface="Times New Roman" pitchFamily="18" charset="0"/>
              </a:rPr>
              <a:t>	</a:t>
            </a:r>
            <a:r>
              <a:rPr lang="zh-CN" altLang="en-US" sz="2800" b="1" dirty="0">
                <a:solidFill>
                  <a:schemeClr val="accent5">
                    <a:lumMod val="75000"/>
                  </a:schemeClr>
                </a:solidFill>
                <a:latin typeface="Times New Roman" pitchFamily="18" charset="0"/>
                <a:ea typeface="华文楷体" pitchFamily="2" charset="-122"/>
                <a:cs typeface="Times New Roman" pitchFamily="18" charset="0"/>
              </a:rPr>
              <a:t>对于一个确定的作业调度，设是</a:t>
            </a:r>
            <a:r>
              <a:rPr lang="en-US" altLang="zh-CN" sz="2800" b="1" dirty="0" err="1">
                <a:solidFill>
                  <a:schemeClr val="accent5">
                    <a:lumMod val="75000"/>
                  </a:schemeClr>
                </a:solidFill>
                <a:latin typeface="Times New Roman" pitchFamily="18" charset="0"/>
                <a:ea typeface="华文楷体" pitchFamily="2" charset="-122"/>
                <a:cs typeface="Times New Roman" pitchFamily="18" charset="0"/>
              </a:rPr>
              <a:t>F</a:t>
            </a:r>
            <a:r>
              <a:rPr lang="en-US" altLang="zh-CN" sz="2800" b="1" baseline="-25000" dirty="0" err="1">
                <a:solidFill>
                  <a:schemeClr val="accent5">
                    <a:lumMod val="75000"/>
                  </a:schemeClr>
                </a:solidFill>
                <a:latin typeface="Times New Roman" pitchFamily="18" charset="0"/>
                <a:ea typeface="华文楷体" pitchFamily="2" charset="-122"/>
                <a:cs typeface="Times New Roman" pitchFamily="18" charset="0"/>
              </a:rPr>
              <a:t>ji</a:t>
            </a:r>
            <a:r>
              <a:rPr lang="zh-CN" altLang="en-US" sz="2800" b="1" dirty="0">
                <a:solidFill>
                  <a:schemeClr val="accent5">
                    <a:lumMod val="75000"/>
                  </a:schemeClr>
                </a:solidFill>
                <a:latin typeface="Times New Roman" pitchFamily="18" charset="0"/>
                <a:ea typeface="华文楷体" pitchFamily="2" charset="-122"/>
                <a:cs typeface="Times New Roman" pitchFamily="18" charset="0"/>
              </a:rPr>
              <a:t>是作业</a:t>
            </a:r>
            <a:r>
              <a:rPr lang="en-US" altLang="zh-CN" sz="2800" b="1" dirty="0" err="1">
                <a:solidFill>
                  <a:schemeClr val="accent5">
                    <a:lumMod val="75000"/>
                  </a:schemeClr>
                </a:solidFill>
                <a:latin typeface="Times New Roman" pitchFamily="18" charset="0"/>
                <a:ea typeface="华文楷体" pitchFamily="2" charset="-122"/>
                <a:cs typeface="Times New Roman" pitchFamily="18" charset="0"/>
              </a:rPr>
              <a:t>i</a:t>
            </a:r>
            <a:r>
              <a:rPr lang="zh-CN" altLang="en-US" sz="2800" b="1" dirty="0">
                <a:solidFill>
                  <a:schemeClr val="accent5">
                    <a:lumMod val="75000"/>
                  </a:schemeClr>
                </a:solidFill>
                <a:latin typeface="Times New Roman" pitchFamily="18" charset="0"/>
                <a:ea typeface="华文楷体" pitchFamily="2" charset="-122"/>
                <a:cs typeface="Times New Roman" pitchFamily="18" charset="0"/>
              </a:rPr>
              <a:t>在机器</a:t>
            </a:r>
            <a:r>
              <a:rPr lang="en-US" altLang="zh-CN" sz="2800" b="1" dirty="0">
                <a:solidFill>
                  <a:schemeClr val="accent5">
                    <a:lumMod val="75000"/>
                  </a:schemeClr>
                </a:solidFill>
                <a:latin typeface="Times New Roman" pitchFamily="18" charset="0"/>
                <a:ea typeface="华文楷体" pitchFamily="2" charset="-122"/>
                <a:cs typeface="Times New Roman" pitchFamily="18" charset="0"/>
              </a:rPr>
              <a:t>j</a:t>
            </a:r>
            <a:r>
              <a:rPr lang="zh-CN" altLang="en-US" sz="2800" b="1" dirty="0">
                <a:solidFill>
                  <a:schemeClr val="accent5">
                    <a:lumMod val="75000"/>
                  </a:schemeClr>
                </a:solidFill>
                <a:latin typeface="Times New Roman" pitchFamily="18" charset="0"/>
                <a:ea typeface="华文楷体" pitchFamily="2" charset="-122"/>
                <a:cs typeface="Times New Roman" pitchFamily="18" charset="0"/>
              </a:rPr>
              <a:t>上完成处理的时间，则所有作业在机器2上完成处理的时间和为                       。求</a:t>
            </a:r>
            <a:r>
              <a:rPr lang="en-US" altLang="zh-CN" sz="2800" b="1" dirty="0">
                <a:solidFill>
                  <a:schemeClr val="accent5">
                    <a:lumMod val="75000"/>
                  </a:schemeClr>
                </a:solidFill>
                <a:latin typeface="Times New Roman" pitchFamily="18" charset="0"/>
                <a:ea typeface="华文楷体" pitchFamily="2" charset="-122"/>
                <a:cs typeface="Times New Roman" pitchFamily="18" charset="0"/>
              </a:rPr>
              <a:t>f</a:t>
            </a:r>
            <a:r>
              <a:rPr lang="zh-CN" altLang="en-US" sz="2800" b="1" dirty="0">
                <a:solidFill>
                  <a:schemeClr val="accent5">
                    <a:lumMod val="75000"/>
                  </a:schemeClr>
                </a:solidFill>
                <a:latin typeface="Times New Roman" pitchFamily="18" charset="0"/>
                <a:ea typeface="华文楷体" pitchFamily="2" charset="-122"/>
                <a:cs typeface="Times New Roman" pitchFamily="18" charset="0"/>
              </a:rPr>
              <a:t>的最小值 ？</a:t>
            </a:r>
          </a:p>
        </p:txBody>
      </p:sp>
      <p:graphicFrame>
        <p:nvGraphicFramePr>
          <p:cNvPr id="148482" name="Object 2"/>
          <p:cNvGraphicFramePr>
            <a:graphicFrameLocks noChangeAspect="1"/>
          </p:cNvGraphicFramePr>
          <p:nvPr/>
        </p:nvGraphicFramePr>
        <p:xfrm>
          <a:off x="2257425" y="5600700"/>
          <a:ext cx="2152650" cy="1076325"/>
        </p:xfrm>
        <a:graphic>
          <a:graphicData uri="http://schemas.openxmlformats.org/presentationml/2006/ole">
            <mc:AlternateContent xmlns:mc="http://schemas.openxmlformats.org/markup-compatibility/2006">
              <mc:Choice xmlns:v="urn:schemas-microsoft-com:vml" Requires="v">
                <p:oleObj spid="_x0000_s5191" name="Microsoft 公式 3.0" r:id="rId5" imgW="685800" imgH="431800" progId="Equation.3">
                  <p:embed/>
                </p:oleObj>
              </mc:Choice>
              <mc:Fallback>
                <p:oleObj name="Microsoft 公式 3.0" r:id="rId5" imgW="685800" imgH="4318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7425" y="5600700"/>
                        <a:ext cx="215265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8482"/>
                                        </p:tgtEl>
                                        <p:attrNameLst>
                                          <p:attrName>style.visibility</p:attrName>
                                        </p:attrNameLst>
                                      </p:cBhvr>
                                      <p:to>
                                        <p:strVal val="visible"/>
                                      </p:to>
                                    </p:set>
                                    <p:animEffect transition="in" filter="dissolve">
                                      <p:cBhvr>
                                        <p:cTn id="12" dur="500"/>
                                        <p:tgtEl>
                                          <p:spTgt spid="148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批作业调度问题</a:t>
            </a:r>
          </a:p>
        </p:txBody>
      </p:sp>
      <p:grpSp>
        <p:nvGrpSpPr>
          <p:cNvPr id="2" name="Group 182"/>
          <p:cNvGrpSpPr>
            <a:grpSpLocks/>
          </p:cNvGrpSpPr>
          <p:nvPr/>
        </p:nvGrpSpPr>
        <p:grpSpPr bwMode="auto">
          <a:xfrm>
            <a:off x="523875" y="3200400"/>
            <a:ext cx="8032750" cy="3419475"/>
            <a:chOff x="259" y="1837"/>
            <a:chExt cx="5131" cy="2333"/>
          </a:xfrm>
        </p:grpSpPr>
        <p:sp>
          <p:nvSpPr>
            <p:cNvPr id="81943" name="Text Box 106"/>
            <p:cNvSpPr txBox="1">
              <a:spLocks noChangeArrowheads="1"/>
            </p:cNvSpPr>
            <p:nvPr/>
          </p:nvSpPr>
          <p:spPr bwMode="auto">
            <a:xfrm>
              <a:off x="264" y="2207"/>
              <a:ext cx="32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2000" b="1">
                  <a:solidFill>
                    <a:srgbClr val="FF0000"/>
                  </a:solidFill>
                  <a:latin typeface="Times New Roman" pitchFamily="18" charset="0"/>
                  <a:cs typeface="Times New Roman" pitchFamily="18" charset="0"/>
                </a:rPr>
                <a:t>J</a:t>
              </a:r>
              <a:r>
                <a:rPr lang="en-US" altLang="zh-CN" sz="2000" b="1" baseline="-25000">
                  <a:solidFill>
                    <a:srgbClr val="FF0000"/>
                  </a:solidFill>
                  <a:latin typeface="Times New Roman" pitchFamily="18" charset="0"/>
                  <a:cs typeface="Times New Roman" pitchFamily="18" charset="0"/>
                </a:rPr>
                <a:t>1</a:t>
              </a:r>
            </a:p>
          </p:txBody>
        </p:sp>
        <p:sp>
          <p:nvSpPr>
            <p:cNvPr id="81944" name="Text Box 107"/>
            <p:cNvSpPr txBox="1">
              <a:spLocks noChangeArrowheads="1"/>
            </p:cNvSpPr>
            <p:nvPr/>
          </p:nvSpPr>
          <p:spPr bwMode="auto">
            <a:xfrm>
              <a:off x="262" y="2452"/>
              <a:ext cx="32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2000" b="1">
                  <a:solidFill>
                    <a:srgbClr val="FF0000"/>
                  </a:solidFill>
                  <a:latin typeface="Times New Roman" pitchFamily="18" charset="0"/>
                  <a:cs typeface="Times New Roman" pitchFamily="18" charset="0"/>
                </a:rPr>
                <a:t>J</a:t>
              </a:r>
              <a:r>
                <a:rPr lang="en-US" altLang="zh-CN" sz="2000" b="1" baseline="-25000">
                  <a:solidFill>
                    <a:srgbClr val="FF0000"/>
                  </a:solidFill>
                  <a:latin typeface="Times New Roman" pitchFamily="18" charset="0"/>
                  <a:cs typeface="Times New Roman" pitchFamily="18" charset="0"/>
                </a:rPr>
                <a:t>2</a:t>
              </a:r>
            </a:p>
          </p:txBody>
        </p:sp>
        <p:sp>
          <p:nvSpPr>
            <p:cNvPr id="81945" name="Text Box 108"/>
            <p:cNvSpPr txBox="1">
              <a:spLocks noChangeArrowheads="1"/>
            </p:cNvSpPr>
            <p:nvPr/>
          </p:nvSpPr>
          <p:spPr bwMode="auto">
            <a:xfrm>
              <a:off x="262" y="2711"/>
              <a:ext cx="32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2000" b="1">
                  <a:solidFill>
                    <a:srgbClr val="FF0000"/>
                  </a:solidFill>
                  <a:latin typeface="Times New Roman" pitchFamily="18" charset="0"/>
                  <a:cs typeface="Times New Roman" pitchFamily="18" charset="0"/>
                </a:rPr>
                <a:t>J</a:t>
              </a:r>
              <a:r>
                <a:rPr lang="en-US" altLang="zh-CN" sz="2000" b="1" baseline="-25000">
                  <a:solidFill>
                    <a:srgbClr val="FF0000"/>
                  </a:solidFill>
                  <a:latin typeface="Times New Roman" pitchFamily="18" charset="0"/>
                  <a:cs typeface="Times New Roman" pitchFamily="18" charset="0"/>
                </a:rPr>
                <a:t>3</a:t>
              </a:r>
            </a:p>
          </p:txBody>
        </p:sp>
        <p:grpSp>
          <p:nvGrpSpPr>
            <p:cNvPr id="81946" name="Group 155"/>
            <p:cNvGrpSpPr>
              <a:grpSpLocks/>
            </p:cNvGrpSpPr>
            <p:nvPr/>
          </p:nvGrpSpPr>
          <p:grpSpPr bwMode="auto">
            <a:xfrm>
              <a:off x="615" y="2182"/>
              <a:ext cx="1408" cy="215"/>
              <a:chOff x="625" y="2182"/>
              <a:chExt cx="1408" cy="215"/>
            </a:xfrm>
          </p:grpSpPr>
          <p:grpSp>
            <p:nvGrpSpPr>
              <p:cNvPr id="81986" name="Group 109"/>
              <p:cNvGrpSpPr>
                <a:grpSpLocks/>
              </p:cNvGrpSpPr>
              <p:nvPr/>
            </p:nvGrpSpPr>
            <p:grpSpPr bwMode="auto">
              <a:xfrm>
                <a:off x="625" y="2185"/>
                <a:ext cx="941" cy="212"/>
                <a:chOff x="725" y="2635"/>
                <a:chExt cx="941" cy="212"/>
              </a:xfrm>
            </p:grpSpPr>
            <p:sp>
              <p:nvSpPr>
                <p:cNvPr id="81990" name="Rectangle 92"/>
                <p:cNvSpPr>
                  <a:spLocks noChangeArrowheads="1"/>
                </p:cNvSpPr>
                <p:nvPr/>
              </p:nvSpPr>
              <p:spPr bwMode="auto">
                <a:xfrm>
                  <a:off x="725" y="2635"/>
                  <a:ext cx="941" cy="212"/>
                </a:xfrm>
                <a:prstGeom prst="rect">
                  <a:avLst/>
                </a:prstGeom>
                <a:solidFill>
                  <a:srgbClr val="CC99FF"/>
                </a:solidFill>
                <a:ln w="9525">
                  <a:solidFill>
                    <a:srgbClr val="000066"/>
                  </a:solidFill>
                  <a:miter lim="800000"/>
                  <a:headEnd/>
                  <a:tailEnd/>
                </a:ln>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a:solidFill>
                      <a:srgbClr val="000066"/>
                    </a:solidFill>
                    <a:latin typeface="Times New Roman" pitchFamily="18" charset="0"/>
                    <a:cs typeface="Times New Roman" pitchFamily="18" charset="0"/>
                  </a:endParaRPr>
                </a:p>
              </p:txBody>
            </p:sp>
            <p:sp>
              <p:nvSpPr>
                <p:cNvPr id="81991" name="Text Box 93"/>
                <p:cNvSpPr txBox="1">
                  <a:spLocks noChangeArrowheads="1"/>
                </p:cNvSpPr>
                <p:nvPr/>
              </p:nvSpPr>
              <p:spPr bwMode="auto">
                <a:xfrm>
                  <a:off x="967" y="2649"/>
                  <a:ext cx="42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a:solidFill>
                        <a:srgbClr val="000066"/>
                      </a:solidFill>
                      <a:latin typeface="Times New Roman" pitchFamily="18" charset="0"/>
                      <a:cs typeface="Times New Roman" pitchFamily="18" charset="0"/>
                    </a:rPr>
                    <a:t>2</a:t>
                  </a:r>
                </a:p>
              </p:txBody>
            </p:sp>
          </p:grpSp>
          <p:grpSp>
            <p:nvGrpSpPr>
              <p:cNvPr id="81987" name="Group 110"/>
              <p:cNvGrpSpPr>
                <a:grpSpLocks/>
              </p:cNvGrpSpPr>
              <p:nvPr/>
            </p:nvGrpSpPr>
            <p:grpSpPr bwMode="auto">
              <a:xfrm>
                <a:off x="1563" y="2182"/>
                <a:ext cx="470" cy="212"/>
                <a:chOff x="725" y="2635"/>
                <a:chExt cx="941" cy="212"/>
              </a:xfrm>
            </p:grpSpPr>
            <p:sp>
              <p:nvSpPr>
                <p:cNvPr id="81988" name="Rectangle 111"/>
                <p:cNvSpPr>
                  <a:spLocks noChangeArrowheads="1"/>
                </p:cNvSpPr>
                <p:nvPr/>
              </p:nvSpPr>
              <p:spPr bwMode="auto">
                <a:xfrm>
                  <a:off x="725" y="2635"/>
                  <a:ext cx="941" cy="212"/>
                </a:xfrm>
                <a:prstGeom prst="rect">
                  <a:avLst/>
                </a:prstGeom>
                <a:solidFill>
                  <a:srgbClr val="FFFF99"/>
                </a:solidFill>
                <a:ln w="9525">
                  <a:solidFill>
                    <a:srgbClr val="000066"/>
                  </a:solidFill>
                  <a:miter lim="800000"/>
                  <a:headEnd/>
                  <a:tailEnd/>
                </a:ln>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a:solidFill>
                      <a:srgbClr val="000066"/>
                    </a:solidFill>
                    <a:latin typeface="Times New Roman" pitchFamily="18" charset="0"/>
                    <a:cs typeface="Times New Roman" pitchFamily="18" charset="0"/>
                  </a:endParaRPr>
                </a:p>
              </p:txBody>
            </p:sp>
            <p:sp>
              <p:nvSpPr>
                <p:cNvPr id="81989" name="Text Box 112"/>
                <p:cNvSpPr txBox="1">
                  <a:spLocks noChangeArrowheads="1"/>
                </p:cNvSpPr>
                <p:nvPr/>
              </p:nvSpPr>
              <p:spPr bwMode="auto">
                <a:xfrm>
                  <a:off x="967" y="2649"/>
                  <a:ext cx="42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a:solidFill>
                        <a:srgbClr val="000066"/>
                      </a:solidFill>
                      <a:latin typeface="Times New Roman" pitchFamily="18" charset="0"/>
                      <a:cs typeface="Times New Roman" pitchFamily="18" charset="0"/>
                    </a:rPr>
                    <a:t>1</a:t>
                  </a:r>
                </a:p>
              </p:txBody>
            </p:sp>
          </p:grpSp>
        </p:grpSp>
        <p:grpSp>
          <p:nvGrpSpPr>
            <p:cNvPr id="81947" name="Group 156"/>
            <p:cNvGrpSpPr>
              <a:grpSpLocks/>
            </p:cNvGrpSpPr>
            <p:nvPr/>
          </p:nvGrpSpPr>
          <p:grpSpPr bwMode="auto">
            <a:xfrm>
              <a:off x="1553" y="2394"/>
              <a:ext cx="1898" cy="219"/>
              <a:chOff x="1563" y="2394"/>
              <a:chExt cx="1898" cy="219"/>
            </a:xfrm>
          </p:grpSpPr>
          <p:grpSp>
            <p:nvGrpSpPr>
              <p:cNvPr id="81980" name="Group 113"/>
              <p:cNvGrpSpPr>
                <a:grpSpLocks/>
              </p:cNvGrpSpPr>
              <p:nvPr/>
            </p:nvGrpSpPr>
            <p:grpSpPr bwMode="auto">
              <a:xfrm>
                <a:off x="1563" y="2394"/>
                <a:ext cx="1430" cy="212"/>
                <a:chOff x="725" y="2635"/>
                <a:chExt cx="941" cy="212"/>
              </a:xfrm>
            </p:grpSpPr>
            <p:sp>
              <p:nvSpPr>
                <p:cNvPr id="81984" name="Rectangle 114"/>
                <p:cNvSpPr>
                  <a:spLocks noChangeArrowheads="1"/>
                </p:cNvSpPr>
                <p:nvPr/>
              </p:nvSpPr>
              <p:spPr bwMode="auto">
                <a:xfrm>
                  <a:off x="725" y="2635"/>
                  <a:ext cx="941" cy="212"/>
                </a:xfrm>
                <a:prstGeom prst="rect">
                  <a:avLst/>
                </a:prstGeom>
                <a:solidFill>
                  <a:srgbClr val="CC99FF"/>
                </a:solidFill>
                <a:ln w="9525">
                  <a:solidFill>
                    <a:srgbClr val="000066"/>
                  </a:solidFill>
                  <a:miter lim="800000"/>
                  <a:headEnd/>
                  <a:tailEnd/>
                </a:ln>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a:solidFill>
                      <a:srgbClr val="000066"/>
                    </a:solidFill>
                    <a:latin typeface="Times New Roman" pitchFamily="18" charset="0"/>
                    <a:cs typeface="Times New Roman" pitchFamily="18" charset="0"/>
                  </a:endParaRPr>
                </a:p>
              </p:txBody>
            </p:sp>
            <p:sp>
              <p:nvSpPr>
                <p:cNvPr id="81985" name="Text Box 115"/>
                <p:cNvSpPr txBox="1">
                  <a:spLocks noChangeArrowheads="1"/>
                </p:cNvSpPr>
                <p:nvPr/>
              </p:nvSpPr>
              <p:spPr bwMode="auto">
                <a:xfrm>
                  <a:off x="967" y="2649"/>
                  <a:ext cx="42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a:solidFill>
                        <a:srgbClr val="000066"/>
                      </a:solidFill>
                      <a:latin typeface="Times New Roman" pitchFamily="18" charset="0"/>
                      <a:cs typeface="Times New Roman" pitchFamily="18" charset="0"/>
                    </a:rPr>
                    <a:t>3</a:t>
                  </a:r>
                </a:p>
              </p:txBody>
            </p:sp>
          </p:grpSp>
          <p:grpSp>
            <p:nvGrpSpPr>
              <p:cNvPr id="81981" name="Group 122"/>
              <p:cNvGrpSpPr>
                <a:grpSpLocks/>
              </p:cNvGrpSpPr>
              <p:nvPr/>
            </p:nvGrpSpPr>
            <p:grpSpPr bwMode="auto">
              <a:xfrm>
                <a:off x="2991" y="2401"/>
                <a:ext cx="470" cy="212"/>
                <a:chOff x="725" y="2635"/>
                <a:chExt cx="941" cy="212"/>
              </a:xfrm>
            </p:grpSpPr>
            <p:sp>
              <p:nvSpPr>
                <p:cNvPr id="81982" name="Rectangle 123"/>
                <p:cNvSpPr>
                  <a:spLocks noChangeArrowheads="1"/>
                </p:cNvSpPr>
                <p:nvPr/>
              </p:nvSpPr>
              <p:spPr bwMode="auto">
                <a:xfrm>
                  <a:off x="725" y="2635"/>
                  <a:ext cx="941" cy="212"/>
                </a:xfrm>
                <a:prstGeom prst="rect">
                  <a:avLst/>
                </a:prstGeom>
                <a:solidFill>
                  <a:srgbClr val="FFFF99"/>
                </a:solidFill>
                <a:ln w="9525">
                  <a:solidFill>
                    <a:srgbClr val="000066"/>
                  </a:solidFill>
                  <a:miter lim="800000"/>
                  <a:headEnd/>
                  <a:tailEnd/>
                </a:ln>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a:solidFill>
                      <a:srgbClr val="000066"/>
                    </a:solidFill>
                    <a:latin typeface="Times New Roman" pitchFamily="18" charset="0"/>
                    <a:cs typeface="Times New Roman" pitchFamily="18" charset="0"/>
                  </a:endParaRPr>
                </a:p>
              </p:txBody>
            </p:sp>
            <p:sp>
              <p:nvSpPr>
                <p:cNvPr id="81983" name="Text Box 124"/>
                <p:cNvSpPr txBox="1">
                  <a:spLocks noChangeArrowheads="1"/>
                </p:cNvSpPr>
                <p:nvPr/>
              </p:nvSpPr>
              <p:spPr bwMode="auto">
                <a:xfrm>
                  <a:off x="967" y="2649"/>
                  <a:ext cx="42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a:solidFill>
                        <a:srgbClr val="000066"/>
                      </a:solidFill>
                      <a:latin typeface="Times New Roman" pitchFamily="18" charset="0"/>
                      <a:cs typeface="Times New Roman" pitchFamily="18" charset="0"/>
                    </a:rPr>
                    <a:t>1</a:t>
                  </a:r>
                </a:p>
              </p:txBody>
            </p:sp>
          </p:grpSp>
        </p:grpSp>
        <p:grpSp>
          <p:nvGrpSpPr>
            <p:cNvPr id="81948" name="Group 157"/>
            <p:cNvGrpSpPr>
              <a:grpSpLocks/>
            </p:cNvGrpSpPr>
            <p:nvPr/>
          </p:nvGrpSpPr>
          <p:grpSpPr bwMode="auto">
            <a:xfrm>
              <a:off x="2981" y="2612"/>
              <a:ext cx="2409" cy="213"/>
              <a:chOff x="2991" y="2612"/>
              <a:chExt cx="2409" cy="213"/>
            </a:xfrm>
          </p:grpSpPr>
          <p:grpSp>
            <p:nvGrpSpPr>
              <p:cNvPr id="81974" name="Group 125"/>
              <p:cNvGrpSpPr>
                <a:grpSpLocks/>
              </p:cNvGrpSpPr>
              <p:nvPr/>
            </p:nvGrpSpPr>
            <p:grpSpPr bwMode="auto">
              <a:xfrm>
                <a:off x="2991" y="2612"/>
                <a:ext cx="978" cy="212"/>
                <a:chOff x="725" y="2635"/>
                <a:chExt cx="941" cy="212"/>
              </a:xfrm>
            </p:grpSpPr>
            <p:sp>
              <p:nvSpPr>
                <p:cNvPr id="81978" name="Rectangle 126"/>
                <p:cNvSpPr>
                  <a:spLocks noChangeArrowheads="1"/>
                </p:cNvSpPr>
                <p:nvPr/>
              </p:nvSpPr>
              <p:spPr bwMode="auto">
                <a:xfrm>
                  <a:off x="725" y="2635"/>
                  <a:ext cx="941" cy="212"/>
                </a:xfrm>
                <a:prstGeom prst="rect">
                  <a:avLst/>
                </a:prstGeom>
                <a:solidFill>
                  <a:srgbClr val="CC99FF"/>
                </a:solidFill>
                <a:ln w="9525">
                  <a:solidFill>
                    <a:srgbClr val="000066"/>
                  </a:solidFill>
                  <a:miter lim="800000"/>
                  <a:headEnd/>
                  <a:tailEnd/>
                </a:ln>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a:solidFill>
                      <a:srgbClr val="000066"/>
                    </a:solidFill>
                    <a:latin typeface="Times New Roman" pitchFamily="18" charset="0"/>
                    <a:cs typeface="Times New Roman" pitchFamily="18" charset="0"/>
                  </a:endParaRPr>
                </a:p>
              </p:txBody>
            </p:sp>
            <p:sp>
              <p:nvSpPr>
                <p:cNvPr id="81979" name="Text Box 127"/>
                <p:cNvSpPr txBox="1">
                  <a:spLocks noChangeArrowheads="1"/>
                </p:cNvSpPr>
                <p:nvPr/>
              </p:nvSpPr>
              <p:spPr bwMode="auto">
                <a:xfrm>
                  <a:off x="967" y="2649"/>
                  <a:ext cx="42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a:solidFill>
                        <a:srgbClr val="000066"/>
                      </a:solidFill>
                      <a:latin typeface="Times New Roman" pitchFamily="18" charset="0"/>
                      <a:cs typeface="Times New Roman" pitchFamily="18" charset="0"/>
                    </a:rPr>
                    <a:t>2</a:t>
                  </a:r>
                </a:p>
              </p:txBody>
            </p:sp>
          </p:grpSp>
          <p:grpSp>
            <p:nvGrpSpPr>
              <p:cNvPr id="81975" name="Group 131"/>
              <p:cNvGrpSpPr>
                <a:grpSpLocks/>
              </p:cNvGrpSpPr>
              <p:nvPr/>
            </p:nvGrpSpPr>
            <p:grpSpPr bwMode="auto">
              <a:xfrm>
                <a:off x="3970" y="2613"/>
                <a:ext cx="1430" cy="212"/>
                <a:chOff x="725" y="2635"/>
                <a:chExt cx="941" cy="212"/>
              </a:xfrm>
            </p:grpSpPr>
            <p:sp>
              <p:nvSpPr>
                <p:cNvPr id="81976" name="Rectangle 132"/>
                <p:cNvSpPr>
                  <a:spLocks noChangeArrowheads="1"/>
                </p:cNvSpPr>
                <p:nvPr/>
              </p:nvSpPr>
              <p:spPr bwMode="auto">
                <a:xfrm>
                  <a:off x="725" y="2635"/>
                  <a:ext cx="941" cy="212"/>
                </a:xfrm>
                <a:prstGeom prst="rect">
                  <a:avLst/>
                </a:prstGeom>
                <a:solidFill>
                  <a:srgbClr val="FFFF99"/>
                </a:solidFill>
                <a:ln w="9525">
                  <a:solidFill>
                    <a:srgbClr val="000066"/>
                  </a:solidFill>
                  <a:miter lim="800000"/>
                  <a:headEnd/>
                  <a:tailEnd/>
                </a:ln>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a:solidFill>
                      <a:srgbClr val="000066"/>
                    </a:solidFill>
                    <a:latin typeface="Times New Roman" pitchFamily="18" charset="0"/>
                    <a:cs typeface="Times New Roman" pitchFamily="18" charset="0"/>
                  </a:endParaRPr>
                </a:p>
              </p:txBody>
            </p:sp>
            <p:sp>
              <p:nvSpPr>
                <p:cNvPr id="81977" name="Text Box 133"/>
                <p:cNvSpPr txBox="1">
                  <a:spLocks noChangeArrowheads="1"/>
                </p:cNvSpPr>
                <p:nvPr/>
              </p:nvSpPr>
              <p:spPr bwMode="auto">
                <a:xfrm>
                  <a:off x="967" y="2649"/>
                  <a:ext cx="42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a:solidFill>
                        <a:srgbClr val="000066"/>
                      </a:solidFill>
                      <a:latin typeface="Times New Roman" pitchFamily="18" charset="0"/>
                      <a:cs typeface="Times New Roman" pitchFamily="18" charset="0"/>
                    </a:rPr>
                    <a:t>3</a:t>
                  </a:r>
                </a:p>
              </p:txBody>
            </p:sp>
          </p:grpSp>
        </p:grpSp>
        <p:sp>
          <p:nvSpPr>
            <p:cNvPr id="81949" name="Text Box 137"/>
            <p:cNvSpPr txBox="1">
              <a:spLocks noChangeArrowheads="1"/>
            </p:cNvSpPr>
            <p:nvPr/>
          </p:nvSpPr>
          <p:spPr bwMode="auto">
            <a:xfrm>
              <a:off x="261" y="2973"/>
              <a:ext cx="32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2000" b="1">
                  <a:solidFill>
                    <a:srgbClr val="00B050"/>
                  </a:solidFill>
                  <a:latin typeface="Times New Roman" pitchFamily="18" charset="0"/>
                  <a:cs typeface="Times New Roman" pitchFamily="18" charset="0"/>
                </a:rPr>
                <a:t>J</a:t>
              </a:r>
              <a:r>
                <a:rPr lang="en-US" altLang="zh-CN" sz="2000" b="1" baseline="-25000">
                  <a:solidFill>
                    <a:srgbClr val="00B050"/>
                  </a:solidFill>
                  <a:latin typeface="Times New Roman" pitchFamily="18" charset="0"/>
                  <a:cs typeface="Times New Roman" pitchFamily="18" charset="0"/>
                </a:rPr>
                <a:t>1</a:t>
              </a:r>
            </a:p>
          </p:txBody>
        </p:sp>
        <p:sp>
          <p:nvSpPr>
            <p:cNvPr id="81950" name="Text Box 138"/>
            <p:cNvSpPr txBox="1">
              <a:spLocks noChangeArrowheads="1"/>
            </p:cNvSpPr>
            <p:nvPr/>
          </p:nvSpPr>
          <p:spPr bwMode="auto">
            <a:xfrm>
              <a:off x="259" y="3218"/>
              <a:ext cx="32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2000" b="1">
                  <a:solidFill>
                    <a:srgbClr val="00B050"/>
                  </a:solidFill>
                  <a:latin typeface="Times New Roman" pitchFamily="18" charset="0"/>
                  <a:cs typeface="Times New Roman" pitchFamily="18" charset="0"/>
                </a:rPr>
                <a:t>J</a:t>
              </a:r>
              <a:r>
                <a:rPr lang="en-US" altLang="zh-CN" sz="2000" b="1" baseline="-25000">
                  <a:solidFill>
                    <a:srgbClr val="00B050"/>
                  </a:solidFill>
                  <a:latin typeface="Times New Roman" pitchFamily="18" charset="0"/>
                  <a:cs typeface="Times New Roman" pitchFamily="18" charset="0"/>
                </a:rPr>
                <a:t>3</a:t>
              </a:r>
            </a:p>
          </p:txBody>
        </p:sp>
        <p:sp>
          <p:nvSpPr>
            <p:cNvPr id="81951" name="Text Box 139"/>
            <p:cNvSpPr txBox="1">
              <a:spLocks noChangeArrowheads="1"/>
            </p:cNvSpPr>
            <p:nvPr/>
          </p:nvSpPr>
          <p:spPr bwMode="auto">
            <a:xfrm>
              <a:off x="259" y="3477"/>
              <a:ext cx="32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2000" b="1">
                  <a:solidFill>
                    <a:srgbClr val="00B050"/>
                  </a:solidFill>
                  <a:latin typeface="Times New Roman" pitchFamily="18" charset="0"/>
                  <a:cs typeface="Times New Roman" pitchFamily="18" charset="0"/>
                </a:rPr>
                <a:t>J</a:t>
              </a:r>
              <a:r>
                <a:rPr lang="en-US" altLang="zh-CN" sz="2000" b="1" baseline="-25000">
                  <a:solidFill>
                    <a:srgbClr val="00B050"/>
                  </a:solidFill>
                  <a:latin typeface="Times New Roman" pitchFamily="18" charset="0"/>
                  <a:cs typeface="Times New Roman" pitchFamily="18" charset="0"/>
                </a:rPr>
                <a:t>2</a:t>
              </a:r>
            </a:p>
          </p:txBody>
        </p:sp>
        <p:grpSp>
          <p:nvGrpSpPr>
            <p:cNvPr id="81952" name="Group 158"/>
            <p:cNvGrpSpPr>
              <a:grpSpLocks/>
            </p:cNvGrpSpPr>
            <p:nvPr/>
          </p:nvGrpSpPr>
          <p:grpSpPr bwMode="auto">
            <a:xfrm>
              <a:off x="623" y="2986"/>
              <a:ext cx="1408" cy="215"/>
              <a:chOff x="625" y="2182"/>
              <a:chExt cx="1408" cy="215"/>
            </a:xfrm>
          </p:grpSpPr>
          <p:grpSp>
            <p:nvGrpSpPr>
              <p:cNvPr id="81968" name="Group 159"/>
              <p:cNvGrpSpPr>
                <a:grpSpLocks/>
              </p:cNvGrpSpPr>
              <p:nvPr/>
            </p:nvGrpSpPr>
            <p:grpSpPr bwMode="auto">
              <a:xfrm>
                <a:off x="625" y="2185"/>
                <a:ext cx="941" cy="212"/>
                <a:chOff x="725" y="2635"/>
                <a:chExt cx="941" cy="212"/>
              </a:xfrm>
            </p:grpSpPr>
            <p:sp>
              <p:nvSpPr>
                <p:cNvPr id="81972" name="Rectangle 160"/>
                <p:cNvSpPr>
                  <a:spLocks noChangeArrowheads="1"/>
                </p:cNvSpPr>
                <p:nvPr/>
              </p:nvSpPr>
              <p:spPr bwMode="auto">
                <a:xfrm>
                  <a:off x="725" y="2635"/>
                  <a:ext cx="941" cy="212"/>
                </a:xfrm>
                <a:prstGeom prst="rect">
                  <a:avLst/>
                </a:prstGeom>
                <a:solidFill>
                  <a:srgbClr val="CC99FF"/>
                </a:solidFill>
                <a:ln w="9525">
                  <a:solidFill>
                    <a:srgbClr val="000066"/>
                  </a:solidFill>
                  <a:miter lim="800000"/>
                  <a:headEnd/>
                  <a:tailEnd/>
                </a:ln>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a:solidFill>
                      <a:srgbClr val="000066"/>
                    </a:solidFill>
                    <a:latin typeface="Times New Roman" pitchFamily="18" charset="0"/>
                    <a:cs typeface="Times New Roman" pitchFamily="18" charset="0"/>
                  </a:endParaRPr>
                </a:p>
              </p:txBody>
            </p:sp>
            <p:sp>
              <p:nvSpPr>
                <p:cNvPr id="81973" name="Text Box 161"/>
                <p:cNvSpPr txBox="1">
                  <a:spLocks noChangeArrowheads="1"/>
                </p:cNvSpPr>
                <p:nvPr/>
              </p:nvSpPr>
              <p:spPr bwMode="auto">
                <a:xfrm>
                  <a:off x="967" y="2649"/>
                  <a:ext cx="42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a:solidFill>
                        <a:srgbClr val="000066"/>
                      </a:solidFill>
                      <a:latin typeface="Times New Roman" pitchFamily="18" charset="0"/>
                      <a:cs typeface="Times New Roman" pitchFamily="18" charset="0"/>
                    </a:rPr>
                    <a:t>2</a:t>
                  </a:r>
                </a:p>
              </p:txBody>
            </p:sp>
          </p:grpSp>
          <p:grpSp>
            <p:nvGrpSpPr>
              <p:cNvPr id="81969" name="Group 162"/>
              <p:cNvGrpSpPr>
                <a:grpSpLocks/>
              </p:cNvGrpSpPr>
              <p:nvPr/>
            </p:nvGrpSpPr>
            <p:grpSpPr bwMode="auto">
              <a:xfrm>
                <a:off x="1563" y="2182"/>
                <a:ext cx="470" cy="212"/>
                <a:chOff x="725" y="2635"/>
                <a:chExt cx="941" cy="212"/>
              </a:xfrm>
            </p:grpSpPr>
            <p:sp>
              <p:nvSpPr>
                <p:cNvPr id="81970" name="Rectangle 163"/>
                <p:cNvSpPr>
                  <a:spLocks noChangeArrowheads="1"/>
                </p:cNvSpPr>
                <p:nvPr/>
              </p:nvSpPr>
              <p:spPr bwMode="auto">
                <a:xfrm>
                  <a:off x="725" y="2635"/>
                  <a:ext cx="941" cy="212"/>
                </a:xfrm>
                <a:prstGeom prst="rect">
                  <a:avLst/>
                </a:prstGeom>
                <a:solidFill>
                  <a:srgbClr val="FFFF99"/>
                </a:solidFill>
                <a:ln w="9525">
                  <a:solidFill>
                    <a:srgbClr val="000066"/>
                  </a:solidFill>
                  <a:miter lim="800000"/>
                  <a:headEnd/>
                  <a:tailEnd/>
                </a:ln>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a:solidFill>
                      <a:srgbClr val="000066"/>
                    </a:solidFill>
                    <a:latin typeface="Times New Roman" pitchFamily="18" charset="0"/>
                    <a:cs typeface="Times New Roman" pitchFamily="18" charset="0"/>
                  </a:endParaRPr>
                </a:p>
              </p:txBody>
            </p:sp>
            <p:sp>
              <p:nvSpPr>
                <p:cNvPr id="81971" name="Text Box 164"/>
                <p:cNvSpPr txBox="1">
                  <a:spLocks noChangeArrowheads="1"/>
                </p:cNvSpPr>
                <p:nvPr/>
              </p:nvSpPr>
              <p:spPr bwMode="auto">
                <a:xfrm>
                  <a:off x="967" y="2649"/>
                  <a:ext cx="42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a:solidFill>
                        <a:srgbClr val="000066"/>
                      </a:solidFill>
                      <a:latin typeface="Times New Roman" pitchFamily="18" charset="0"/>
                      <a:cs typeface="Times New Roman" pitchFamily="18" charset="0"/>
                    </a:rPr>
                    <a:t>1</a:t>
                  </a:r>
                </a:p>
              </p:txBody>
            </p:sp>
          </p:grpSp>
        </p:grpSp>
        <p:grpSp>
          <p:nvGrpSpPr>
            <p:cNvPr id="81953" name="Group 165"/>
            <p:cNvGrpSpPr>
              <a:grpSpLocks/>
            </p:cNvGrpSpPr>
            <p:nvPr/>
          </p:nvGrpSpPr>
          <p:grpSpPr bwMode="auto">
            <a:xfrm>
              <a:off x="2541" y="3418"/>
              <a:ext cx="1898" cy="219"/>
              <a:chOff x="1563" y="2394"/>
              <a:chExt cx="1898" cy="219"/>
            </a:xfrm>
          </p:grpSpPr>
          <p:grpSp>
            <p:nvGrpSpPr>
              <p:cNvPr id="81962" name="Group 166"/>
              <p:cNvGrpSpPr>
                <a:grpSpLocks/>
              </p:cNvGrpSpPr>
              <p:nvPr/>
            </p:nvGrpSpPr>
            <p:grpSpPr bwMode="auto">
              <a:xfrm>
                <a:off x="1563" y="2394"/>
                <a:ext cx="1430" cy="212"/>
                <a:chOff x="725" y="2635"/>
                <a:chExt cx="941" cy="212"/>
              </a:xfrm>
            </p:grpSpPr>
            <p:sp>
              <p:nvSpPr>
                <p:cNvPr id="81966" name="Rectangle 167"/>
                <p:cNvSpPr>
                  <a:spLocks noChangeArrowheads="1"/>
                </p:cNvSpPr>
                <p:nvPr/>
              </p:nvSpPr>
              <p:spPr bwMode="auto">
                <a:xfrm>
                  <a:off x="725" y="2635"/>
                  <a:ext cx="941" cy="212"/>
                </a:xfrm>
                <a:prstGeom prst="rect">
                  <a:avLst/>
                </a:prstGeom>
                <a:solidFill>
                  <a:srgbClr val="CC99FF"/>
                </a:solidFill>
                <a:ln w="9525">
                  <a:solidFill>
                    <a:srgbClr val="000066"/>
                  </a:solidFill>
                  <a:miter lim="800000"/>
                  <a:headEnd/>
                  <a:tailEnd/>
                </a:ln>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a:solidFill>
                      <a:srgbClr val="000066"/>
                    </a:solidFill>
                    <a:latin typeface="Times New Roman" pitchFamily="18" charset="0"/>
                    <a:cs typeface="Times New Roman" pitchFamily="18" charset="0"/>
                  </a:endParaRPr>
                </a:p>
              </p:txBody>
            </p:sp>
            <p:sp>
              <p:nvSpPr>
                <p:cNvPr id="81967" name="Text Box 168"/>
                <p:cNvSpPr txBox="1">
                  <a:spLocks noChangeArrowheads="1"/>
                </p:cNvSpPr>
                <p:nvPr/>
              </p:nvSpPr>
              <p:spPr bwMode="auto">
                <a:xfrm>
                  <a:off x="967" y="2649"/>
                  <a:ext cx="42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a:solidFill>
                        <a:srgbClr val="000066"/>
                      </a:solidFill>
                      <a:latin typeface="Times New Roman" pitchFamily="18" charset="0"/>
                      <a:cs typeface="Times New Roman" pitchFamily="18" charset="0"/>
                    </a:rPr>
                    <a:t>3</a:t>
                  </a:r>
                </a:p>
              </p:txBody>
            </p:sp>
          </p:grpSp>
          <p:grpSp>
            <p:nvGrpSpPr>
              <p:cNvPr id="81963" name="Group 169"/>
              <p:cNvGrpSpPr>
                <a:grpSpLocks/>
              </p:cNvGrpSpPr>
              <p:nvPr/>
            </p:nvGrpSpPr>
            <p:grpSpPr bwMode="auto">
              <a:xfrm>
                <a:off x="2991" y="2401"/>
                <a:ext cx="470" cy="212"/>
                <a:chOff x="725" y="2635"/>
                <a:chExt cx="941" cy="212"/>
              </a:xfrm>
            </p:grpSpPr>
            <p:sp>
              <p:nvSpPr>
                <p:cNvPr id="81964" name="Rectangle 170"/>
                <p:cNvSpPr>
                  <a:spLocks noChangeArrowheads="1"/>
                </p:cNvSpPr>
                <p:nvPr/>
              </p:nvSpPr>
              <p:spPr bwMode="auto">
                <a:xfrm>
                  <a:off x="725" y="2635"/>
                  <a:ext cx="941" cy="212"/>
                </a:xfrm>
                <a:prstGeom prst="rect">
                  <a:avLst/>
                </a:prstGeom>
                <a:solidFill>
                  <a:srgbClr val="FFFF99"/>
                </a:solidFill>
                <a:ln w="9525">
                  <a:solidFill>
                    <a:srgbClr val="000066"/>
                  </a:solidFill>
                  <a:miter lim="800000"/>
                  <a:headEnd/>
                  <a:tailEnd/>
                </a:ln>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a:solidFill>
                      <a:srgbClr val="000066"/>
                    </a:solidFill>
                    <a:latin typeface="Times New Roman" pitchFamily="18" charset="0"/>
                    <a:cs typeface="Times New Roman" pitchFamily="18" charset="0"/>
                  </a:endParaRPr>
                </a:p>
              </p:txBody>
            </p:sp>
            <p:sp>
              <p:nvSpPr>
                <p:cNvPr id="81965" name="Text Box 171"/>
                <p:cNvSpPr txBox="1">
                  <a:spLocks noChangeArrowheads="1"/>
                </p:cNvSpPr>
                <p:nvPr/>
              </p:nvSpPr>
              <p:spPr bwMode="auto">
                <a:xfrm>
                  <a:off x="967" y="2649"/>
                  <a:ext cx="42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a:solidFill>
                        <a:srgbClr val="000066"/>
                      </a:solidFill>
                      <a:latin typeface="Times New Roman" pitchFamily="18" charset="0"/>
                      <a:cs typeface="Times New Roman" pitchFamily="18" charset="0"/>
                    </a:rPr>
                    <a:t>1</a:t>
                  </a:r>
                </a:p>
              </p:txBody>
            </p:sp>
          </p:grpSp>
        </p:grpSp>
        <p:grpSp>
          <p:nvGrpSpPr>
            <p:cNvPr id="81954" name="Group 172"/>
            <p:cNvGrpSpPr>
              <a:grpSpLocks/>
            </p:cNvGrpSpPr>
            <p:nvPr/>
          </p:nvGrpSpPr>
          <p:grpSpPr bwMode="auto">
            <a:xfrm>
              <a:off x="1558" y="3205"/>
              <a:ext cx="2409" cy="213"/>
              <a:chOff x="2991" y="2612"/>
              <a:chExt cx="2409" cy="213"/>
            </a:xfrm>
          </p:grpSpPr>
          <p:grpSp>
            <p:nvGrpSpPr>
              <p:cNvPr id="81956" name="Group 173"/>
              <p:cNvGrpSpPr>
                <a:grpSpLocks/>
              </p:cNvGrpSpPr>
              <p:nvPr/>
            </p:nvGrpSpPr>
            <p:grpSpPr bwMode="auto">
              <a:xfrm>
                <a:off x="2991" y="2612"/>
                <a:ext cx="978" cy="212"/>
                <a:chOff x="725" y="2635"/>
                <a:chExt cx="941" cy="212"/>
              </a:xfrm>
            </p:grpSpPr>
            <p:sp>
              <p:nvSpPr>
                <p:cNvPr id="81960" name="Rectangle 174"/>
                <p:cNvSpPr>
                  <a:spLocks noChangeArrowheads="1"/>
                </p:cNvSpPr>
                <p:nvPr/>
              </p:nvSpPr>
              <p:spPr bwMode="auto">
                <a:xfrm>
                  <a:off x="725" y="2635"/>
                  <a:ext cx="941" cy="212"/>
                </a:xfrm>
                <a:prstGeom prst="rect">
                  <a:avLst/>
                </a:prstGeom>
                <a:solidFill>
                  <a:srgbClr val="CC99FF"/>
                </a:solidFill>
                <a:ln w="9525">
                  <a:solidFill>
                    <a:srgbClr val="000066"/>
                  </a:solidFill>
                  <a:miter lim="800000"/>
                  <a:headEnd/>
                  <a:tailEnd/>
                </a:ln>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a:solidFill>
                      <a:srgbClr val="000066"/>
                    </a:solidFill>
                    <a:latin typeface="Times New Roman" pitchFamily="18" charset="0"/>
                    <a:cs typeface="Times New Roman" pitchFamily="18" charset="0"/>
                  </a:endParaRPr>
                </a:p>
              </p:txBody>
            </p:sp>
            <p:sp>
              <p:nvSpPr>
                <p:cNvPr id="81961" name="Text Box 175"/>
                <p:cNvSpPr txBox="1">
                  <a:spLocks noChangeArrowheads="1"/>
                </p:cNvSpPr>
                <p:nvPr/>
              </p:nvSpPr>
              <p:spPr bwMode="auto">
                <a:xfrm>
                  <a:off x="967" y="2649"/>
                  <a:ext cx="42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a:solidFill>
                        <a:srgbClr val="000066"/>
                      </a:solidFill>
                      <a:latin typeface="Times New Roman" pitchFamily="18" charset="0"/>
                      <a:cs typeface="Times New Roman" pitchFamily="18" charset="0"/>
                    </a:rPr>
                    <a:t>2</a:t>
                  </a:r>
                </a:p>
              </p:txBody>
            </p:sp>
          </p:grpSp>
          <p:grpSp>
            <p:nvGrpSpPr>
              <p:cNvPr id="81957" name="Group 176"/>
              <p:cNvGrpSpPr>
                <a:grpSpLocks/>
              </p:cNvGrpSpPr>
              <p:nvPr/>
            </p:nvGrpSpPr>
            <p:grpSpPr bwMode="auto">
              <a:xfrm>
                <a:off x="3970" y="2613"/>
                <a:ext cx="1430" cy="212"/>
                <a:chOff x="725" y="2635"/>
                <a:chExt cx="941" cy="212"/>
              </a:xfrm>
            </p:grpSpPr>
            <p:sp>
              <p:nvSpPr>
                <p:cNvPr id="81958" name="Rectangle 177"/>
                <p:cNvSpPr>
                  <a:spLocks noChangeArrowheads="1"/>
                </p:cNvSpPr>
                <p:nvPr/>
              </p:nvSpPr>
              <p:spPr bwMode="auto">
                <a:xfrm>
                  <a:off x="725" y="2635"/>
                  <a:ext cx="941" cy="212"/>
                </a:xfrm>
                <a:prstGeom prst="rect">
                  <a:avLst/>
                </a:prstGeom>
                <a:solidFill>
                  <a:srgbClr val="FFFF99"/>
                </a:solidFill>
                <a:ln w="9525">
                  <a:solidFill>
                    <a:srgbClr val="000066"/>
                  </a:solidFill>
                  <a:miter lim="800000"/>
                  <a:headEnd/>
                  <a:tailEnd/>
                </a:ln>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a:solidFill>
                      <a:srgbClr val="000066"/>
                    </a:solidFill>
                    <a:latin typeface="Times New Roman" pitchFamily="18" charset="0"/>
                    <a:cs typeface="Times New Roman" pitchFamily="18" charset="0"/>
                  </a:endParaRPr>
                </a:p>
              </p:txBody>
            </p:sp>
            <p:sp>
              <p:nvSpPr>
                <p:cNvPr id="81959" name="Text Box 178"/>
                <p:cNvSpPr txBox="1">
                  <a:spLocks noChangeArrowheads="1"/>
                </p:cNvSpPr>
                <p:nvPr/>
              </p:nvSpPr>
              <p:spPr bwMode="auto">
                <a:xfrm>
                  <a:off x="967" y="2649"/>
                  <a:ext cx="42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a:solidFill>
                        <a:srgbClr val="000066"/>
                      </a:solidFill>
                      <a:latin typeface="Times New Roman" pitchFamily="18" charset="0"/>
                      <a:cs typeface="Times New Roman" pitchFamily="18" charset="0"/>
                    </a:rPr>
                    <a:t>3</a:t>
                  </a:r>
                </a:p>
              </p:txBody>
            </p:sp>
          </p:grpSp>
        </p:grpSp>
        <p:sp>
          <p:nvSpPr>
            <p:cNvPr id="81955" name="Line 180"/>
            <p:cNvSpPr>
              <a:spLocks noChangeShapeType="1"/>
            </p:cNvSpPr>
            <p:nvPr/>
          </p:nvSpPr>
          <p:spPr bwMode="auto">
            <a:xfrm>
              <a:off x="617" y="1837"/>
              <a:ext cx="0" cy="2333"/>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134" name="Group 33"/>
          <p:cNvGraphicFramePr>
            <a:graphicFrameLocks noGrp="1"/>
          </p:cNvGraphicFramePr>
          <p:nvPr/>
        </p:nvGraphicFramePr>
        <p:xfrm>
          <a:off x="190500" y="1395413"/>
          <a:ext cx="4867275" cy="1466852"/>
        </p:xfrm>
        <a:graphic>
          <a:graphicData uri="http://schemas.openxmlformats.org/drawingml/2006/table">
            <a:tbl>
              <a:tblPr/>
              <a:tblGrid>
                <a:gridCol w="1382713"/>
                <a:gridCol w="1743075"/>
                <a:gridCol w="1741487"/>
              </a:tblGrid>
              <a:tr h="366713">
                <a:tc>
                  <a:txBody>
                    <a:bodyPr/>
                    <a:lstStyle>
                      <a:lvl1pPr>
                        <a:lnSpc>
                          <a:spcPct val="90000"/>
                        </a:lnSpc>
                        <a:spcBef>
                          <a:spcPts val="750"/>
                        </a:spcBef>
                        <a:buClr>
                          <a:schemeClr val="accent1"/>
                        </a:buClr>
                        <a:buSzPct val="75000"/>
                        <a:buFont typeface="Wingdings" pitchFamily="2" charset="2"/>
                        <a:defRPr sz="1600">
                          <a:solidFill>
                            <a:schemeClr val="accent1"/>
                          </a:solidFill>
                          <a:latin typeface="黑体" pitchFamily="49" charset="-122"/>
                          <a:ea typeface="黑体" pitchFamily="49" charset="-122"/>
                        </a:defRPr>
                      </a:lvl1pPr>
                      <a:lvl2pPr marL="742950" indent="-285750">
                        <a:lnSpc>
                          <a:spcPct val="90000"/>
                        </a:lnSpc>
                        <a:spcBef>
                          <a:spcPts val="375"/>
                        </a:spcBef>
                        <a:buFont typeface="Arial" pitchFamily="34" charset="0"/>
                        <a:defRPr sz="1300">
                          <a:solidFill>
                            <a:schemeClr val="tx1"/>
                          </a:solidFill>
                          <a:latin typeface="黑体" pitchFamily="49" charset="-122"/>
                          <a:ea typeface="黑体" pitchFamily="49" charset="-122"/>
                        </a:defRPr>
                      </a:lvl2pPr>
                      <a:lvl3pPr marL="1143000" indent="-228600">
                        <a:lnSpc>
                          <a:spcPct val="90000"/>
                        </a:lnSpc>
                        <a:spcBef>
                          <a:spcPts val="375"/>
                        </a:spcBef>
                        <a:buFont typeface="Arial" pitchFamily="34" charset="0"/>
                        <a:defRPr sz="1100">
                          <a:solidFill>
                            <a:schemeClr val="tx1"/>
                          </a:solidFill>
                          <a:latin typeface="黑体" pitchFamily="49" charset="-122"/>
                          <a:ea typeface="黑体" pitchFamily="49" charset="-122"/>
                        </a:defRPr>
                      </a:lvl3pPr>
                      <a:lvl4pPr marL="1600200" indent="-228600">
                        <a:lnSpc>
                          <a:spcPct val="90000"/>
                        </a:lnSpc>
                        <a:spcBef>
                          <a:spcPts val="375"/>
                        </a:spcBef>
                        <a:buFont typeface="Arial" pitchFamily="34" charset="0"/>
                        <a:defRPr sz="1100">
                          <a:solidFill>
                            <a:schemeClr val="tx1"/>
                          </a:solidFill>
                          <a:latin typeface="黑体" pitchFamily="49" charset="-122"/>
                          <a:ea typeface="黑体" pitchFamily="49" charset="-122"/>
                        </a:defRPr>
                      </a:lvl4pPr>
                      <a:lvl5pPr marL="2057400" indent="-228600">
                        <a:lnSpc>
                          <a:spcPct val="90000"/>
                        </a:lnSpc>
                        <a:spcBef>
                          <a:spcPts val="375"/>
                        </a:spcBef>
                        <a:buFont typeface="Arial" pitchFamily="34" charset="0"/>
                        <a:defRPr sz="1100">
                          <a:solidFill>
                            <a:schemeClr val="tx1"/>
                          </a:solidFill>
                          <a:latin typeface="黑体" pitchFamily="49" charset="-122"/>
                          <a:ea typeface="黑体" pitchFamily="49" charset="-122"/>
                        </a:defRPr>
                      </a:lvl5pPr>
                      <a:lvl6pPr marL="25146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6pPr>
                      <a:lvl7pPr marL="29718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7pPr>
                      <a:lvl8pPr marL="34290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8pPr>
                      <a:lvl9pPr marL="38862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9pPr>
                    </a:lstStyle>
                    <a:p>
                      <a:pPr marL="0" marR="0" lvl="0" indent="0" algn="ctr" defTabSz="914400" rtl="0" eaLnBrk="0" fontAlgn="base" latinLnBrk="0" hangingPunct="0">
                        <a:lnSpc>
                          <a:spcPct val="100000"/>
                        </a:lnSpc>
                        <a:spcBef>
                          <a:spcPct val="20000"/>
                        </a:spcBef>
                        <a:spcAft>
                          <a:spcPct val="0"/>
                        </a:spcAft>
                        <a:buClr>
                          <a:srgbClr val="800000"/>
                        </a:buClr>
                        <a:buSzTx/>
                        <a:buFont typeface="Wingdings" pitchFamily="2" charset="2"/>
                        <a:buNone/>
                        <a:tabLst/>
                      </a:pPr>
                      <a:r>
                        <a:rPr kumimoji="1" lang="en-US" altLang="zh-CN" sz="1800" b="1" i="0" u="none" strike="noStrike" cap="none" normalizeH="0" baseline="0" smtClean="0">
                          <a:ln>
                            <a:noFill/>
                          </a:ln>
                          <a:solidFill>
                            <a:srgbClr val="303030"/>
                          </a:solidFill>
                          <a:effectLst/>
                          <a:latin typeface="Times New Roman" pitchFamily="18" charset="0"/>
                          <a:ea typeface="华文楷体" pitchFamily="2" charset="-122"/>
                          <a:cs typeface="Times New Roman" pitchFamily="18" charset="0"/>
                        </a:rPr>
                        <a:t>t</a:t>
                      </a:r>
                      <a:r>
                        <a:rPr kumimoji="1" lang="en-US" altLang="zh-CN" sz="1800" b="1" i="0" u="none" strike="noStrike" cap="none" normalizeH="0" baseline="-25000" smtClean="0">
                          <a:ln>
                            <a:noFill/>
                          </a:ln>
                          <a:solidFill>
                            <a:srgbClr val="303030"/>
                          </a:solidFill>
                          <a:effectLst/>
                          <a:latin typeface="Times New Roman" pitchFamily="18" charset="0"/>
                          <a:ea typeface="华文楷体" pitchFamily="2" charset="-122"/>
                          <a:cs typeface="Times New Roman" pitchFamily="18" charset="0"/>
                        </a:rPr>
                        <a:t>ji</a:t>
                      </a:r>
                    </a:p>
                  </a:txBody>
                  <a:tcPr marT="45740" marB="4574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Clr>
                          <a:schemeClr val="accent1"/>
                        </a:buClr>
                        <a:buSzPct val="75000"/>
                        <a:buFont typeface="Wingdings" pitchFamily="2" charset="2"/>
                        <a:defRPr sz="1600">
                          <a:solidFill>
                            <a:schemeClr val="accent1"/>
                          </a:solidFill>
                          <a:latin typeface="黑体" pitchFamily="49" charset="-122"/>
                          <a:ea typeface="黑体" pitchFamily="49" charset="-122"/>
                        </a:defRPr>
                      </a:lvl1pPr>
                      <a:lvl2pPr marL="742950" indent="-285750">
                        <a:lnSpc>
                          <a:spcPct val="90000"/>
                        </a:lnSpc>
                        <a:spcBef>
                          <a:spcPts val="375"/>
                        </a:spcBef>
                        <a:buFont typeface="Arial" pitchFamily="34" charset="0"/>
                        <a:defRPr sz="1300">
                          <a:solidFill>
                            <a:schemeClr val="tx1"/>
                          </a:solidFill>
                          <a:latin typeface="黑体" pitchFamily="49" charset="-122"/>
                          <a:ea typeface="黑体" pitchFamily="49" charset="-122"/>
                        </a:defRPr>
                      </a:lvl2pPr>
                      <a:lvl3pPr marL="1143000" indent="-228600">
                        <a:lnSpc>
                          <a:spcPct val="90000"/>
                        </a:lnSpc>
                        <a:spcBef>
                          <a:spcPts val="375"/>
                        </a:spcBef>
                        <a:buFont typeface="Arial" pitchFamily="34" charset="0"/>
                        <a:defRPr sz="1100">
                          <a:solidFill>
                            <a:schemeClr val="tx1"/>
                          </a:solidFill>
                          <a:latin typeface="黑体" pitchFamily="49" charset="-122"/>
                          <a:ea typeface="黑体" pitchFamily="49" charset="-122"/>
                        </a:defRPr>
                      </a:lvl3pPr>
                      <a:lvl4pPr marL="1600200" indent="-228600">
                        <a:lnSpc>
                          <a:spcPct val="90000"/>
                        </a:lnSpc>
                        <a:spcBef>
                          <a:spcPts val="375"/>
                        </a:spcBef>
                        <a:buFont typeface="Arial" pitchFamily="34" charset="0"/>
                        <a:defRPr sz="1100">
                          <a:solidFill>
                            <a:schemeClr val="tx1"/>
                          </a:solidFill>
                          <a:latin typeface="黑体" pitchFamily="49" charset="-122"/>
                          <a:ea typeface="黑体" pitchFamily="49" charset="-122"/>
                        </a:defRPr>
                      </a:lvl4pPr>
                      <a:lvl5pPr marL="2057400" indent="-228600">
                        <a:lnSpc>
                          <a:spcPct val="90000"/>
                        </a:lnSpc>
                        <a:spcBef>
                          <a:spcPts val="375"/>
                        </a:spcBef>
                        <a:buFont typeface="Arial" pitchFamily="34" charset="0"/>
                        <a:defRPr sz="1100">
                          <a:solidFill>
                            <a:schemeClr val="tx1"/>
                          </a:solidFill>
                          <a:latin typeface="黑体" pitchFamily="49" charset="-122"/>
                          <a:ea typeface="黑体" pitchFamily="49" charset="-122"/>
                        </a:defRPr>
                      </a:lvl5pPr>
                      <a:lvl6pPr marL="25146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6pPr>
                      <a:lvl7pPr marL="29718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7pPr>
                      <a:lvl8pPr marL="34290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8pPr>
                      <a:lvl9pPr marL="38862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9pPr>
                    </a:lstStyle>
                    <a:p>
                      <a:pPr marL="0" marR="0" lvl="0" indent="0" algn="ctr" defTabSz="914400" rtl="0" eaLnBrk="0" fontAlgn="base" latinLnBrk="0" hangingPunct="0">
                        <a:lnSpc>
                          <a:spcPct val="100000"/>
                        </a:lnSpc>
                        <a:spcBef>
                          <a:spcPct val="0"/>
                        </a:spcBef>
                        <a:spcAft>
                          <a:spcPct val="0"/>
                        </a:spcAft>
                        <a:buClr>
                          <a:srgbClr val="800000"/>
                        </a:buClr>
                        <a:buSzTx/>
                        <a:buFont typeface="Wingdings" pitchFamily="2" charset="2"/>
                        <a:buNone/>
                        <a:tabLst/>
                      </a:pPr>
                      <a:r>
                        <a:rPr kumimoji="1" lang="zh-CN" altLang="en-US" sz="1800" b="1" i="0" u="none" strike="noStrike" cap="none" normalizeH="0" baseline="0" smtClean="0">
                          <a:ln>
                            <a:noFill/>
                          </a:ln>
                          <a:solidFill>
                            <a:srgbClr val="303030"/>
                          </a:solidFill>
                          <a:effectLst/>
                          <a:latin typeface="Times New Roman" pitchFamily="18" charset="0"/>
                          <a:ea typeface="华文楷体" pitchFamily="2" charset="-122"/>
                          <a:cs typeface="Times New Roman" pitchFamily="18" charset="0"/>
                        </a:rPr>
                        <a:t>机器</a:t>
                      </a:r>
                      <a:r>
                        <a:rPr kumimoji="1" lang="en-US" altLang="zh-CN" sz="1800" b="1" i="0" u="none" strike="noStrike" cap="none" normalizeH="0" baseline="0" smtClean="0">
                          <a:ln>
                            <a:noFill/>
                          </a:ln>
                          <a:solidFill>
                            <a:srgbClr val="303030"/>
                          </a:solidFill>
                          <a:effectLst/>
                          <a:latin typeface="Times New Roman" pitchFamily="18" charset="0"/>
                          <a:ea typeface="华文楷体" pitchFamily="2" charset="-122"/>
                          <a:cs typeface="Times New Roman" pitchFamily="18" charset="0"/>
                        </a:rPr>
                        <a:t>1</a:t>
                      </a:r>
                    </a:p>
                  </a:txBody>
                  <a:tcPr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Clr>
                          <a:schemeClr val="accent1"/>
                        </a:buClr>
                        <a:buSzPct val="75000"/>
                        <a:buFont typeface="Wingdings" pitchFamily="2" charset="2"/>
                        <a:defRPr sz="1600">
                          <a:solidFill>
                            <a:schemeClr val="accent1"/>
                          </a:solidFill>
                          <a:latin typeface="黑体" pitchFamily="49" charset="-122"/>
                          <a:ea typeface="黑体" pitchFamily="49" charset="-122"/>
                        </a:defRPr>
                      </a:lvl1pPr>
                      <a:lvl2pPr marL="742950" indent="-285750">
                        <a:lnSpc>
                          <a:spcPct val="90000"/>
                        </a:lnSpc>
                        <a:spcBef>
                          <a:spcPts val="375"/>
                        </a:spcBef>
                        <a:buFont typeface="Arial" pitchFamily="34" charset="0"/>
                        <a:defRPr sz="1300">
                          <a:solidFill>
                            <a:schemeClr val="tx1"/>
                          </a:solidFill>
                          <a:latin typeface="黑体" pitchFamily="49" charset="-122"/>
                          <a:ea typeface="黑体" pitchFamily="49" charset="-122"/>
                        </a:defRPr>
                      </a:lvl2pPr>
                      <a:lvl3pPr marL="1143000" indent="-228600">
                        <a:lnSpc>
                          <a:spcPct val="90000"/>
                        </a:lnSpc>
                        <a:spcBef>
                          <a:spcPts val="375"/>
                        </a:spcBef>
                        <a:buFont typeface="Arial" pitchFamily="34" charset="0"/>
                        <a:defRPr sz="1100">
                          <a:solidFill>
                            <a:schemeClr val="tx1"/>
                          </a:solidFill>
                          <a:latin typeface="黑体" pitchFamily="49" charset="-122"/>
                          <a:ea typeface="黑体" pitchFamily="49" charset="-122"/>
                        </a:defRPr>
                      </a:lvl3pPr>
                      <a:lvl4pPr marL="1600200" indent="-228600">
                        <a:lnSpc>
                          <a:spcPct val="90000"/>
                        </a:lnSpc>
                        <a:spcBef>
                          <a:spcPts val="375"/>
                        </a:spcBef>
                        <a:buFont typeface="Arial" pitchFamily="34" charset="0"/>
                        <a:defRPr sz="1100">
                          <a:solidFill>
                            <a:schemeClr val="tx1"/>
                          </a:solidFill>
                          <a:latin typeface="黑体" pitchFamily="49" charset="-122"/>
                          <a:ea typeface="黑体" pitchFamily="49" charset="-122"/>
                        </a:defRPr>
                      </a:lvl4pPr>
                      <a:lvl5pPr marL="2057400" indent="-228600">
                        <a:lnSpc>
                          <a:spcPct val="90000"/>
                        </a:lnSpc>
                        <a:spcBef>
                          <a:spcPts val="375"/>
                        </a:spcBef>
                        <a:buFont typeface="Arial" pitchFamily="34" charset="0"/>
                        <a:defRPr sz="1100">
                          <a:solidFill>
                            <a:schemeClr val="tx1"/>
                          </a:solidFill>
                          <a:latin typeface="黑体" pitchFamily="49" charset="-122"/>
                          <a:ea typeface="黑体" pitchFamily="49" charset="-122"/>
                        </a:defRPr>
                      </a:lvl5pPr>
                      <a:lvl6pPr marL="25146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6pPr>
                      <a:lvl7pPr marL="29718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7pPr>
                      <a:lvl8pPr marL="34290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8pPr>
                      <a:lvl9pPr marL="38862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9pPr>
                    </a:lstStyle>
                    <a:p>
                      <a:pPr marL="0" marR="0" lvl="0" indent="0" algn="ctr" defTabSz="914400" rtl="0" eaLnBrk="0" fontAlgn="base" latinLnBrk="0" hangingPunct="0">
                        <a:lnSpc>
                          <a:spcPct val="100000"/>
                        </a:lnSpc>
                        <a:spcBef>
                          <a:spcPct val="0"/>
                        </a:spcBef>
                        <a:spcAft>
                          <a:spcPct val="0"/>
                        </a:spcAft>
                        <a:buClr>
                          <a:srgbClr val="800000"/>
                        </a:buClr>
                        <a:buSzTx/>
                        <a:buFont typeface="Wingdings" pitchFamily="2" charset="2"/>
                        <a:buNone/>
                        <a:tabLst/>
                      </a:pPr>
                      <a:r>
                        <a:rPr kumimoji="1" lang="zh-CN" altLang="en-US" sz="1800" b="1" i="0" u="none" strike="noStrike" cap="none" normalizeH="0" baseline="0" smtClean="0">
                          <a:ln>
                            <a:noFill/>
                          </a:ln>
                          <a:solidFill>
                            <a:srgbClr val="303030"/>
                          </a:solidFill>
                          <a:effectLst/>
                          <a:latin typeface="Times New Roman" pitchFamily="18" charset="0"/>
                          <a:ea typeface="华文楷体" pitchFamily="2" charset="-122"/>
                          <a:cs typeface="Times New Roman" pitchFamily="18" charset="0"/>
                        </a:rPr>
                        <a:t>机器</a:t>
                      </a:r>
                      <a:r>
                        <a:rPr kumimoji="1" lang="en-US" altLang="zh-CN" sz="1800" b="1" i="0" u="none" strike="noStrike" cap="none" normalizeH="0" baseline="0" smtClean="0">
                          <a:ln>
                            <a:noFill/>
                          </a:ln>
                          <a:solidFill>
                            <a:srgbClr val="303030"/>
                          </a:solidFill>
                          <a:effectLst/>
                          <a:latin typeface="Times New Roman" pitchFamily="18" charset="0"/>
                          <a:ea typeface="华文楷体" pitchFamily="2" charset="-122"/>
                          <a:cs typeface="Times New Roman" pitchFamily="18" charset="0"/>
                        </a:rPr>
                        <a:t>2</a:t>
                      </a:r>
                    </a:p>
                  </a:txBody>
                  <a:tcPr marT="45740" marB="4574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713">
                <a:tc>
                  <a:txBody>
                    <a:bodyPr/>
                    <a:lstStyle>
                      <a:lvl1pPr>
                        <a:lnSpc>
                          <a:spcPct val="90000"/>
                        </a:lnSpc>
                        <a:spcBef>
                          <a:spcPts val="750"/>
                        </a:spcBef>
                        <a:buClr>
                          <a:schemeClr val="accent1"/>
                        </a:buClr>
                        <a:buSzPct val="75000"/>
                        <a:buFont typeface="Wingdings" pitchFamily="2" charset="2"/>
                        <a:defRPr sz="1600">
                          <a:solidFill>
                            <a:schemeClr val="accent1"/>
                          </a:solidFill>
                          <a:latin typeface="黑体" pitchFamily="49" charset="-122"/>
                          <a:ea typeface="黑体" pitchFamily="49" charset="-122"/>
                        </a:defRPr>
                      </a:lvl1pPr>
                      <a:lvl2pPr marL="742950" indent="-285750">
                        <a:lnSpc>
                          <a:spcPct val="90000"/>
                        </a:lnSpc>
                        <a:spcBef>
                          <a:spcPts val="375"/>
                        </a:spcBef>
                        <a:buFont typeface="Arial" pitchFamily="34" charset="0"/>
                        <a:defRPr sz="1300">
                          <a:solidFill>
                            <a:schemeClr val="tx1"/>
                          </a:solidFill>
                          <a:latin typeface="黑体" pitchFamily="49" charset="-122"/>
                          <a:ea typeface="黑体" pitchFamily="49" charset="-122"/>
                        </a:defRPr>
                      </a:lvl2pPr>
                      <a:lvl3pPr marL="1143000" indent="-228600">
                        <a:lnSpc>
                          <a:spcPct val="90000"/>
                        </a:lnSpc>
                        <a:spcBef>
                          <a:spcPts val="375"/>
                        </a:spcBef>
                        <a:buFont typeface="Arial" pitchFamily="34" charset="0"/>
                        <a:defRPr sz="1100">
                          <a:solidFill>
                            <a:schemeClr val="tx1"/>
                          </a:solidFill>
                          <a:latin typeface="黑体" pitchFamily="49" charset="-122"/>
                          <a:ea typeface="黑体" pitchFamily="49" charset="-122"/>
                        </a:defRPr>
                      </a:lvl3pPr>
                      <a:lvl4pPr marL="1600200" indent="-228600">
                        <a:lnSpc>
                          <a:spcPct val="90000"/>
                        </a:lnSpc>
                        <a:spcBef>
                          <a:spcPts val="375"/>
                        </a:spcBef>
                        <a:buFont typeface="Arial" pitchFamily="34" charset="0"/>
                        <a:defRPr sz="1100">
                          <a:solidFill>
                            <a:schemeClr val="tx1"/>
                          </a:solidFill>
                          <a:latin typeface="黑体" pitchFamily="49" charset="-122"/>
                          <a:ea typeface="黑体" pitchFamily="49" charset="-122"/>
                        </a:defRPr>
                      </a:lvl4pPr>
                      <a:lvl5pPr marL="2057400" indent="-228600">
                        <a:lnSpc>
                          <a:spcPct val="90000"/>
                        </a:lnSpc>
                        <a:spcBef>
                          <a:spcPts val="375"/>
                        </a:spcBef>
                        <a:buFont typeface="Arial" pitchFamily="34" charset="0"/>
                        <a:defRPr sz="1100">
                          <a:solidFill>
                            <a:schemeClr val="tx1"/>
                          </a:solidFill>
                          <a:latin typeface="黑体" pitchFamily="49" charset="-122"/>
                          <a:ea typeface="黑体" pitchFamily="49" charset="-122"/>
                        </a:defRPr>
                      </a:lvl5pPr>
                      <a:lvl6pPr marL="25146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6pPr>
                      <a:lvl7pPr marL="29718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7pPr>
                      <a:lvl8pPr marL="34290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8pPr>
                      <a:lvl9pPr marL="38862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9pPr>
                    </a:lstStyle>
                    <a:p>
                      <a:pPr marL="0" marR="0" lvl="0" indent="0" algn="ctr" defTabSz="914400" rtl="0" eaLnBrk="0" fontAlgn="base" latinLnBrk="0" hangingPunct="0">
                        <a:lnSpc>
                          <a:spcPct val="100000"/>
                        </a:lnSpc>
                        <a:spcBef>
                          <a:spcPct val="0"/>
                        </a:spcBef>
                        <a:spcAft>
                          <a:spcPct val="0"/>
                        </a:spcAft>
                        <a:buClr>
                          <a:srgbClr val="800000"/>
                        </a:buClr>
                        <a:buSzTx/>
                        <a:buFont typeface="Wingdings" pitchFamily="2" charset="2"/>
                        <a:buNone/>
                        <a:tabLst/>
                      </a:pPr>
                      <a:r>
                        <a:rPr kumimoji="1" lang="zh-CN" altLang="en-US" sz="1800" b="1" i="0" u="none" strike="noStrike" cap="none" normalizeH="0" baseline="0" smtClean="0">
                          <a:ln>
                            <a:noFill/>
                          </a:ln>
                          <a:solidFill>
                            <a:srgbClr val="303030"/>
                          </a:solidFill>
                          <a:effectLst/>
                          <a:latin typeface="Times New Roman" pitchFamily="18" charset="0"/>
                          <a:ea typeface="华文楷体" pitchFamily="2" charset="-122"/>
                          <a:cs typeface="Times New Roman" pitchFamily="18" charset="0"/>
                        </a:rPr>
                        <a:t>作业</a:t>
                      </a:r>
                      <a:r>
                        <a:rPr kumimoji="1" lang="en-US" altLang="zh-CN" sz="1800" b="1" i="0" u="none" strike="noStrike" cap="none" normalizeH="0" baseline="0" smtClean="0">
                          <a:ln>
                            <a:noFill/>
                          </a:ln>
                          <a:solidFill>
                            <a:srgbClr val="303030"/>
                          </a:solidFill>
                          <a:effectLst/>
                          <a:latin typeface="Times New Roman" pitchFamily="18" charset="0"/>
                          <a:ea typeface="华文楷体" pitchFamily="2" charset="-122"/>
                          <a:cs typeface="Times New Roman" pitchFamily="18" charset="0"/>
                        </a:rPr>
                        <a:t>1</a:t>
                      </a:r>
                    </a:p>
                  </a:txBody>
                  <a:tcPr marT="45740" marB="4574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nSpc>
                          <a:spcPct val="90000"/>
                        </a:lnSpc>
                        <a:spcBef>
                          <a:spcPts val="750"/>
                        </a:spcBef>
                        <a:buClr>
                          <a:schemeClr val="accent1"/>
                        </a:buClr>
                        <a:buSzPct val="75000"/>
                        <a:buFont typeface="Wingdings" pitchFamily="2" charset="2"/>
                        <a:defRPr sz="1600">
                          <a:solidFill>
                            <a:schemeClr val="accent1"/>
                          </a:solidFill>
                          <a:latin typeface="黑体" pitchFamily="49" charset="-122"/>
                          <a:ea typeface="黑体" pitchFamily="49" charset="-122"/>
                        </a:defRPr>
                      </a:lvl1pPr>
                      <a:lvl2pPr marL="742950" indent="-285750">
                        <a:lnSpc>
                          <a:spcPct val="90000"/>
                        </a:lnSpc>
                        <a:spcBef>
                          <a:spcPts val="375"/>
                        </a:spcBef>
                        <a:buFont typeface="Arial" pitchFamily="34" charset="0"/>
                        <a:defRPr sz="1300">
                          <a:solidFill>
                            <a:schemeClr val="tx1"/>
                          </a:solidFill>
                          <a:latin typeface="黑体" pitchFamily="49" charset="-122"/>
                          <a:ea typeface="黑体" pitchFamily="49" charset="-122"/>
                        </a:defRPr>
                      </a:lvl2pPr>
                      <a:lvl3pPr marL="1143000" indent="-228600">
                        <a:lnSpc>
                          <a:spcPct val="90000"/>
                        </a:lnSpc>
                        <a:spcBef>
                          <a:spcPts val="375"/>
                        </a:spcBef>
                        <a:buFont typeface="Arial" pitchFamily="34" charset="0"/>
                        <a:defRPr sz="1100">
                          <a:solidFill>
                            <a:schemeClr val="tx1"/>
                          </a:solidFill>
                          <a:latin typeface="黑体" pitchFamily="49" charset="-122"/>
                          <a:ea typeface="黑体" pitchFamily="49" charset="-122"/>
                        </a:defRPr>
                      </a:lvl3pPr>
                      <a:lvl4pPr marL="1600200" indent="-228600">
                        <a:lnSpc>
                          <a:spcPct val="90000"/>
                        </a:lnSpc>
                        <a:spcBef>
                          <a:spcPts val="375"/>
                        </a:spcBef>
                        <a:buFont typeface="Arial" pitchFamily="34" charset="0"/>
                        <a:defRPr sz="1100">
                          <a:solidFill>
                            <a:schemeClr val="tx1"/>
                          </a:solidFill>
                          <a:latin typeface="黑体" pitchFamily="49" charset="-122"/>
                          <a:ea typeface="黑体" pitchFamily="49" charset="-122"/>
                        </a:defRPr>
                      </a:lvl4pPr>
                      <a:lvl5pPr marL="2057400" indent="-228600">
                        <a:lnSpc>
                          <a:spcPct val="90000"/>
                        </a:lnSpc>
                        <a:spcBef>
                          <a:spcPts val="375"/>
                        </a:spcBef>
                        <a:buFont typeface="Arial" pitchFamily="34" charset="0"/>
                        <a:defRPr sz="1100">
                          <a:solidFill>
                            <a:schemeClr val="tx1"/>
                          </a:solidFill>
                          <a:latin typeface="黑体" pitchFamily="49" charset="-122"/>
                          <a:ea typeface="黑体" pitchFamily="49" charset="-122"/>
                        </a:defRPr>
                      </a:lvl5pPr>
                      <a:lvl6pPr marL="25146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6pPr>
                      <a:lvl7pPr marL="29718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7pPr>
                      <a:lvl8pPr marL="34290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8pPr>
                      <a:lvl9pPr marL="38862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9pPr>
                    </a:lstStyle>
                    <a:p>
                      <a:pPr marL="0" marR="0" lvl="0" indent="0" algn="ctr" defTabSz="914400" rtl="0" eaLnBrk="0" fontAlgn="base" latinLnBrk="0" hangingPunct="0">
                        <a:lnSpc>
                          <a:spcPct val="100000"/>
                        </a:lnSpc>
                        <a:spcBef>
                          <a:spcPct val="0"/>
                        </a:spcBef>
                        <a:spcAft>
                          <a:spcPct val="0"/>
                        </a:spcAft>
                        <a:buClr>
                          <a:srgbClr val="800000"/>
                        </a:buClr>
                        <a:buSzTx/>
                        <a:buFont typeface="Wingdings" pitchFamily="2" charset="2"/>
                        <a:buNone/>
                        <a:tabLst/>
                      </a:pPr>
                      <a:r>
                        <a:rPr kumimoji="1" lang="en-US" altLang="zh-CN" sz="1800" b="1" i="0" u="none" strike="noStrike" cap="none" normalizeH="0" baseline="0" smtClean="0">
                          <a:ln>
                            <a:noFill/>
                          </a:ln>
                          <a:solidFill>
                            <a:srgbClr val="303030"/>
                          </a:solidFill>
                          <a:effectLst/>
                          <a:latin typeface="Times New Roman" pitchFamily="18" charset="0"/>
                          <a:ea typeface="华文楷体" pitchFamily="2" charset="-122"/>
                          <a:cs typeface="Times New Roman" pitchFamily="18" charset="0"/>
                        </a:rPr>
                        <a:t>2</a:t>
                      </a: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nSpc>
                          <a:spcPct val="90000"/>
                        </a:lnSpc>
                        <a:spcBef>
                          <a:spcPts val="750"/>
                        </a:spcBef>
                        <a:buClr>
                          <a:schemeClr val="accent1"/>
                        </a:buClr>
                        <a:buSzPct val="75000"/>
                        <a:buFont typeface="Wingdings" pitchFamily="2" charset="2"/>
                        <a:defRPr sz="1600">
                          <a:solidFill>
                            <a:schemeClr val="accent1"/>
                          </a:solidFill>
                          <a:latin typeface="黑体" pitchFamily="49" charset="-122"/>
                          <a:ea typeface="黑体" pitchFamily="49" charset="-122"/>
                        </a:defRPr>
                      </a:lvl1pPr>
                      <a:lvl2pPr marL="742950" indent="-285750">
                        <a:lnSpc>
                          <a:spcPct val="90000"/>
                        </a:lnSpc>
                        <a:spcBef>
                          <a:spcPts val="375"/>
                        </a:spcBef>
                        <a:buFont typeface="Arial" pitchFamily="34" charset="0"/>
                        <a:defRPr sz="1300">
                          <a:solidFill>
                            <a:schemeClr val="tx1"/>
                          </a:solidFill>
                          <a:latin typeface="黑体" pitchFamily="49" charset="-122"/>
                          <a:ea typeface="黑体" pitchFamily="49" charset="-122"/>
                        </a:defRPr>
                      </a:lvl2pPr>
                      <a:lvl3pPr marL="1143000" indent="-228600">
                        <a:lnSpc>
                          <a:spcPct val="90000"/>
                        </a:lnSpc>
                        <a:spcBef>
                          <a:spcPts val="375"/>
                        </a:spcBef>
                        <a:buFont typeface="Arial" pitchFamily="34" charset="0"/>
                        <a:defRPr sz="1100">
                          <a:solidFill>
                            <a:schemeClr val="tx1"/>
                          </a:solidFill>
                          <a:latin typeface="黑体" pitchFamily="49" charset="-122"/>
                          <a:ea typeface="黑体" pitchFamily="49" charset="-122"/>
                        </a:defRPr>
                      </a:lvl3pPr>
                      <a:lvl4pPr marL="1600200" indent="-228600">
                        <a:lnSpc>
                          <a:spcPct val="90000"/>
                        </a:lnSpc>
                        <a:spcBef>
                          <a:spcPts val="375"/>
                        </a:spcBef>
                        <a:buFont typeface="Arial" pitchFamily="34" charset="0"/>
                        <a:defRPr sz="1100">
                          <a:solidFill>
                            <a:schemeClr val="tx1"/>
                          </a:solidFill>
                          <a:latin typeface="黑体" pitchFamily="49" charset="-122"/>
                          <a:ea typeface="黑体" pitchFamily="49" charset="-122"/>
                        </a:defRPr>
                      </a:lvl4pPr>
                      <a:lvl5pPr marL="2057400" indent="-228600">
                        <a:lnSpc>
                          <a:spcPct val="90000"/>
                        </a:lnSpc>
                        <a:spcBef>
                          <a:spcPts val="375"/>
                        </a:spcBef>
                        <a:buFont typeface="Arial" pitchFamily="34" charset="0"/>
                        <a:defRPr sz="1100">
                          <a:solidFill>
                            <a:schemeClr val="tx1"/>
                          </a:solidFill>
                          <a:latin typeface="黑体" pitchFamily="49" charset="-122"/>
                          <a:ea typeface="黑体" pitchFamily="49" charset="-122"/>
                        </a:defRPr>
                      </a:lvl5pPr>
                      <a:lvl6pPr marL="25146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6pPr>
                      <a:lvl7pPr marL="29718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7pPr>
                      <a:lvl8pPr marL="34290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8pPr>
                      <a:lvl9pPr marL="38862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9pPr>
                    </a:lstStyle>
                    <a:p>
                      <a:pPr marL="0" marR="0" lvl="0" indent="0" algn="ctr" defTabSz="914400" rtl="0" eaLnBrk="0" fontAlgn="base" latinLnBrk="0" hangingPunct="0">
                        <a:lnSpc>
                          <a:spcPct val="100000"/>
                        </a:lnSpc>
                        <a:spcBef>
                          <a:spcPct val="0"/>
                        </a:spcBef>
                        <a:spcAft>
                          <a:spcPct val="0"/>
                        </a:spcAft>
                        <a:buClr>
                          <a:srgbClr val="800000"/>
                        </a:buClr>
                        <a:buSzTx/>
                        <a:buFont typeface="Wingdings" pitchFamily="2" charset="2"/>
                        <a:buNone/>
                        <a:tabLst/>
                      </a:pPr>
                      <a:r>
                        <a:rPr kumimoji="1" lang="en-US" altLang="zh-CN" sz="1800" b="1" i="0" u="none" strike="noStrike" cap="none" normalizeH="0" baseline="0" smtClean="0">
                          <a:ln>
                            <a:noFill/>
                          </a:ln>
                          <a:solidFill>
                            <a:srgbClr val="303030"/>
                          </a:solidFill>
                          <a:effectLst/>
                          <a:latin typeface="Times New Roman" pitchFamily="18" charset="0"/>
                          <a:ea typeface="华文楷体" pitchFamily="2" charset="-122"/>
                          <a:cs typeface="Times New Roman" pitchFamily="18" charset="0"/>
                        </a:rPr>
                        <a:t>1</a:t>
                      </a:r>
                    </a:p>
                  </a:txBody>
                  <a:tcPr marT="45740" marB="4574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366713">
                <a:tc>
                  <a:txBody>
                    <a:bodyPr/>
                    <a:lstStyle>
                      <a:lvl1pPr>
                        <a:lnSpc>
                          <a:spcPct val="90000"/>
                        </a:lnSpc>
                        <a:spcBef>
                          <a:spcPts val="750"/>
                        </a:spcBef>
                        <a:buClr>
                          <a:schemeClr val="accent1"/>
                        </a:buClr>
                        <a:buSzPct val="75000"/>
                        <a:buFont typeface="Wingdings" pitchFamily="2" charset="2"/>
                        <a:defRPr sz="1600">
                          <a:solidFill>
                            <a:schemeClr val="accent1"/>
                          </a:solidFill>
                          <a:latin typeface="黑体" pitchFamily="49" charset="-122"/>
                          <a:ea typeface="黑体" pitchFamily="49" charset="-122"/>
                        </a:defRPr>
                      </a:lvl1pPr>
                      <a:lvl2pPr marL="742950" indent="-285750">
                        <a:lnSpc>
                          <a:spcPct val="90000"/>
                        </a:lnSpc>
                        <a:spcBef>
                          <a:spcPts val="375"/>
                        </a:spcBef>
                        <a:buFont typeface="Arial" pitchFamily="34" charset="0"/>
                        <a:defRPr sz="1300">
                          <a:solidFill>
                            <a:schemeClr val="tx1"/>
                          </a:solidFill>
                          <a:latin typeface="黑体" pitchFamily="49" charset="-122"/>
                          <a:ea typeface="黑体" pitchFamily="49" charset="-122"/>
                        </a:defRPr>
                      </a:lvl2pPr>
                      <a:lvl3pPr marL="1143000" indent="-228600">
                        <a:lnSpc>
                          <a:spcPct val="90000"/>
                        </a:lnSpc>
                        <a:spcBef>
                          <a:spcPts val="375"/>
                        </a:spcBef>
                        <a:buFont typeface="Arial" pitchFamily="34" charset="0"/>
                        <a:defRPr sz="1100">
                          <a:solidFill>
                            <a:schemeClr val="tx1"/>
                          </a:solidFill>
                          <a:latin typeface="黑体" pitchFamily="49" charset="-122"/>
                          <a:ea typeface="黑体" pitchFamily="49" charset="-122"/>
                        </a:defRPr>
                      </a:lvl3pPr>
                      <a:lvl4pPr marL="1600200" indent="-228600">
                        <a:lnSpc>
                          <a:spcPct val="90000"/>
                        </a:lnSpc>
                        <a:spcBef>
                          <a:spcPts val="375"/>
                        </a:spcBef>
                        <a:buFont typeface="Arial" pitchFamily="34" charset="0"/>
                        <a:defRPr sz="1100">
                          <a:solidFill>
                            <a:schemeClr val="tx1"/>
                          </a:solidFill>
                          <a:latin typeface="黑体" pitchFamily="49" charset="-122"/>
                          <a:ea typeface="黑体" pitchFamily="49" charset="-122"/>
                        </a:defRPr>
                      </a:lvl4pPr>
                      <a:lvl5pPr marL="2057400" indent="-228600">
                        <a:lnSpc>
                          <a:spcPct val="90000"/>
                        </a:lnSpc>
                        <a:spcBef>
                          <a:spcPts val="375"/>
                        </a:spcBef>
                        <a:buFont typeface="Arial" pitchFamily="34" charset="0"/>
                        <a:defRPr sz="1100">
                          <a:solidFill>
                            <a:schemeClr val="tx1"/>
                          </a:solidFill>
                          <a:latin typeface="黑体" pitchFamily="49" charset="-122"/>
                          <a:ea typeface="黑体" pitchFamily="49" charset="-122"/>
                        </a:defRPr>
                      </a:lvl5pPr>
                      <a:lvl6pPr marL="25146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6pPr>
                      <a:lvl7pPr marL="29718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7pPr>
                      <a:lvl8pPr marL="34290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8pPr>
                      <a:lvl9pPr marL="38862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9pPr>
                    </a:lstStyle>
                    <a:p>
                      <a:pPr marL="0" marR="0" lvl="0" indent="0" algn="ctr" defTabSz="914400" rtl="0" eaLnBrk="0" fontAlgn="base" latinLnBrk="0" hangingPunct="0">
                        <a:lnSpc>
                          <a:spcPct val="100000"/>
                        </a:lnSpc>
                        <a:spcBef>
                          <a:spcPct val="0"/>
                        </a:spcBef>
                        <a:spcAft>
                          <a:spcPct val="0"/>
                        </a:spcAft>
                        <a:buClr>
                          <a:srgbClr val="800000"/>
                        </a:buClr>
                        <a:buSzTx/>
                        <a:buFont typeface="Wingdings" pitchFamily="2" charset="2"/>
                        <a:buNone/>
                        <a:tabLst/>
                      </a:pPr>
                      <a:r>
                        <a:rPr kumimoji="1" lang="zh-CN" altLang="en-US" sz="1800" b="1" i="0" u="none" strike="noStrike" cap="none" normalizeH="0" baseline="0" smtClean="0">
                          <a:ln>
                            <a:noFill/>
                          </a:ln>
                          <a:solidFill>
                            <a:srgbClr val="303030"/>
                          </a:solidFill>
                          <a:effectLst/>
                          <a:latin typeface="Times New Roman" pitchFamily="18" charset="0"/>
                          <a:ea typeface="华文楷体" pitchFamily="2" charset="-122"/>
                          <a:cs typeface="Times New Roman" pitchFamily="18" charset="0"/>
                        </a:rPr>
                        <a:t>作业</a:t>
                      </a:r>
                      <a:r>
                        <a:rPr kumimoji="1" lang="en-US" altLang="zh-CN" sz="1800" b="1" i="0" u="none" strike="noStrike" cap="none" normalizeH="0" baseline="0" smtClean="0">
                          <a:ln>
                            <a:noFill/>
                          </a:ln>
                          <a:solidFill>
                            <a:srgbClr val="303030"/>
                          </a:solidFill>
                          <a:effectLst/>
                          <a:latin typeface="Times New Roman" pitchFamily="18" charset="0"/>
                          <a:ea typeface="华文楷体" pitchFamily="2" charset="-122"/>
                          <a:cs typeface="Times New Roman" pitchFamily="18" charset="0"/>
                        </a:rPr>
                        <a:t>2</a:t>
                      </a:r>
                    </a:p>
                  </a:txBody>
                  <a:tcPr marT="45740" marB="45740"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nSpc>
                          <a:spcPct val="90000"/>
                        </a:lnSpc>
                        <a:spcBef>
                          <a:spcPts val="750"/>
                        </a:spcBef>
                        <a:buClr>
                          <a:schemeClr val="accent1"/>
                        </a:buClr>
                        <a:buSzPct val="75000"/>
                        <a:buFont typeface="Wingdings" pitchFamily="2" charset="2"/>
                        <a:defRPr sz="1600">
                          <a:solidFill>
                            <a:schemeClr val="accent1"/>
                          </a:solidFill>
                          <a:latin typeface="黑体" pitchFamily="49" charset="-122"/>
                          <a:ea typeface="黑体" pitchFamily="49" charset="-122"/>
                        </a:defRPr>
                      </a:lvl1pPr>
                      <a:lvl2pPr marL="742950" indent="-285750">
                        <a:lnSpc>
                          <a:spcPct val="90000"/>
                        </a:lnSpc>
                        <a:spcBef>
                          <a:spcPts val="375"/>
                        </a:spcBef>
                        <a:buFont typeface="Arial" pitchFamily="34" charset="0"/>
                        <a:defRPr sz="1300">
                          <a:solidFill>
                            <a:schemeClr val="tx1"/>
                          </a:solidFill>
                          <a:latin typeface="黑体" pitchFamily="49" charset="-122"/>
                          <a:ea typeface="黑体" pitchFamily="49" charset="-122"/>
                        </a:defRPr>
                      </a:lvl2pPr>
                      <a:lvl3pPr marL="1143000" indent="-228600">
                        <a:lnSpc>
                          <a:spcPct val="90000"/>
                        </a:lnSpc>
                        <a:spcBef>
                          <a:spcPts val="375"/>
                        </a:spcBef>
                        <a:buFont typeface="Arial" pitchFamily="34" charset="0"/>
                        <a:defRPr sz="1100">
                          <a:solidFill>
                            <a:schemeClr val="tx1"/>
                          </a:solidFill>
                          <a:latin typeface="黑体" pitchFamily="49" charset="-122"/>
                          <a:ea typeface="黑体" pitchFamily="49" charset="-122"/>
                        </a:defRPr>
                      </a:lvl3pPr>
                      <a:lvl4pPr marL="1600200" indent="-228600">
                        <a:lnSpc>
                          <a:spcPct val="90000"/>
                        </a:lnSpc>
                        <a:spcBef>
                          <a:spcPts val="375"/>
                        </a:spcBef>
                        <a:buFont typeface="Arial" pitchFamily="34" charset="0"/>
                        <a:defRPr sz="1100">
                          <a:solidFill>
                            <a:schemeClr val="tx1"/>
                          </a:solidFill>
                          <a:latin typeface="黑体" pitchFamily="49" charset="-122"/>
                          <a:ea typeface="黑体" pitchFamily="49" charset="-122"/>
                        </a:defRPr>
                      </a:lvl4pPr>
                      <a:lvl5pPr marL="2057400" indent="-228600">
                        <a:lnSpc>
                          <a:spcPct val="90000"/>
                        </a:lnSpc>
                        <a:spcBef>
                          <a:spcPts val="375"/>
                        </a:spcBef>
                        <a:buFont typeface="Arial" pitchFamily="34" charset="0"/>
                        <a:defRPr sz="1100">
                          <a:solidFill>
                            <a:schemeClr val="tx1"/>
                          </a:solidFill>
                          <a:latin typeface="黑体" pitchFamily="49" charset="-122"/>
                          <a:ea typeface="黑体" pitchFamily="49" charset="-122"/>
                        </a:defRPr>
                      </a:lvl5pPr>
                      <a:lvl6pPr marL="25146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6pPr>
                      <a:lvl7pPr marL="29718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7pPr>
                      <a:lvl8pPr marL="34290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8pPr>
                      <a:lvl9pPr marL="38862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9pPr>
                    </a:lstStyle>
                    <a:p>
                      <a:pPr marL="0" marR="0" lvl="0" indent="0" algn="ctr" defTabSz="914400" rtl="0" eaLnBrk="0" fontAlgn="base" latinLnBrk="0" hangingPunct="0">
                        <a:lnSpc>
                          <a:spcPct val="100000"/>
                        </a:lnSpc>
                        <a:spcBef>
                          <a:spcPct val="0"/>
                        </a:spcBef>
                        <a:spcAft>
                          <a:spcPct val="0"/>
                        </a:spcAft>
                        <a:buClr>
                          <a:srgbClr val="800000"/>
                        </a:buClr>
                        <a:buSzTx/>
                        <a:buFont typeface="Wingdings" pitchFamily="2" charset="2"/>
                        <a:buNone/>
                        <a:tabLst/>
                      </a:pPr>
                      <a:r>
                        <a:rPr kumimoji="1" lang="en-US" altLang="zh-CN" sz="1800" b="1" i="0" u="none" strike="noStrike" cap="none" normalizeH="0" baseline="0" smtClean="0">
                          <a:ln>
                            <a:noFill/>
                          </a:ln>
                          <a:solidFill>
                            <a:srgbClr val="303030"/>
                          </a:solidFill>
                          <a:effectLst/>
                          <a:latin typeface="Times New Roman" pitchFamily="18" charset="0"/>
                          <a:ea typeface="华文楷体" pitchFamily="2" charset="-122"/>
                          <a:cs typeface="Times New Roman" pitchFamily="18" charset="0"/>
                        </a:rPr>
                        <a:t>3</a:t>
                      </a: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nSpc>
                          <a:spcPct val="90000"/>
                        </a:lnSpc>
                        <a:spcBef>
                          <a:spcPts val="750"/>
                        </a:spcBef>
                        <a:buClr>
                          <a:schemeClr val="accent1"/>
                        </a:buClr>
                        <a:buSzPct val="75000"/>
                        <a:buFont typeface="Wingdings" pitchFamily="2" charset="2"/>
                        <a:defRPr sz="1600">
                          <a:solidFill>
                            <a:schemeClr val="accent1"/>
                          </a:solidFill>
                          <a:latin typeface="黑体" pitchFamily="49" charset="-122"/>
                          <a:ea typeface="黑体" pitchFamily="49" charset="-122"/>
                        </a:defRPr>
                      </a:lvl1pPr>
                      <a:lvl2pPr marL="742950" indent="-285750">
                        <a:lnSpc>
                          <a:spcPct val="90000"/>
                        </a:lnSpc>
                        <a:spcBef>
                          <a:spcPts val="375"/>
                        </a:spcBef>
                        <a:buFont typeface="Arial" pitchFamily="34" charset="0"/>
                        <a:defRPr sz="1300">
                          <a:solidFill>
                            <a:schemeClr val="tx1"/>
                          </a:solidFill>
                          <a:latin typeface="黑体" pitchFamily="49" charset="-122"/>
                          <a:ea typeface="黑体" pitchFamily="49" charset="-122"/>
                        </a:defRPr>
                      </a:lvl2pPr>
                      <a:lvl3pPr marL="1143000" indent="-228600">
                        <a:lnSpc>
                          <a:spcPct val="90000"/>
                        </a:lnSpc>
                        <a:spcBef>
                          <a:spcPts val="375"/>
                        </a:spcBef>
                        <a:buFont typeface="Arial" pitchFamily="34" charset="0"/>
                        <a:defRPr sz="1100">
                          <a:solidFill>
                            <a:schemeClr val="tx1"/>
                          </a:solidFill>
                          <a:latin typeface="黑体" pitchFamily="49" charset="-122"/>
                          <a:ea typeface="黑体" pitchFamily="49" charset="-122"/>
                        </a:defRPr>
                      </a:lvl3pPr>
                      <a:lvl4pPr marL="1600200" indent="-228600">
                        <a:lnSpc>
                          <a:spcPct val="90000"/>
                        </a:lnSpc>
                        <a:spcBef>
                          <a:spcPts val="375"/>
                        </a:spcBef>
                        <a:buFont typeface="Arial" pitchFamily="34" charset="0"/>
                        <a:defRPr sz="1100">
                          <a:solidFill>
                            <a:schemeClr val="tx1"/>
                          </a:solidFill>
                          <a:latin typeface="黑体" pitchFamily="49" charset="-122"/>
                          <a:ea typeface="黑体" pitchFamily="49" charset="-122"/>
                        </a:defRPr>
                      </a:lvl4pPr>
                      <a:lvl5pPr marL="2057400" indent="-228600">
                        <a:lnSpc>
                          <a:spcPct val="90000"/>
                        </a:lnSpc>
                        <a:spcBef>
                          <a:spcPts val="375"/>
                        </a:spcBef>
                        <a:buFont typeface="Arial" pitchFamily="34" charset="0"/>
                        <a:defRPr sz="1100">
                          <a:solidFill>
                            <a:schemeClr val="tx1"/>
                          </a:solidFill>
                          <a:latin typeface="黑体" pitchFamily="49" charset="-122"/>
                          <a:ea typeface="黑体" pitchFamily="49" charset="-122"/>
                        </a:defRPr>
                      </a:lvl5pPr>
                      <a:lvl6pPr marL="25146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6pPr>
                      <a:lvl7pPr marL="29718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7pPr>
                      <a:lvl8pPr marL="34290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8pPr>
                      <a:lvl9pPr marL="38862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9pPr>
                    </a:lstStyle>
                    <a:p>
                      <a:pPr marL="0" marR="0" lvl="0" indent="0" algn="ctr" defTabSz="914400" rtl="0" eaLnBrk="0" fontAlgn="base" latinLnBrk="0" hangingPunct="0">
                        <a:lnSpc>
                          <a:spcPct val="100000"/>
                        </a:lnSpc>
                        <a:spcBef>
                          <a:spcPct val="0"/>
                        </a:spcBef>
                        <a:spcAft>
                          <a:spcPct val="0"/>
                        </a:spcAft>
                        <a:buClr>
                          <a:srgbClr val="800000"/>
                        </a:buClr>
                        <a:buSzTx/>
                        <a:buFont typeface="Wingdings" pitchFamily="2" charset="2"/>
                        <a:buNone/>
                        <a:tabLst/>
                      </a:pPr>
                      <a:r>
                        <a:rPr kumimoji="1" lang="en-US" altLang="zh-CN" sz="1800" b="1" i="0" u="none" strike="noStrike" cap="none" normalizeH="0" baseline="0" smtClean="0">
                          <a:ln>
                            <a:noFill/>
                          </a:ln>
                          <a:solidFill>
                            <a:srgbClr val="303030"/>
                          </a:solidFill>
                          <a:effectLst/>
                          <a:latin typeface="Times New Roman" pitchFamily="18" charset="0"/>
                          <a:ea typeface="华文楷体" pitchFamily="2" charset="-122"/>
                          <a:cs typeface="Times New Roman" pitchFamily="18" charset="0"/>
                        </a:rPr>
                        <a:t>1</a:t>
                      </a:r>
                    </a:p>
                  </a:txBody>
                  <a:tcPr marT="45740" marB="45740"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r>
              <a:tr h="366713">
                <a:tc>
                  <a:txBody>
                    <a:bodyPr/>
                    <a:lstStyle>
                      <a:lvl1pPr>
                        <a:lnSpc>
                          <a:spcPct val="90000"/>
                        </a:lnSpc>
                        <a:spcBef>
                          <a:spcPts val="750"/>
                        </a:spcBef>
                        <a:buClr>
                          <a:schemeClr val="accent1"/>
                        </a:buClr>
                        <a:buSzPct val="75000"/>
                        <a:buFont typeface="Wingdings" pitchFamily="2" charset="2"/>
                        <a:defRPr sz="1600">
                          <a:solidFill>
                            <a:schemeClr val="accent1"/>
                          </a:solidFill>
                          <a:latin typeface="黑体" pitchFamily="49" charset="-122"/>
                          <a:ea typeface="黑体" pitchFamily="49" charset="-122"/>
                        </a:defRPr>
                      </a:lvl1pPr>
                      <a:lvl2pPr marL="742950" indent="-285750">
                        <a:lnSpc>
                          <a:spcPct val="90000"/>
                        </a:lnSpc>
                        <a:spcBef>
                          <a:spcPts val="375"/>
                        </a:spcBef>
                        <a:buFont typeface="Arial" pitchFamily="34" charset="0"/>
                        <a:defRPr sz="1300">
                          <a:solidFill>
                            <a:schemeClr val="tx1"/>
                          </a:solidFill>
                          <a:latin typeface="黑体" pitchFamily="49" charset="-122"/>
                          <a:ea typeface="黑体" pitchFamily="49" charset="-122"/>
                        </a:defRPr>
                      </a:lvl2pPr>
                      <a:lvl3pPr marL="1143000" indent="-228600">
                        <a:lnSpc>
                          <a:spcPct val="90000"/>
                        </a:lnSpc>
                        <a:spcBef>
                          <a:spcPts val="375"/>
                        </a:spcBef>
                        <a:buFont typeface="Arial" pitchFamily="34" charset="0"/>
                        <a:defRPr sz="1100">
                          <a:solidFill>
                            <a:schemeClr val="tx1"/>
                          </a:solidFill>
                          <a:latin typeface="黑体" pitchFamily="49" charset="-122"/>
                          <a:ea typeface="黑体" pitchFamily="49" charset="-122"/>
                        </a:defRPr>
                      </a:lvl3pPr>
                      <a:lvl4pPr marL="1600200" indent="-228600">
                        <a:lnSpc>
                          <a:spcPct val="90000"/>
                        </a:lnSpc>
                        <a:spcBef>
                          <a:spcPts val="375"/>
                        </a:spcBef>
                        <a:buFont typeface="Arial" pitchFamily="34" charset="0"/>
                        <a:defRPr sz="1100">
                          <a:solidFill>
                            <a:schemeClr val="tx1"/>
                          </a:solidFill>
                          <a:latin typeface="黑体" pitchFamily="49" charset="-122"/>
                          <a:ea typeface="黑体" pitchFamily="49" charset="-122"/>
                        </a:defRPr>
                      </a:lvl4pPr>
                      <a:lvl5pPr marL="2057400" indent="-228600">
                        <a:lnSpc>
                          <a:spcPct val="90000"/>
                        </a:lnSpc>
                        <a:spcBef>
                          <a:spcPts val="375"/>
                        </a:spcBef>
                        <a:buFont typeface="Arial" pitchFamily="34" charset="0"/>
                        <a:defRPr sz="1100">
                          <a:solidFill>
                            <a:schemeClr val="tx1"/>
                          </a:solidFill>
                          <a:latin typeface="黑体" pitchFamily="49" charset="-122"/>
                          <a:ea typeface="黑体" pitchFamily="49" charset="-122"/>
                        </a:defRPr>
                      </a:lvl5pPr>
                      <a:lvl6pPr marL="25146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6pPr>
                      <a:lvl7pPr marL="29718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7pPr>
                      <a:lvl8pPr marL="34290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8pPr>
                      <a:lvl9pPr marL="38862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9pPr>
                    </a:lstStyle>
                    <a:p>
                      <a:pPr marL="0" marR="0" lvl="0" indent="0" algn="ctr" defTabSz="914400" rtl="0" eaLnBrk="0" fontAlgn="base" latinLnBrk="0" hangingPunct="0">
                        <a:lnSpc>
                          <a:spcPct val="100000"/>
                        </a:lnSpc>
                        <a:spcBef>
                          <a:spcPct val="0"/>
                        </a:spcBef>
                        <a:spcAft>
                          <a:spcPct val="0"/>
                        </a:spcAft>
                        <a:buClr>
                          <a:srgbClr val="800000"/>
                        </a:buClr>
                        <a:buSzTx/>
                        <a:buFont typeface="Wingdings" pitchFamily="2" charset="2"/>
                        <a:buNone/>
                        <a:tabLst/>
                      </a:pPr>
                      <a:r>
                        <a:rPr kumimoji="1" lang="zh-CN" altLang="en-US" sz="1800" b="1" i="0" u="none" strike="noStrike" cap="none" normalizeH="0" baseline="0" smtClean="0">
                          <a:ln>
                            <a:noFill/>
                          </a:ln>
                          <a:solidFill>
                            <a:srgbClr val="303030"/>
                          </a:solidFill>
                          <a:effectLst/>
                          <a:latin typeface="Times New Roman" pitchFamily="18" charset="0"/>
                          <a:ea typeface="华文楷体" pitchFamily="2" charset="-122"/>
                          <a:cs typeface="Times New Roman" pitchFamily="18" charset="0"/>
                        </a:rPr>
                        <a:t>作业</a:t>
                      </a:r>
                      <a:r>
                        <a:rPr kumimoji="1" lang="en-US" altLang="zh-CN" sz="1800" b="1" i="0" u="none" strike="noStrike" cap="none" normalizeH="0" baseline="0" smtClean="0">
                          <a:ln>
                            <a:noFill/>
                          </a:ln>
                          <a:solidFill>
                            <a:srgbClr val="303030"/>
                          </a:solidFill>
                          <a:effectLst/>
                          <a:latin typeface="Times New Roman" pitchFamily="18" charset="0"/>
                          <a:ea typeface="华文楷体" pitchFamily="2" charset="-122"/>
                          <a:cs typeface="Times New Roman" pitchFamily="18" charset="0"/>
                        </a:rPr>
                        <a:t>3</a:t>
                      </a:r>
                    </a:p>
                  </a:txBody>
                  <a:tcPr marT="45740" marB="45740"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Clr>
                          <a:schemeClr val="accent1"/>
                        </a:buClr>
                        <a:buSzPct val="75000"/>
                        <a:buFont typeface="Wingdings" pitchFamily="2" charset="2"/>
                        <a:defRPr sz="1600">
                          <a:solidFill>
                            <a:schemeClr val="accent1"/>
                          </a:solidFill>
                          <a:latin typeface="黑体" pitchFamily="49" charset="-122"/>
                          <a:ea typeface="黑体" pitchFamily="49" charset="-122"/>
                        </a:defRPr>
                      </a:lvl1pPr>
                      <a:lvl2pPr marL="742950" indent="-285750">
                        <a:lnSpc>
                          <a:spcPct val="90000"/>
                        </a:lnSpc>
                        <a:spcBef>
                          <a:spcPts val="375"/>
                        </a:spcBef>
                        <a:buFont typeface="Arial" pitchFamily="34" charset="0"/>
                        <a:defRPr sz="1300">
                          <a:solidFill>
                            <a:schemeClr val="tx1"/>
                          </a:solidFill>
                          <a:latin typeface="黑体" pitchFamily="49" charset="-122"/>
                          <a:ea typeface="黑体" pitchFamily="49" charset="-122"/>
                        </a:defRPr>
                      </a:lvl2pPr>
                      <a:lvl3pPr marL="1143000" indent="-228600">
                        <a:lnSpc>
                          <a:spcPct val="90000"/>
                        </a:lnSpc>
                        <a:spcBef>
                          <a:spcPts val="375"/>
                        </a:spcBef>
                        <a:buFont typeface="Arial" pitchFamily="34" charset="0"/>
                        <a:defRPr sz="1100">
                          <a:solidFill>
                            <a:schemeClr val="tx1"/>
                          </a:solidFill>
                          <a:latin typeface="黑体" pitchFamily="49" charset="-122"/>
                          <a:ea typeface="黑体" pitchFamily="49" charset="-122"/>
                        </a:defRPr>
                      </a:lvl3pPr>
                      <a:lvl4pPr marL="1600200" indent="-228600">
                        <a:lnSpc>
                          <a:spcPct val="90000"/>
                        </a:lnSpc>
                        <a:spcBef>
                          <a:spcPts val="375"/>
                        </a:spcBef>
                        <a:buFont typeface="Arial" pitchFamily="34" charset="0"/>
                        <a:defRPr sz="1100">
                          <a:solidFill>
                            <a:schemeClr val="tx1"/>
                          </a:solidFill>
                          <a:latin typeface="黑体" pitchFamily="49" charset="-122"/>
                          <a:ea typeface="黑体" pitchFamily="49" charset="-122"/>
                        </a:defRPr>
                      </a:lvl4pPr>
                      <a:lvl5pPr marL="2057400" indent="-228600">
                        <a:lnSpc>
                          <a:spcPct val="90000"/>
                        </a:lnSpc>
                        <a:spcBef>
                          <a:spcPts val="375"/>
                        </a:spcBef>
                        <a:buFont typeface="Arial" pitchFamily="34" charset="0"/>
                        <a:defRPr sz="1100">
                          <a:solidFill>
                            <a:schemeClr val="tx1"/>
                          </a:solidFill>
                          <a:latin typeface="黑体" pitchFamily="49" charset="-122"/>
                          <a:ea typeface="黑体" pitchFamily="49" charset="-122"/>
                        </a:defRPr>
                      </a:lvl5pPr>
                      <a:lvl6pPr marL="25146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6pPr>
                      <a:lvl7pPr marL="29718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7pPr>
                      <a:lvl8pPr marL="34290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8pPr>
                      <a:lvl9pPr marL="38862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9pPr>
                    </a:lstStyle>
                    <a:p>
                      <a:pPr marL="0" marR="0" lvl="0" indent="0" algn="ctr" defTabSz="914400" rtl="0" eaLnBrk="0" fontAlgn="base" latinLnBrk="0" hangingPunct="0">
                        <a:lnSpc>
                          <a:spcPct val="100000"/>
                        </a:lnSpc>
                        <a:spcBef>
                          <a:spcPct val="0"/>
                        </a:spcBef>
                        <a:spcAft>
                          <a:spcPct val="0"/>
                        </a:spcAft>
                        <a:buClr>
                          <a:srgbClr val="800000"/>
                        </a:buClr>
                        <a:buSzTx/>
                        <a:buFont typeface="Wingdings" pitchFamily="2" charset="2"/>
                        <a:buNone/>
                        <a:tabLst/>
                      </a:pPr>
                      <a:r>
                        <a:rPr kumimoji="1" lang="en-US" altLang="zh-CN" sz="1800" b="1" i="0" u="none" strike="noStrike" cap="none" normalizeH="0" baseline="0" smtClean="0">
                          <a:ln>
                            <a:noFill/>
                          </a:ln>
                          <a:solidFill>
                            <a:srgbClr val="303030"/>
                          </a:solidFill>
                          <a:effectLst/>
                          <a:latin typeface="Times New Roman" pitchFamily="18" charset="0"/>
                          <a:ea typeface="华文楷体" pitchFamily="2" charset="-122"/>
                          <a:cs typeface="Times New Roman" pitchFamily="18" charset="0"/>
                        </a:rPr>
                        <a:t>2</a:t>
                      </a: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Clr>
                          <a:schemeClr val="accent1"/>
                        </a:buClr>
                        <a:buSzPct val="75000"/>
                        <a:buFont typeface="Wingdings" pitchFamily="2" charset="2"/>
                        <a:defRPr sz="1600">
                          <a:solidFill>
                            <a:schemeClr val="accent1"/>
                          </a:solidFill>
                          <a:latin typeface="黑体" pitchFamily="49" charset="-122"/>
                          <a:ea typeface="黑体" pitchFamily="49" charset="-122"/>
                        </a:defRPr>
                      </a:lvl1pPr>
                      <a:lvl2pPr marL="742950" indent="-285750">
                        <a:lnSpc>
                          <a:spcPct val="90000"/>
                        </a:lnSpc>
                        <a:spcBef>
                          <a:spcPts val="375"/>
                        </a:spcBef>
                        <a:buFont typeface="Arial" pitchFamily="34" charset="0"/>
                        <a:defRPr sz="1300">
                          <a:solidFill>
                            <a:schemeClr val="tx1"/>
                          </a:solidFill>
                          <a:latin typeface="黑体" pitchFamily="49" charset="-122"/>
                          <a:ea typeface="黑体" pitchFamily="49" charset="-122"/>
                        </a:defRPr>
                      </a:lvl2pPr>
                      <a:lvl3pPr marL="1143000" indent="-228600">
                        <a:lnSpc>
                          <a:spcPct val="90000"/>
                        </a:lnSpc>
                        <a:spcBef>
                          <a:spcPts val="375"/>
                        </a:spcBef>
                        <a:buFont typeface="Arial" pitchFamily="34" charset="0"/>
                        <a:defRPr sz="1100">
                          <a:solidFill>
                            <a:schemeClr val="tx1"/>
                          </a:solidFill>
                          <a:latin typeface="黑体" pitchFamily="49" charset="-122"/>
                          <a:ea typeface="黑体" pitchFamily="49" charset="-122"/>
                        </a:defRPr>
                      </a:lvl3pPr>
                      <a:lvl4pPr marL="1600200" indent="-228600">
                        <a:lnSpc>
                          <a:spcPct val="90000"/>
                        </a:lnSpc>
                        <a:spcBef>
                          <a:spcPts val="375"/>
                        </a:spcBef>
                        <a:buFont typeface="Arial" pitchFamily="34" charset="0"/>
                        <a:defRPr sz="1100">
                          <a:solidFill>
                            <a:schemeClr val="tx1"/>
                          </a:solidFill>
                          <a:latin typeface="黑体" pitchFamily="49" charset="-122"/>
                          <a:ea typeface="黑体" pitchFamily="49" charset="-122"/>
                        </a:defRPr>
                      </a:lvl4pPr>
                      <a:lvl5pPr marL="2057400" indent="-228600">
                        <a:lnSpc>
                          <a:spcPct val="90000"/>
                        </a:lnSpc>
                        <a:spcBef>
                          <a:spcPts val="375"/>
                        </a:spcBef>
                        <a:buFont typeface="Arial" pitchFamily="34" charset="0"/>
                        <a:defRPr sz="1100">
                          <a:solidFill>
                            <a:schemeClr val="tx1"/>
                          </a:solidFill>
                          <a:latin typeface="黑体" pitchFamily="49" charset="-122"/>
                          <a:ea typeface="黑体" pitchFamily="49" charset="-122"/>
                        </a:defRPr>
                      </a:lvl5pPr>
                      <a:lvl6pPr marL="25146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6pPr>
                      <a:lvl7pPr marL="29718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7pPr>
                      <a:lvl8pPr marL="34290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8pPr>
                      <a:lvl9pPr marL="3886200" indent="-228600" eaLnBrk="0" fontAlgn="base" hangingPunct="0">
                        <a:lnSpc>
                          <a:spcPct val="90000"/>
                        </a:lnSpc>
                        <a:spcBef>
                          <a:spcPts val="375"/>
                        </a:spcBef>
                        <a:spcAft>
                          <a:spcPct val="0"/>
                        </a:spcAft>
                        <a:buFont typeface="Arial" pitchFamily="34" charset="0"/>
                        <a:defRPr sz="1100">
                          <a:solidFill>
                            <a:schemeClr val="tx1"/>
                          </a:solidFill>
                          <a:latin typeface="黑体" pitchFamily="49" charset="-122"/>
                          <a:ea typeface="黑体" pitchFamily="49" charset="-122"/>
                        </a:defRPr>
                      </a:lvl9pPr>
                    </a:lstStyle>
                    <a:p>
                      <a:pPr marL="0" marR="0" lvl="0" indent="0" algn="ctr" defTabSz="914400" rtl="0" eaLnBrk="0" fontAlgn="base" latinLnBrk="0" hangingPunct="0">
                        <a:lnSpc>
                          <a:spcPct val="100000"/>
                        </a:lnSpc>
                        <a:spcBef>
                          <a:spcPct val="0"/>
                        </a:spcBef>
                        <a:spcAft>
                          <a:spcPct val="0"/>
                        </a:spcAft>
                        <a:buClr>
                          <a:srgbClr val="800000"/>
                        </a:buClr>
                        <a:buSzTx/>
                        <a:buFont typeface="Wingdings" pitchFamily="2" charset="2"/>
                        <a:buNone/>
                        <a:tabLst/>
                      </a:pPr>
                      <a:r>
                        <a:rPr kumimoji="1" lang="en-US" altLang="zh-CN" sz="1800" b="1" i="0" u="none" strike="noStrike" cap="none" normalizeH="0" baseline="0" smtClean="0">
                          <a:ln>
                            <a:noFill/>
                          </a:ln>
                          <a:solidFill>
                            <a:srgbClr val="303030"/>
                          </a:solidFill>
                          <a:effectLst/>
                          <a:latin typeface="Times New Roman" pitchFamily="18" charset="0"/>
                          <a:ea typeface="华文楷体" pitchFamily="2" charset="-122"/>
                          <a:cs typeface="Times New Roman" pitchFamily="18" charset="0"/>
                        </a:rPr>
                        <a:t>3</a:t>
                      </a:r>
                    </a:p>
                  </a:txBody>
                  <a:tcPr marT="45740" marB="45740"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35" name="矩形 134"/>
          <p:cNvSpPr/>
          <p:nvPr/>
        </p:nvSpPr>
        <p:spPr>
          <a:xfrm>
            <a:off x="5133975" y="1276350"/>
            <a:ext cx="3810000" cy="2047875"/>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just" eaLnBrk="1" hangingPunct="1">
              <a:defRPr/>
            </a:pPr>
            <a:r>
              <a:rPr lang="zh-CN" altLang="en-US" sz="2400" b="1" dirty="0">
                <a:solidFill>
                  <a:schemeClr val="tx1">
                    <a:lumMod val="50000"/>
                  </a:schemeClr>
                </a:solidFill>
                <a:latin typeface="Times New Roman" pitchFamily="18" charset="0"/>
                <a:ea typeface="华文楷体" pitchFamily="2" charset="-122"/>
                <a:cs typeface="Times New Roman" pitchFamily="18" charset="0"/>
              </a:rPr>
              <a:t>第</a:t>
            </a:r>
            <a:r>
              <a:rPr lang="en-US" altLang="zh-CN" sz="2400" b="1" dirty="0" err="1">
                <a:solidFill>
                  <a:schemeClr val="tx1">
                    <a:lumMod val="50000"/>
                  </a:schemeClr>
                </a:solidFill>
                <a:latin typeface="Times New Roman" pitchFamily="18" charset="0"/>
                <a:ea typeface="华文楷体" pitchFamily="2" charset="-122"/>
                <a:cs typeface="Times New Roman" pitchFamily="18" charset="0"/>
              </a:rPr>
              <a:t>i</a:t>
            </a:r>
            <a:r>
              <a:rPr lang="zh-CN" altLang="en-US" sz="2400" b="1" dirty="0">
                <a:solidFill>
                  <a:schemeClr val="tx1">
                    <a:lumMod val="50000"/>
                  </a:schemeClr>
                </a:solidFill>
                <a:latin typeface="Times New Roman" pitchFamily="18" charset="0"/>
                <a:ea typeface="华文楷体" pitchFamily="2" charset="-122"/>
                <a:cs typeface="Times New Roman" pitchFamily="18" charset="0"/>
              </a:rPr>
              <a:t>个工件在机器</a:t>
            </a:r>
            <a:r>
              <a:rPr lang="en-US" altLang="zh-CN" sz="2400" b="1" dirty="0">
                <a:solidFill>
                  <a:schemeClr val="tx1">
                    <a:lumMod val="50000"/>
                  </a:schemeClr>
                </a:solidFill>
                <a:latin typeface="Times New Roman" pitchFamily="18" charset="0"/>
                <a:ea typeface="华文楷体" pitchFamily="2" charset="-122"/>
                <a:cs typeface="Times New Roman" pitchFamily="18" charset="0"/>
              </a:rPr>
              <a:t>2</a:t>
            </a:r>
            <a:r>
              <a:rPr lang="zh-CN" altLang="en-US" sz="2400" b="1" dirty="0">
                <a:solidFill>
                  <a:schemeClr val="tx1">
                    <a:lumMod val="50000"/>
                  </a:schemeClr>
                </a:solidFill>
                <a:latin typeface="Times New Roman" pitchFamily="18" charset="0"/>
                <a:ea typeface="华文楷体" pitchFamily="2" charset="-122"/>
                <a:cs typeface="Times New Roman" pitchFamily="18" charset="0"/>
              </a:rPr>
              <a:t>上的开始时间为</a:t>
            </a:r>
            <a:r>
              <a:rPr lang="zh-CN" altLang="en-US" sz="2400" b="1" dirty="0">
                <a:solidFill>
                  <a:srgbClr val="FF0000"/>
                </a:solidFill>
                <a:latin typeface="Times New Roman" pitchFamily="18" charset="0"/>
                <a:ea typeface="华文楷体" pitchFamily="2" charset="-122"/>
                <a:cs typeface="Times New Roman" pitchFamily="18" charset="0"/>
              </a:rPr>
              <a:t>其在机器</a:t>
            </a:r>
            <a:r>
              <a:rPr lang="en-US" altLang="zh-CN" sz="2400" b="1" dirty="0">
                <a:solidFill>
                  <a:srgbClr val="FF0000"/>
                </a:solidFill>
                <a:latin typeface="Times New Roman" pitchFamily="18" charset="0"/>
                <a:ea typeface="华文楷体" pitchFamily="2" charset="-122"/>
                <a:cs typeface="Times New Roman" pitchFamily="18" charset="0"/>
              </a:rPr>
              <a:t>1</a:t>
            </a:r>
            <a:r>
              <a:rPr lang="zh-CN" altLang="en-US" sz="2400" b="1" dirty="0">
                <a:solidFill>
                  <a:srgbClr val="FF0000"/>
                </a:solidFill>
                <a:latin typeface="Times New Roman" pitchFamily="18" charset="0"/>
                <a:ea typeface="华文楷体" pitchFamily="2" charset="-122"/>
                <a:cs typeface="Times New Roman" pitchFamily="18" charset="0"/>
              </a:rPr>
              <a:t>上的完成时间</a:t>
            </a:r>
            <a:r>
              <a:rPr lang="zh-CN" altLang="en-US" sz="2400" b="1" dirty="0">
                <a:solidFill>
                  <a:schemeClr val="tx1">
                    <a:lumMod val="50000"/>
                  </a:schemeClr>
                </a:solidFill>
                <a:latin typeface="Times New Roman" pitchFamily="18" charset="0"/>
                <a:ea typeface="华文楷体" pitchFamily="2" charset="-122"/>
                <a:cs typeface="Times New Roman" pitchFamily="18" charset="0"/>
              </a:rPr>
              <a:t>与</a:t>
            </a:r>
            <a:r>
              <a:rPr lang="zh-CN" altLang="en-US" sz="2400" b="1" dirty="0">
                <a:solidFill>
                  <a:srgbClr val="00B050"/>
                </a:solidFill>
                <a:latin typeface="Times New Roman" pitchFamily="18" charset="0"/>
                <a:ea typeface="华文楷体" pitchFamily="2" charset="-122"/>
                <a:cs typeface="Times New Roman" pitchFamily="18" charset="0"/>
              </a:rPr>
              <a:t>机器</a:t>
            </a:r>
            <a:r>
              <a:rPr lang="en-US" altLang="zh-CN" sz="2400" b="1" dirty="0">
                <a:solidFill>
                  <a:srgbClr val="00B050"/>
                </a:solidFill>
                <a:latin typeface="Times New Roman" pitchFamily="18" charset="0"/>
                <a:ea typeface="华文楷体" pitchFamily="2" charset="-122"/>
                <a:cs typeface="Times New Roman" pitchFamily="18" charset="0"/>
              </a:rPr>
              <a:t>2</a:t>
            </a:r>
            <a:r>
              <a:rPr lang="zh-CN" altLang="en-US" sz="2400" b="1" dirty="0">
                <a:solidFill>
                  <a:srgbClr val="00B050"/>
                </a:solidFill>
                <a:latin typeface="Times New Roman" pitchFamily="18" charset="0"/>
                <a:ea typeface="华文楷体" pitchFamily="2" charset="-122"/>
                <a:cs typeface="Times New Roman" pitchFamily="18" charset="0"/>
              </a:rPr>
              <a:t>上的第</a:t>
            </a:r>
            <a:r>
              <a:rPr lang="en-US" altLang="zh-CN" sz="2400" b="1" dirty="0">
                <a:solidFill>
                  <a:srgbClr val="00B050"/>
                </a:solidFill>
                <a:latin typeface="Times New Roman" pitchFamily="18" charset="0"/>
                <a:ea typeface="华文楷体" pitchFamily="2" charset="-122"/>
                <a:cs typeface="Times New Roman" pitchFamily="18" charset="0"/>
              </a:rPr>
              <a:t>(i-1)</a:t>
            </a:r>
            <a:r>
              <a:rPr lang="zh-CN" altLang="en-US" sz="2400" b="1" dirty="0">
                <a:solidFill>
                  <a:srgbClr val="00B050"/>
                </a:solidFill>
                <a:latin typeface="Times New Roman" pitchFamily="18" charset="0"/>
                <a:ea typeface="华文楷体" pitchFamily="2" charset="-122"/>
                <a:cs typeface="Times New Roman" pitchFamily="18" charset="0"/>
              </a:rPr>
              <a:t>个工件的完成时间</a:t>
            </a:r>
            <a:r>
              <a:rPr lang="zh-CN" altLang="en-US" sz="2400" b="1" dirty="0">
                <a:solidFill>
                  <a:schemeClr val="tx1">
                    <a:lumMod val="50000"/>
                  </a:schemeClr>
                </a:solidFill>
                <a:latin typeface="Times New Roman" pitchFamily="18" charset="0"/>
                <a:ea typeface="华文楷体" pitchFamily="2" charset="-122"/>
                <a:cs typeface="Times New Roman" pitchFamily="18" charset="0"/>
              </a:rPr>
              <a:t>取大即，</a:t>
            </a:r>
            <a:r>
              <a:rPr lang="en-US" altLang="zh-CN" sz="2400" b="1" dirty="0">
                <a:solidFill>
                  <a:schemeClr val="tx1">
                    <a:lumMod val="50000"/>
                  </a:schemeClr>
                </a:solidFill>
                <a:latin typeface="Times New Roman" pitchFamily="18" charset="0"/>
                <a:ea typeface="华文楷体" pitchFamily="2" charset="-122"/>
                <a:cs typeface="Times New Roman" pitchFamily="18" charset="0"/>
              </a:rPr>
              <a:t>max(</a:t>
            </a:r>
            <a:r>
              <a:rPr lang="en-US" altLang="zh-CN" sz="2400" b="1" dirty="0">
                <a:solidFill>
                  <a:srgbClr val="FF0000"/>
                </a:solidFill>
                <a:latin typeface="Times New Roman" pitchFamily="18" charset="0"/>
                <a:ea typeface="华文楷体" pitchFamily="2" charset="-122"/>
                <a:cs typeface="Times New Roman" pitchFamily="18" charset="0"/>
              </a:rPr>
              <a:t>F</a:t>
            </a:r>
            <a:r>
              <a:rPr lang="en-US" altLang="zh-CN" sz="2400" b="1" baseline="-25000" dirty="0">
                <a:solidFill>
                  <a:srgbClr val="FF0000"/>
                </a:solidFill>
                <a:latin typeface="Times New Roman" pitchFamily="18" charset="0"/>
                <a:ea typeface="华文楷体" pitchFamily="2" charset="-122"/>
                <a:cs typeface="Times New Roman" pitchFamily="18" charset="0"/>
              </a:rPr>
              <a:t>1(i-1)</a:t>
            </a:r>
            <a:r>
              <a:rPr lang="en-US" altLang="zh-CN" sz="2400" b="1" dirty="0">
                <a:solidFill>
                  <a:srgbClr val="FF0000"/>
                </a:solidFill>
                <a:latin typeface="Times New Roman" pitchFamily="18" charset="0"/>
                <a:ea typeface="华文楷体" pitchFamily="2" charset="-122"/>
                <a:cs typeface="Times New Roman" pitchFamily="18" charset="0"/>
              </a:rPr>
              <a:t>+t</a:t>
            </a:r>
            <a:r>
              <a:rPr lang="en-US" altLang="zh-CN" sz="2400" b="1" baseline="-25000" dirty="0">
                <a:solidFill>
                  <a:srgbClr val="FF0000"/>
                </a:solidFill>
                <a:latin typeface="Times New Roman" pitchFamily="18" charset="0"/>
                <a:ea typeface="华文楷体" pitchFamily="2" charset="-122"/>
                <a:cs typeface="Times New Roman" pitchFamily="18" charset="0"/>
              </a:rPr>
              <a:t>1i</a:t>
            </a:r>
            <a:r>
              <a:rPr lang="en-US" altLang="zh-CN" sz="2400" b="1" dirty="0">
                <a:solidFill>
                  <a:schemeClr val="tx1">
                    <a:lumMod val="50000"/>
                  </a:schemeClr>
                </a:solidFill>
                <a:latin typeface="Times New Roman" pitchFamily="18" charset="0"/>
                <a:ea typeface="华文楷体" pitchFamily="2" charset="-122"/>
                <a:cs typeface="Times New Roman" pitchFamily="18" charset="0"/>
              </a:rPr>
              <a:t>, </a:t>
            </a:r>
            <a:r>
              <a:rPr lang="en-US" altLang="zh-CN" sz="2400" b="1" dirty="0">
                <a:solidFill>
                  <a:srgbClr val="00B050"/>
                </a:solidFill>
                <a:latin typeface="Times New Roman" pitchFamily="18" charset="0"/>
                <a:ea typeface="华文楷体" pitchFamily="2" charset="-122"/>
                <a:cs typeface="Times New Roman" pitchFamily="18" charset="0"/>
              </a:rPr>
              <a:t>F</a:t>
            </a:r>
            <a:r>
              <a:rPr lang="en-US" altLang="zh-CN" sz="2400" b="1" baseline="-25000" dirty="0">
                <a:solidFill>
                  <a:srgbClr val="00B050"/>
                </a:solidFill>
                <a:latin typeface="Times New Roman" pitchFamily="18" charset="0"/>
                <a:ea typeface="华文楷体" pitchFamily="2" charset="-122"/>
                <a:cs typeface="Times New Roman" pitchFamily="18" charset="0"/>
              </a:rPr>
              <a:t>2(i-1)</a:t>
            </a:r>
            <a:r>
              <a:rPr lang="en-US" altLang="zh-CN" sz="2400" b="1" dirty="0">
                <a:solidFill>
                  <a:schemeClr val="tx1">
                    <a:lumMod val="50000"/>
                  </a:schemeClr>
                </a:solidFill>
                <a:latin typeface="Times New Roman" pitchFamily="18" charset="0"/>
                <a:ea typeface="华文楷体" pitchFamily="2" charset="-122"/>
                <a:cs typeface="Times New Roman" pitchFamily="18" charset="0"/>
              </a:rPr>
              <a:t>)</a:t>
            </a:r>
            <a:endParaRPr lang="zh-CN" altLang="en-US" sz="2400" b="1" dirty="0">
              <a:solidFill>
                <a:schemeClr val="tx1">
                  <a:lumMod val="50000"/>
                </a:schemeClr>
              </a:solidFill>
              <a:latin typeface="Times New Roman" pitchFamily="18" charset="0"/>
              <a:ea typeface="华文楷体" pitchFamily="2" charset="-122"/>
              <a:cs typeface="Times New Roman"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2"/>
          <p:cNvSpPr>
            <a:spLocks noChangeArrowheads="1"/>
          </p:cNvSpPr>
          <p:nvPr/>
        </p:nvSpPr>
        <p:spPr bwMode="auto">
          <a:xfrm>
            <a:off x="292100" y="376238"/>
            <a:ext cx="48799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批作业调度问题：下界</a:t>
            </a:r>
          </a:p>
        </p:txBody>
      </p:sp>
      <p:graphicFrame>
        <p:nvGraphicFramePr>
          <p:cNvPr id="7170" name="Object 2"/>
          <p:cNvGraphicFramePr>
            <a:graphicFrameLocks noChangeAspect="1"/>
          </p:cNvGraphicFramePr>
          <p:nvPr/>
        </p:nvGraphicFramePr>
        <p:xfrm>
          <a:off x="266700" y="2682875"/>
          <a:ext cx="7037388" cy="3748088"/>
        </p:xfrm>
        <a:graphic>
          <a:graphicData uri="http://schemas.openxmlformats.org/presentationml/2006/ole">
            <mc:AlternateContent xmlns:mc="http://schemas.openxmlformats.org/markup-compatibility/2006">
              <mc:Choice xmlns:v="urn:schemas-microsoft-com:vml" Requires="v">
                <p:oleObj spid="_x0000_s6230" name="Equation" r:id="rId5" imgW="2743200" imgH="1460500" progId="Equation.DSMT4">
                  <p:embed/>
                </p:oleObj>
              </mc:Choice>
              <mc:Fallback>
                <p:oleObj name="Equation" r:id="rId5" imgW="2743200" imgH="146050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 y="2682875"/>
                        <a:ext cx="7037388" cy="374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圆角矩形 3"/>
          <p:cNvSpPr/>
          <p:nvPr/>
        </p:nvSpPr>
        <p:spPr>
          <a:xfrm>
            <a:off x="138113" y="1133475"/>
            <a:ext cx="8786812" cy="1295400"/>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just" eaLnBrk="1" hangingPunct="1">
              <a:defRPr/>
            </a:pPr>
            <a:r>
              <a:rPr lang="zh-CN" altLang="en-US" sz="2800" b="1" dirty="0">
                <a:solidFill>
                  <a:schemeClr val="accent5">
                    <a:lumMod val="75000"/>
                  </a:schemeClr>
                </a:solidFill>
                <a:latin typeface="Times New Roman" pitchFamily="18" charset="0"/>
                <a:ea typeface="华文楷体" pitchFamily="2" charset="-122"/>
                <a:cs typeface="Times New Roman" pitchFamily="18" charset="0"/>
              </a:rPr>
              <a:t>如果从节点</a:t>
            </a:r>
            <a:r>
              <a:rPr lang="en-US" altLang="zh-CN" sz="2800" b="1" dirty="0">
                <a:solidFill>
                  <a:schemeClr val="accent5">
                    <a:lumMod val="75000"/>
                  </a:schemeClr>
                </a:solidFill>
                <a:latin typeface="Times New Roman" pitchFamily="18" charset="0"/>
                <a:ea typeface="华文楷体" pitchFamily="2" charset="-122"/>
                <a:cs typeface="Times New Roman" pitchFamily="18" charset="0"/>
              </a:rPr>
              <a:t>E</a:t>
            </a:r>
            <a:r>
              <a:rPr lang="zh-CN" altLang="en-US" sz="2800" b="1" dirty="0">
                <a:solidFill>
                  <a:schemeClr val="accent5">
                    <a:lumMod val="75000"/>
                  </a:schemeClr>
                </a:solidFill>
                <a:latin typeface="Times New Roman" pitchFamily="18" charset="0"/>
                <a:ea typeface="华文楷体" pitchFamily="2" charset="-122"/>
                <a:cs typeface="Times New Roman" pitchFamily="18" charset="0"/>
              </a:rPr>
              <a:t>开始到叶节点的路上，</a:t>
            </a:r>
            <a:r>
              <a:rPr lang="zh-CN" altLang="en-US" sz="2800" b="1" dirty="0">
                <a:solidFill>
                  <a:srgbClr val="FF0000"/>
                </a:solidFill>
                <a:latin typeface="Times New Roman" pitchFamily="18" charset="0"/>
                <a:ea typeface="华文楷体" pitchFamily="2" charset="-122"/>
                <a:cs typeface="Times New Roman" pitchFamily="18" charset="0"/>
              </a:rPr>
              <a:t>机器</a:t>
            </a:r>
            <a:r>
              <a:rPr lang="en-US" altLang="zh-CN" sz="2800" b="1" dirty="0">
                <a:solidFill>
                  <a:srgbClr val="FF0000"/>
                </a:solidFill>
                <a:latin typeface="Times New Roman" pitchFamily="18" charset="0"/>
                <a:ea typeface="华文楷体" pitchFamily="2" charset="-122"/>
                <a:cs typeface="Times New Roman" pitchFamily="18" charset="0"/>
              </a:rPr>
              <a:t>1</a:t>
            </a:r>
            <a:r>
              <a:rPr lang="zh-CN" altLang="en-US" sz="2800" b="1" dirty="0">
                <a:solidFill>
                  <a:srgbClr val="FF0000"/>
                </a:solidFill>
                <a:latin typeface="Times New Roman" pitchFamily="18" charset="0"/>
                <a:ea typeface="华文楷体" pitchFamily="2" charset="-122"/>
                <a:cs typeface="Times New Roman" pitchFamily="18" charset="0"/>
              </a:rPr>
              <a:t>上没有空闲时间且工件在机器</a:t>
            </a:r>
            <a:r>
              <a:rPr lang="en-US" altLang="zh-CN" sz="2800" b="1" dirty="0">
                <a:solidFill>
                  <a:srgbClr val="FF0000"/>
                </a:solidFill>
                <a:latin typeface="Times New Roman" pitchFamily="18" charset="0"/>
                <a:ea typeface="华文楷体" pitchFamily="2" charset="-122"/>
                <a:cs typeface="Times New Roman" pitchFamily="18" charset="0"/>
              </a:rPr>
              <a:t>1</a:t>
            </a:r>
            <a:r>
              <a:rPr lang="zh-CN" altLang="en-US" sz="2800" b="1" dirty="0">
                <a:solidFill>
                  <a:srgbClr val="FF0000"/>
                </a:solidFill>
                <a:latin typeface="Times New Roman" pitchFamily="18" charset="0"/>
                <a:ea typeface="华文楷体" pitchFamily="2" charset="-122"/>
                <a:cs typeface="Times New Roman" pitchFamily="18" charset="0"/>
              </a:rPr>
              <a:t>上完成后立马能在机器</a:t>
            </a:r>
            <a:r>
              <a:rPr lang="en-US" altLang="zh-CN" sz="2800" b="1" dirty="0">
                <a:solidFill>
                  <a:srgbClr val="FF0000"/>
                </a:solidFill>
                <a:latin typeface="Times New Roman" pitchFamily="18" charset="0"/>
                <a:ea typeface="华文楷体" pitchFamily="2" charset="-122"/>
                <a:cs typeface="Times New Roman" pitchFamily="18" charset="0"/>
              </a:rPr>
              <a:t>2</a:t>
            </a:r>
            <a:r>
              <a:rPr lang="zh-CN" altLang="en-US" sz="2800" b="1" dirty="0">
                <a:solidFill>
                  <a:srgbClr val="FF0000"/>
                </a:solidFill>
                <a:latin typeface="Times New Roman" pitchFamily="18" charset="0"/>
                <a:ea typeface="华文楷体" pitchFamily="2" charset="-122"/>
                <a:cs typeface="Times New Roman" pitchFamily="18" charset="0"/>
              </a:rPr>
              <a:t>上加工</a:t>
            </a:r>
            <a:r>
              <a:rPr lang="zh-CN" altLang="en-US" sz="2800" b="1" dirty="0">
                <a:solidFill>
                  <a:schemeClr val="accent5">
                    <a:lumMod val="75000"/>
                  </a:schemeClr>
                </a:solidFill>
                <a:latin typeface="Times New Roman" pitchFamily="18" charset="0"/>
                <a:ea typeface="华文楷体" pitchFamily="2" charset="-122"/>
                <a:cs typeface="Times New Roman" pitchFamily="18" charset="0"/>
              </a:rPr>
              <a:t>，则剩余工件总完成时间为</a:t>
            </a:r>
            <a:r>
              <a:rPr lang="en-US" altLang="zh-CN" sz="2800" b="1" dirty="0">
                <a:solidFill>
                  <a:schemeClr val="accent5">
                    <a:lumMod val="75000"/>
                  </a:schemeClr>
                </a:solidFill>
                <a:latin typeface="Times New Roman" pitchFamily="18" charset="0"/>
                <a:ea typeface="华文楷体" pitchFamily="2" charset="-122"/>
                <a:cs typeface="Times New Roman" pitchFamily="18" charset="0"/>
              </a:rPr>
              <a:t>S</a:t>
            </a:r>
            <a:r>
              <a:rPr lang="en-US" altLang="zh-CN" sz="2800" b="1" baseline="-25000" dirty="0">
                <a:solidFill>
                  <a:schemeClr val="accent5">
                    <a:lumMod val="75000"/>
                  </a:schemeClr>
                </a:solidFill>
                <a:latin typeface="Times New Roman" pitchFamily="18" charset="0"/>
                <a:ea typeface="华文楷体" pitchFamily="2" charset="-122"/>
                <a:cs typeface="Times New Roman" pitchFamily="18" charset="0"/>
              </a:rPr>
              <a:t>1</a:t>
            </a:r>
            <a:endParaRPr lang="zh-CN" altLang="en-US" sz="2800" b="1" baseline="-25000" dirty="0">
              <a:solidFill>
                <a:schemeClr val="accent5">
                  <a:lumMod val="75000"/>
                </a:schemeClr>
              </a:solidFill>
              <a:latin typeface="Times New Roman" pitchFamily="18" charset="0"/>
              <a:ea typeface="华文楷体" pitchFamily="2" charset="-122"/>
              <a:cs typeface="Times New Roman" pitchFamily="18" charset="0"/>
            </a:endParaRPr>
          </a:p>
        </p:txBody>
      </p:sp>
      <p:sp>
        <p:nvSpPr>
          <p:cNvPr id="8" name="矩形 7"/>
          <p:cNvSpPr/>
          <p:nvPr/>
        </p:nvSpPr>
        <p:spPr>
          <a:xfrm>
            <a:off x="1181100" y="2724150"/>
            <a:ext cx="1524000" cy="561975"/>
          </a:xfrm>
          <a:prstGeom prst="rect">
            <a:avLst/>
          </a:prstGeom>
          <a:noFill/>
          <a:ln w="254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圆角矩形标注 6"/>
          <p:cNvSpPr/>
          <p:nvPr/>
        </p:nvSpPr>
        <p:spPr>
          <a:xfrm>
            <a:off x="4902200" y="2527300"/>
            <a:ext cx="4137025" cy="981075"/>
          </a:xfrm>
          <a:prstGeom prst="wedgeRoundRectCallout">
            <a:avLst/>
          </a:prstGeom>
        </p:spPr>
        <p:style>
          <a:lnRef idx="2">
            <a:schemeClr val="accent2"/>
          </a:lnRef>
          <a:fillRef idx="1">
            <a:schemeClr val="lt1"/>
          </a:fillRef>
          <a:effectRef idx="0">
            <a:schemeClr val="accent2"/>
          </a:effectRef>
          <a:fontRef idx="minor">
            <a:schemeClr val="dk1"/>
          </a:fontRef>
        </p:style>
        <p:txBody>
          <a:bodyPr anchor="ctr"/>
          <a:lstStyle/>
          <a:p>
            <a:pPr eaLnBrk="1" hangingPunct="1">
              <a:defRPr/>
            </a:pPr>
            <a:r>
              <a:rPr lang="en-US" altLang="zh-CN" sz="2400" b="1" i="1" dirty="0">
                <a:solidFill>
                  <a:schemeClr val="accent5">
                    <a:lumMod val="50000"/>
                  </a:schemeClr>
                </a:solidFill>
                <a:latin typeface="Times New Roman" pitchFamily="18" charset="0"/>
                <a:ea typeface="华文楷体" pitchFamily="2" charset="-122"/>
                <a:cs typeface="Times New Roman" pitchFamily="18" charset="0"/>
              </a:rPr>
              <a:t>   p</a:t>
            </a:r>
            <a:r>
              <a:rPr lang="en-US" altLang="zh-CN" sz="2400" b="1" i="1" baseline="-25000" dirty="0">
                <a:solidFill>
                  <a:schemeClr val="accent5">
                    <a:lumMod val="50000"/>
                  </a:schemeClr>
                </a:solidFill>
                <a:latin typeface="Times New Roman" pitchFamily="18" charset="0"/>
                <a:ea typeface="华文楷体" pitchFamily="2" charset="-122"/>
                <a:cs typeface="Times New Roman" pitchFamily="18" charset="0"/>
              </a:rPr>
              <a:t>r</a:t>
            </a:r>
            <a:r>
              <a:rPr lang="zh-CN" altLang="en-US" sz="2400" b="1" dirty="0">
                <a:solidFill>
                  <a:schemeClr val="accent5">
                    <a:lumMod val="50000"/>
                  </a:schemeClr>
                </a:solidFill>
                <a:latin typeface="华文楷体" pitchFamily="2" charset="-122"/>
                <a:ea typeface="华文楷体" pitchFamily="2" charset="-122"/>
              </a:rPr>
              <a:t>：已安排的最后一个工件</a:t>
            </a:r>
            <a:endParaRPr lang="en-US" altLang="zh-CN" sz="2400" b="1" dirty="0">
              <a:solidFill>
                <a:schemeClr val="accent5">
                  <a:lumMod val="50000"/>
                </a:schemeClr>
              </a:solidFill>
              <a:latin typeface="华文楷体" pitchFamily="2" charset="-122"/>
              <a:ea typeface="华文楷体" pitchFamily="2" charset="-122"/>
            </a:endParaRPr>
          </a:p>
          <a:p>
            <a:pPr eaLnBrk="1" hangingPunct="1">
              <a:defRPr/>
            </a:pPr>
            <a:r>
              <a:rPr lang="en-US" altLang="zh-CN" sz="2400" b="1" i="1" dirty="0">
                <a:solidFill>
                  <a:schemeClr val="accent5">
                    <a:lumMod val="50000"/>
                  </a:schemeClr>
                </a:solidFill>
                <a:latin typeface="Times New Roman" pitchFamily="18" charset="0"/>
                <a:ea typeface="华文楷体" pitchFamily="2" charset="-122"/>
                <a:cs typeface="Times New Roman" pitchFamily="18" charset="0"/>
              </a:rPr>
              <a:t>F</a:t>
            </a:r>
            <a:r>
              <a:rPr lang="en-US" altLang="zh-CN" sz="2400" b="1" i="1" baseline="-25000" dirty="0">
                <a:solidFill>
                  <a:schemeClr val="accent5">
                    <a:lumMod val="50000"/>
                  </a:schemeClr>
                </a:solidFill>
                <a:latin typeface="Times New Roman" pitchFamily="18" charset="0"/>
                <a:ea typeface="华文楷体" pitchFamily="2" charset="-122"/>
                <a:cs typeface="Times New Roman" pitchFamily="18" charset="0"/>
              </a:rPr>
              <a:t>1pr</a:t>
            </a:r>
            <a:r>
              <a:rPr lang="zh-CN" altLang="en-US" sz="2400" b="1" dirty="0">
                <a:solidFill>
                  <a:schemeClr val="accent5">
                    <a:lumMod val="50000"/>
                  </a:schemeClr>
                </a:solidFill>
                <a:latin typeface="华文楷体" pitchFamily="2" charset="-122"/>
                <a:ea typeface="华文楷体" pitchFamily="2" charset="-122"/>
              </a:rPr>
              <a:t>：</a:t>
            </a:r>
            <a:r>
              <a:rPr lang="en-US" altLang="zh-CN" sz="2400" b="1" i="1" dirty="0">
                <a:solidFill>
                  <a:schemeClr val="accent5">
                    <a:lumMod val="50000"/>
                  </a:schemeClr>
                </a:solidFill>
                <a:latin typeface="Times New Roman" pitchFamily="18" charset="0"/>
                <a:ea typeface="华文楷体" pitchFamily="2" charset="-122"/>
                <a:cs typeface="Times New Roman" pitchFamily="18" charset="0"/>
              </a:rPr>
              <a:t> p</a:t>
            </a:r>
            <a:r>
              <a:rPr lang="en-US" altLang="zh-CN" sz="2400" b="1" i="1" baseline="-25000" dirty="0">
                <a:solidFill>
                  <a:schemeClr val="accent5">
                    <a:lumMod val="50000"/>
                  </a:schemeClr>
                </a:solidFill>
                <a:latin typeface="Times New Roman" pitchFamily="18" charset="0"/>
                <a:ea typeface="华文楷体" pitchFamily="2" charset="-122"/>
                <a:cs typeface="Times New Roman" pitchFamily="18" charset="0"/>
              </a:rPr>
              <a:t>r</a:t>
            </a:r>
            <a:r>
              <a:rPr lang="zh-CN" altLang="en-US" sz="2400" b="1" dirty="0">
                <a:solidFill>
                  <a:schemeClr val="accent5">
                    <a:lumMod val="50000"/>
                  </a:schemeClr>
                </a:solidFill>
                <a:latin typeface="华文楷体" pitchFamily="2" charset="-122"/>
                <a:ea typeface="华文楷体" pitchFamily="2" charset="-122"/>
              </a:rPr>
              <a:t>在</a:t>
            </a:r>
            <a:r>
              <a:rPr lang="en-US" altLang="zh-CN" sz="2400" b="1" dirty="0">
                <a:solidFill>
                  <a:schemeClr val="accent5">
                    <a:lumMod val="50000"/>
                  </a:schemeClr>
                </a:solidFill>
                <a:latin typeface="华文楷体" pitchFamily="2" charset="-122"/>
                <a:ea typeface="华文楷体" pitchFamily="2" charset="-122"/>
              </a:rPr>
              <a:t>M1</a:t>
            </a:r>
            <a:r>
              <a:rPr lang="zh-CN" altLang="en-US" sz="2400" b="1" dirty="0">
                <a:solidFill>
                  <a:schemeClr val="accent5">
                    <a:lumMod val="50000"/>
                  </a:schemeClr>
                </a:solidFill>
                <a:latin typeface="华文楷体" pitchFamily="2" charset="-122"/>
                <a:ea typeface="华文楷体" pitchFamily="2" charset="-122"/>
              </a:rPr>
              <a:t>上的完成时间</a:t>
            </a:r>
          </a:p>
        </p:txBody>
      </p:sp>
      <p:sp>
        <p:nvSpPr>
          <p:cNvPr id="9" name="矩形 8"/>
          <p:cNvSpPr/>
          <p:nvPr/>
        </p:nvSpPr>
        <p:spPr>
          <a:xfrm>
            <a:off x="1149350" y="2705100"/>
            <a:ext cx="2546350" cy="561975"/>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矩形 9"/>
          <p:cNvSpPr/>
          <p:nvPr/>
        </p:nvSpPr>
        <p:spPr>
          <a:xfrm>
            <a:off x="1200150" y="3362325"/>
            <a:ext cx="2533650" cy="561975"/>
          </a:xfrm>
          <a:prstGeom prst="rect">
            <a:avLst/>
          </a:prstGeom>
          <a:noFill/>
          <a:ln w="254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矩形 10"/>
          <p:cNvSpPr/>
          <p:nvPr/>
        </p:nvSpPr>
        <p:spPr>
          <a:xfrm>
            <a:off x="1200150" y="3371850"/>
            <a:ext cx="3619500" cy="561975"/>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 name="矩形 11"/>
          <p:cNvSpPr/>
          <p:nvPr/>
        </p:nvSpPr>
        <p:spPr>
          <a:xfrm>
            <a:off x="1209675" y="4029075"/>
            <a:ext cx="3609975" cy="561975"/>
          </a:xfrm>
          <a:prstGeom prst="rect">
            <a:avLst/>
          </a:prstGeom>
          <a:noFill/>
          <a:ln w="254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 name="矩形 12"/>
          <p:cNvSpPr/>
          <p:nvPr/>
        </p:nvSpPr>
        <p:spPr>
          <a:xfrm>
            <a:off x="1209675" y="4038600"/>
            <a:ext cx="4591050" cy="561975"/>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矩形 13"/>
          <p:cNvSpPr/>
          <p:nvPr/>
        </p:nvSpPr>
        <p:spPr>
          <a:xfrm>
            <a:off x="1209675" y="4657725"/>
            <a:ext cx="5010150" cy="561975"/>
          </a:xfrm>
          <a:prstGeom prst="rect">
            <a:avLst/>
          </a:prstGeom>
          <a:noFill/>
          <a:ln w="254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矩形 14"/>
          <p:cNvSpPr/>
          <p:nvPr/>
        </p:nvSpPr>
        <p:spPr>
          <a:xfrm>
            <a:off x="1209675" y="4667250"/>
            <a:ext cx="5895975" cy="561975"/>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7" name="矩形 16"/>
          <p:cNvSpPr/>
          <p:nvPr/>
        </p:nvSpPr>
        <p:spPr>
          <a:xfrm>
            <a:off x="4886325" y="5610225"/>
            <a:ext cx="581025" cy="561975"/>
          </a:xfrm>
          <a:prstGeom prst="rect">
            <a:avLst/>
          </a:prstGeom>
          <a:noFill/>
          <a:ln w="254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8" name="矩形 17"/>
          <p:cNvSpPr/>
          <p:nvPr/>
        </p:nvSpPr>
        <p:spPr>
          <a:xfrm>
            <a:off x="1162050" y="2647950"/>
            <a:ext cx="685800" cy="26479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9" name="矩形 18"/>
          <p:cNvSpPr/>
          <p:nvPr/>
        </p:nvSpPr>
        <p:spPr>
          <a:xfrm>
            <a:off x="1600200" y="5610225"/>
            <a:ext cx="752475" cy="561975"/>
          </a:xfrm>
          <a:prstGeom prst="rect">
            <a:avLst/>
          </a:prstGeom>
          <a:noFill/>
          <a:ln w="254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0" name="矩形 19"/>
          <p:cNvSpPr/>
          <p:nvPr/>
        </p:nvSpPr>
        <p:spPr>
          <a:xfrm>
            <a:off x="2047875" y="2676525"/>
            <a:ext cx="685800" cy="26479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1" name="矩形 20"/>
          <p:cNvSpPr/>
          <p:nvPr/>
        </p:nvSpPr>
        <p:spPr>
          <a:xfrm>
            <a:off x="2581275" y="5619750"/>
            <a:ext cx="2047875" cy="561975"/>
          </a:xfrm>
          <a:prstGeom prst="rect">
            <a:avLst/>
          </a:prstGeom>
          <a:noFill/>
          <a:ln w="254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2" name="矩形 21"/>
          <p:cNvSpPr/>
          <p:nvPr/>
        </p:nvSpPr>
        <p:spPr>
          <a:xfrm>
            <a:off x="3105150" y="3400425"/>
            <a:ext cx="714375" cy="1933575"/>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3" name="矩形 22"/>
          <p:cNvSpPr/>
          <p:nvPr/>
        </p:nvSpPr>
        <p:spPr>
          <a:xfrm>
            <a:off x="4086225" y="4086225"/>
            <a:ext cx="714375" cy="1247775"/>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4" name="矩形 23"/>
          <p:cNvSpPr/>
          <p:nvPr/>
        </p:nvSpPr>
        <p:spPr>
          <a:xfrm>
            <a:off x="2530475" y="5573712"/>
            <a:ext cx="1546225" cy="657225"/>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5" name="线形标注 1 24"/>
          <p:cNvSpPr/>
          <p:nvPr/>
        </p:nvSpPr>
        <p:spPr>
          <a:xfrm>
            <a:off x="4724400" y="4973637"/>
            <a:ext cx="2381250" cy="609600"/>
          </a:xfrm>
          <a:prstGeom prst="borderCallout1">
            <a:avLst>
              <a:gd name="adj1" fmla="val 48438"/>
              <a:gd name="adj2" fmla="val -1533"/>
              <a:gd name="adj3" fmla="val 112500"/>
              <a:gd name="adj4" fmla="val -38333"/>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defRPr/>
            </a:pPr>
            <a:r>
              <a:rPr lang="en-US" altLang="zh-CN" sz="2000" b="1" dirty="0"/>
              <a:t>K</a:t>
            </a:r>
            <a:r>
              <a:rPr lang="zh-CN" altLang="en-US" sz="2000" b="1" dirty="0"/>
              <a:t>越小，前面的系数越大</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9"/>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1"/>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3"/>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5"/>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8"/>
                                        </p:tgtEl>
                                        <p:attrNameLst>
                                          <p:attrName>style.visibility</p:attrName>
                                        </p:attrNameLst>
                                      </p:cBhvr>
                                      <p:to>
                                        <p:strVal val="hidden"/>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1"/>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20"/>
                                        </p:tgtEl>
                                        <p:attrNameLst>
                                          <p:attrName>style.visibility</p:attrName>
                                        </p:attrNameLst>
                                      </p:cBhvr>
                                      <p:to>
                                        <p:strVal val="hidden"/>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2"/>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22"/>
                                        </p:tgtEl>
                                        <p:attrNameLst>
                                          <p:attrName>style.visibility</p:attrName>
                                        </p:attrNameLst>
                                      </p:cBhvr>
                                      <p:to>
                                        <p:strVal val="hidden"/>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23"/>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animBg="1"/>
      <p:bldP spid="9" grpId="1" animBg="1"/>
      <p:bldP spid="10" grpId="0" animBg="1"/>
      <p:bldP spid="11" grpId="0" animBg="1"/>
      <p:bldP spid="11" grpId="1" animBg="1"/>
      <p:bldP spid="12" grpId="0" animBg="1"/>
      <p:bldP spid="13" grpId="0" animBg="1"/>
      <p:bldP spid="13" grpId="1" animBg="1"/>
      <p:bldP spid="14" grpId="0" animBg="1"/>
      <p:bldP spid="15" grpId="0" animBg="1"/>
      <p:bldP spid="15" grpId="1" animBg="1"/>
      <p:bldP spid="17" grpId="0" animBg="1"/>
      <p:bldP spid="18" grpId="0" animBg="1"/>
      <p:bldP spid="18" grpId="1" animBg="1"/>
      <p:bldP spid="19" grpId="0" animBg="1"/>
      <p:bldP spid="20" grpId="0" animBg="1"/>
      <p:bldP spid="20" grpId="1" animBg="1"/>
      <p:bldP spid="21" grpId="0" animBg="1"/>
      <p:bldP spid="22" grpId="0" animBg="1"/>
      <p:bldP spid="22" grpId="1" animBg="1"/>
      <p:bldP spid="23" grpId="0" animBg="1"/>
      <p:bldP spid="23" grpId="1" animBg="1"/>
      <p:bldP spid="24" grpId="0" animBg="1"/>
      <p:bldP spid="2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矩形 2"/>
          <p:cNvSpPr>
            <a:spLocks noChangeArrowheads="1"/>
          </p:cNvSpPr>
          <p:nvPr/>
        </p:nvSpPr>
        <p:spPr bwMode="auto">
          <a:xfrm>
            <a:off x="292100" y="376238"/>
            <a:ext cx="49942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批作业调度问题：下界</a:t>
            </a:r>
          </a:p>
        </p:txBody>
      </p:sp>
      <p:sp>
        <p:nvSpPr>
          <p:cNvPr id="4" name="圆角矩形 3"/>
          <p:cNvSpPr/>
          <p:nvPr/>
        </p:nvSpPr>
        <p:spPr>
          <a:xfrm>
            <a:off x="195263" y="1123950"/>
            <a:ext cx="8786812" cy="12954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just" eaLnBrk="1" hangingPunct="1">
              <a:defRPr/>
            </a:pPr>
            <a:r>
              <a:rPr lang="zh-CN" altLang="en-US" sz="2800" b="1" dirty="0">
                <a:solidFill>
                  <a:schemeClr val="accent5">
                    <a:lumMod val="75000"/>
                  </a:schemeClr>
                </a:solidFill>
                <a:latin typeface="Times New Roman" pitchFamily="18" charset="0"/>
                <a:ea typeface="华文楷体" pitchFamily="2" charset="-122"/>
                <a:cs typeface="Times New Roman" pitchFamily="18" charset="0"/>
              </a:rPr>
              <a:t>如果从节点</a:t>
            </a:r>
            <a:r>
              <a:rPr lang="en-US" altLang="zh-CN" sz="2800" b="1" dirty="0">
                <a:solidFill>
                  <a:schemeClr val="accent5">
                    <a:lumMod val="75000"/>
                  </a:schemeClr>
                </a:solidFill>
                <a:latin typeface="Times New Roman" pitchFamily="18" charset="0"/>
                <a:ea typeface="华文楷体" pitchFamily="2" charset="-122"/>
                <a:cs typeface="Times New Roman" pitchFamily="18" charset="0"/>
              </a:rPr>
              <a:t>E</a:t>
            </a:r>
            <a:r>
              <a:rPr lang="zh-CN" altLang="en-US" sz="2800" b="1" dirty="0">
                <a:solidFill>
                  <a:schemeClr val="accent5">
                    <a:lumMod val="75000"/>
                  </a:schemeClr>
                </a:solidFill>
                <a:latin typeface="Times New Roman" pitchFamily="18" charset="0"/>
                <a:ea typeface="华文楷体" pitchFamily="2" charset="-122"/>
                <a:cs typeface="Times New Roman" pitchFamily="18" charset="0"/>
              </a:rPr>
              <a:t>开始到叶节点的路上，</a:t>
            </a:r>
            <a:r>
              <a:rPr lang="zh-CN" altLang="en-US" sz="2800" b="1" dirty="0">
                <a:solidFill>
                  <a:srgbClr val="FF0000"/>
                </a:solidFill>
                <a:latin typeface="Times New Roman" pitchFamily="18" charset="0"/>
                <a:ea typeface="华文楷体" pitchFamily="2" charset="-122"/>
                <a:cs typeface="Times New Roman" pitchFamily="18" charset="0"/>
              </a:rPr>
              <a:t>机器</a:t>
            </a:r>
            <a:r>
              <a:rPr lang="en-US" altLang="zh-CN" sz="2800" b="1" dirty="0">
                <a:solidFill>
                  <a:srgbClr val="FF0000"/>
                </a:solidFill>
                <a:latin typeface="Times New Roman" pitchFamily="18" charset="0"/>
                <a:ea typeface="华文楷体" pitchFamily="2" charset="-122"/>
                <a:cs typeface="Times New Roman" pitchFamily="18" charset="0"/>
              </a:rPr>
              <a:t>2</a:t>
            </a:r>
            <a:r>
              <a:rPr lang="zh-CN" altLang="en-US" sz="2800" b="1" dirty="0">
                <a:solidFill>
                  <a:srgbClr val="FF0000"/>
                </a:solidFill>
                <a:latin typeface="Times New Roman" pitchFamily="18" charset="0"/>
                <a:ea typeface="华文楷体" pitchFamily="2" charset="-122"/>
                <a:cs typeface="Times New Roman" pitchFamily="18" charset="0"/>
              </a:rPr>
              <a:t>上没有空闲时间（前一个工件完成后立马能开始下一个工件）</a:t>
            </a:r>
            <a:r>
              <a:rPr lang="zh-CN" altLang="en-US" sz="2800" b="1" dirty="0">
                <a:solidFill>
                  <a:schemeClr val="accent5">
                    <a:lumMod val="75000"/>
                  </a:schemeClr>
                </a:solidFill>
                <a:latin typeface="Times New Roman" pitchFamily="18" charset="0"/>
                <a:ea typeface="华文楷体" pitchFamily="2" charset="-122"/>
                <a:cs typeface="Times New Roman" pitchFamily="18" charset="0"/>
              </a:rPr>
              <a:t>，则剩余工件总完成时间为</a:t>
            </a:r>
            <a:r>
              <a:rPr lang="en-US" altLang="zh-CN" sz="2800" b="1" dirty="0">
                <a:solidFill>
                  <a:schemeClr val="accent5">
                    <a:lumMod val="75000"/>
                  </a:schemeClr>
                </a:solidFill>
                <a:latin typeface="Times New Roman" pitchFamily="18" charset="0"/>
                <a:ea typeface="华文楷体" pitchFamily="2" charset="-122"/>
                <a:cs typeface="Times New Roman" pitchFamily="18" charset="0"/>
              </a:rPr>
              <a:t>S</a:t>
            </a:r>
            <a:r>
              <a:rPr lang="en-US" altLang="zh-CN" sz="2800" b="1" baseline="-25000" dirty="0">
                <a:solidFill>
                  <a:schemeClr val="accent5">
                    <a:lumMod val="75000"/>
                  </a:schemeClr>
                </a:solidFill>
                <a:latin typeface="Times New Roman" pitchFamily="18" charset="0"/>
                <a:ea typeface="华文楷体" pitchFamily="2" charset="-122"/>
                <a:cs typeface="Times New Roman" pitchFamily="18" charset="0"/>
              </a:rPr>
              <a:t>2</a:t>
            </a:r>
            <a:endParaRPr lang="zh-CN" altLang="en-US" sz="2800" b="1" baseline="-25000" dirty="0">
              <a:solidFill>
                <a:schemeClr val="accent5">
                  <a:lumMod val="75000"/>
                </a:schemeClr>
              </a:solidFill>
              <a:latin typeface="Times New Roman" pitchFamily="18" charset="0"/>
              <a:ea typeface="华文楷体" pitchFamily="2" charset="-122"/>
              <a:cs typeface="Times New Roman" pitchFamily="18" charset="0"/>
            </a:endParaRPr>
          </a:p>
        </p:txBody>
      </p:sp>
      <p:graphicFrame>
        <p:nvGraphicFramePr>
          <p:cNvPr id="7170" name="Object 3"/>
          <p:cNvGraphicFramePr>
            <a:graphicFrameLocks noChangeAspect="1"/>
          </p:cNvGraphicFramePr>
          <p:nvPr>
            <p:extLst>
              <p:ext uri="{D42A27DB-BD31-4B8C-83A1-F6EECF244321}">
                <p14:modId xmlns:p14="http://schemas.microsoft.com/office/powerpoint/2010/main" val="2551355109"/>
              </p:ext>
            </p:extLst>
          </p:nvPr>
        </p:nvGraphicFramePr>
        <p:xfrm>
          <a:off x="266700" y="2740025"/>
          <a:ext cx="7677150" cy="3984625"/>
        </p:xfrm>
        <a:graphic>
          <a:graphicData uri="http://schemas.openxmlformats.org/presentationml/2006/ole">
            <mc:AlternateContent xmlns:mc="http://schemas.openxmlformats.org/markup-compatibility/2006">
              <mc:Choice xmlns:v="urn:schemas-microsoft-com:vml" Requires="v">
                <p:oleObj spid="_x0000_s7255" name="Equation" r:id="rId5" imgW="3670200" imgH="1904760" progId="Equation.DSMT4">
                  <p:embed/>
                </p:oleObj>
              </mc:Choice>
              <mc:Fallback>
                <p:oleObj name="Equation" r:id="rId5" imgW="3670200" imgH="1904760" progId="Equation.DSMT4">
                  <p:embed/>
                  <p:pic>
                    <p:nvPicPr>
                      <p:cNvPr id="0" name="Object 3"/>
                      <p:cNvPicPr>
                        <a:picLocks noChangeAspect="1" noChangeArrowheads="1"/>
                      </p:cNvPicPr>
                      <p:nvPr/>
                    </p:nvPicPr>
                    <p:blipFill>
                      <a:blip r:embed="rId6"/>
                      <a:srcRect/>
                      <a:stretch>
                        <a:fillRect/>
                      </a:stretch>
                    </p:blipFill>
                    <p:spPr bwMode="auto">
                      <a:xfrm>
                        <a:off x="266700" y="2740025"/>
                        <a:ext cx="7677150" cy="398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矩形 23"/>
          <p:cNvSpPr/>
          <p:nvPr/>
        </p:nvSpPr>
        <p:spPr>
          <a:xfrm>
            <a:off x="1076325" y="2886075"/>
            <a:ext cx="2952750" cy="561975"/>
          </a:xfrm>
          <a:prstGeom prst="rect">
            <a:avLst/>
          </a:prstGeom>
          <a:noFill/>
          <a:ln w="254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5" name="矩形 24"/>
          <p:cNvSpPr/>
          <p:nvPr/>
        </p:nvSpPr>
        <p:spPr>
          <a:xfrm>
            <a:off x="1044575" y="2867025"/>
            <a:ext cx="3794125" cy="561975"/>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圆角矩形标注 6"/>
          <p:cNvSpPr/>
          <p:nvPr/>
        </p:nvSpPr>
        <p:spPr>
          <a:xfrm>
            <a:off x="5781675" y="2628900"/>
            <a:ext cx="3362325" cy="1181100"/>
          </a:xfrm>
          <a:prstGeom prst="wedgeRoundRectCallout">
            <a:avLst/>
          </a:prstGeom>
        </p:spPr>
        <p:style>
          <a:lnRef idx="2">
            <a:schemeClr val="accent1"/>
          </a:lnRef>
          <a:fillRef idx="1">
            <a:schemeClr val="lt1"/>
          </a:fillRef>
          <a:effectRef idx="0">
            <a:schemeClr val="accent1"/>
          </a:effectRef>
          <a:fontRef idx="minor">
            <a:schemeClr val="dk1"/>
          </a:fontRef>
        </p:style>
        <p:txBody>
          <a:bodyPr anchor="ctr"/>
          <a:lstStyle/>
          <a:p>
            <a:pPr eaLnBrk="1" hangingPunct="1">
              <a:defRPr/>
            </a:pPr>
            <a:r>
              <a:rPr lang="en-US" altLang="zh-CN" sz="2000" b="1" i="1" dirty="0">
                <a:solidFill>
                  <a:schemeClr val="accent5">
                    <a:lumMod val="50000"/>
                  </a:schemeClr>
                </a:solidFill>
                <a:latin typeface="Times New Roman" pitchFamily="18" charset="0"/>
                <a:ea typeface="华文楷体" pitchFamily="2" charset="-122"/>
                <a:cs typeface="Times New Roman" pitchFamily="18" charset="0"/>
              </a:rPr>
              <a:t>M</a:t>
            </a:r>
            <a:r>
              <a:rPr lang="zh-CN" altLang="en-US" sz="2000" b="1" i="1" dirty="0">
                <a:solidFill>
                  <a:schemeClr val="accent5">
                    <a:lumMod val="50000"/>
                  </a:schemeClr>
                </a:solidFill>
                <a:latin typeface="Times New Roman" pitchFamily="18" charset="0"/>
                <a:ea typeface="华文楷体" pitchFamily="2" charset="-122"/>
                <a:cs typeface="Times New Roman" pitchFamily="18" charset="0"/>
              </a:rPr>
              <a:t>：</a:t>
            </a:r>
            <a:r>
              <a:rPr lang="zh-CN" altLang="en-US" sz="2000" b="1" dirty="0">
                <a:solidFill>
                  <a:schemeClr val="accent5">
                    <a:lumMod val="50000"/>
                  </a:schemeClr>
                </a:solidFill>
                <a:latin typeface="Times New Roman" pitchFamily="18" charset="0"/>
                <a:ea typeface="华文楷体" pitchFamily="2" charset="-122"/>
                <a:cs typeface="Times New Roman" pitchFamily="18" charset="0"/>
              </a:rPr>
              <a:t>为已经安排的工件集合</a:t>
            </a:r>
            <a:r>
              <a:rPr lang="en-US" altLang="zh-CN" sz="2000" b="1" dirty="0">
                <a:solidFill>
                  <a:schemeClr val="accent5">
                    <a:lumMod val="50000"/>
                  </a:schemeClr>
                </a:solidFill>
                <a:latin typeface="Times New Roman" pitchFamily="18" charset="0"/>
                <a:ea typeface="华文楷体" pitchFamily="2" charset="-122"/>
                <a:cs typeface="Times New Roman" pitchFamily="18" charset="0"/>
              </a:rPr>
              <a:t>  </a:t>
            </a:r>
          </a:p>
          <a:p>
            <a:pPr eaLnBrk="1" hangingPunct="1">
              <a:defRPr/>
            </a:pPr>
            <a:r>
              <a:rPr lang="en-US" altLang="zh-CN" sz="2000" b="1" i="1" dirty="0">
                <a:solidFill>
                  <a:schemeClr val="accent5">
                    <a:lumMod val="50000"/>
                  </a:schemeClr>
                </a:solidFill>
                <a:latin typeface="Times New Roman" pitchFamily="18" charset="0"/>
                <a:ea typeface="华文楷体" pitchFamily="2" charset="-122"/>
                <a:cs typeface="Times New Roman" pitchFamily="18" charset="0"/>
              </a:rPr>
              <a:t> p</a:t>
            </a:r>
            <a:r>
              <a:rPr lang="en-US" altLang="zh-CN" sz="2000" b="1" i="1" baseline="-25000" dirty="0">
                <a:solidFill>
                  <a:schemeClr val="accent5">
                    <a:lumMod val="50000"/>
                  </a:schemeClr>
                </a:solidFill>
                <a:latin typeface="Times New Roman" pitchFamily="18" charset="0"/>
                <a:ea typeface="华文楷体" pitchFamily="2" charset="-122"/>
                <a:cs typeface="Times New Roman" pitchFamily="18" charset="0"/>
              </a:rPr>
              <a:t>r</a:t>
            </a:r>
            <a:r>
              <a:rPr lang="zh-CN" altLang="en-US" sz="2000" b="1" dirty="0">
                <a:solidFill>
                  <a:schemeClr val="accent5">
                    <a:lumMod val="50000"/>
                  </a:schemeClr>
                </a:solidFill>
                <a:latin typeface="华文楷体" pitchFamily="2" charset="-122"/>
                <a:ea typeface="华文楷体" pitchFamily="2" charset="-122"/>
              </a:rPr>
              <a:t>：已安排的最后一个工件</a:t>
            </a:r>
            <a:endParaRPr lang="en-US" altLang="zh-CN" sz="2000" b="1" dirty="0">
              <a:solidFill>
                <a:schemeClr val="accent5">
                  <a:lumMod val="50000"/>
                </a:schemeClr>
              </a:solidFill>
              <a:latin typeface="华文楷体" pitchFamily="2" charset="-122"/>
              <a:ea typeface="华文楷体" pitchFamily="2" charset="-122"/>
            </a:endParaRPr>
          </a:p>
          <a:p>
            <a:pPr eaLnBrk="1" hangingPunct="1">
              <a:defRPr/>
            </a:pPr>
            <a:r>
              <a:rPr lang="en-US" altLang="zh-CN" sz="2000" b="1" i="1" dirty="0">
                <a:solidFill>
                  <a:schemeClr val="accent5">
                    <a:lumMod val="50000"/>
                  </a:schemeClr>
                </a:solidFill>
                <a:latin typeface="Times New Roman" pitchFamily="18" charset="0"/>
                <a:ea typeface="华文楷体" pitchFamily="2" charset="-122"/>
                <a:cs typeface="Times New Roman" pitchFamily="18" charset="0"/>
              </a:rPr>
              <a:t>F</a:t>
            </a:r>
            <a:r>
              <a:rPr lang="en-US" altLang="zh-CN" sz="2000" b="1" i="1" baseline="-25000" dirty="0">
                <a:solidFill>
                  <a:schemeClr val="accent5">
                    <a:lumMod val="50000"/>
                  </a:schemeClr>
                </a:solidFill>
                <a:latin typeface="Times New Roman" pitchFamily="18" charset="0"/>
                <a:ea typeface="华文楷体" pitchFamily="2" charset="-122"/>
                <a:cs typeface="Times New Roman" pitchFamily="18" charset="0"/>
              </a:rPr>
              <a:t>1pr</a:t>
            </a:r>
            <a:r>
              <a:rPr lang="zh-CN" altLang="en-US" sz="2000" b="1" dirty="0">
                <a:solidFill>
                  <a:schemeClr val="accent5">
                    <a:lumMod val="50000"/>
                  </a:schemeClr>
                </a:solidFill>
                <a:latin typeface="华文楷体" pitchFamily="2" charset="-122"/>
                <a:ea typeface="华文楷体" pitchFamily="2" charset="-122"/>
              </a:rPr>
              <a:t>：</a:t>
            </a:r>
            <a:r>
              <a:rPr lang="en-US" altLang="zh-CN" sz="2000" b="1" i="1" dirty="0">
                <a:solidFill>
                  <a:schemeClr val="accent5">
                    <a:lumMod val="50000"/>
                  </a:schemeClr>
                </a:solidFill>
                <a:latin typeface="Times New Roman" pitchFamily="18" charset="0"/>
                <a:ea typeface="华文楷体" pitchFamily="2" charset="-122"/>
                <a:cs typeface="Times New Roman" pitchFamily="18" charset="0"/>
              </a:rPr>
              <a:t> p</a:t>
            </a:r>
            <a:r>
              <a:rPr lang="en-US" altLang="zh-CN" sz="2000" b="1" i="1" baseline="-25000" dirty="0">
                <a:solidFill>
                  <a:schemeClr val="accent5">
                    <a:lumMod val="50000"/>
                  </a:schemeClr>
                </a:solidFill>
                <a:latin typeface="Times New Roman" pitchFamily="18" charset="0"/>
                <a:ea typeface="华文楷体" pitchFamily="2" charset="-122"/>
                <a:cs typeface="Times New Roman" pitchFamily="18" charset="0"/>
              </a:rPr>
              <a:t>r</a:t>
            </a:r>
            <a:r>
              <a:rPr lang="zh-CN" altLang="en-US" sz="2000" b="1" dirty="0">
                <a:solidFill>
                  <a:schemeClr val="accent5">
                    <a:lumMod val="50000"/>
                  </a:schemeClr>
                </a:solidFill>
                <a:latin typeface="华文楷体" pitchFamily="2" charset="-122"/>
                <a:ea typeface="华文楷体" pitchFamily="2" charset="-122"/>
              </a:rPr>
              <a:t>在</a:t>
            </a:r>
            <a:r>
              <a:rPr lang="en-US" altLang="zh-CN" sz="2000" b="1" dirty="0">
                <a:solidFill>
                  <a:schemeClr val="accent5">
                    <a:lumMod val="50000"/>
                  </a:schemeClr>
                </a:solidFill>
                <a:latin typeface="华文楷体" pitchFamily="2" charset="-122"/>
                <a:ea typeface="华文楷体" pitchFamily="2" charset="-122"/>
              </a:rPr>
              <a:t>M1</a:t>
            </a:r>
            <a:r>
              <a:rPr lang="zh-CN" altLang="en-US" sz="2000" b="1" dirty="0">
                <a:solidFill>
                  <a:schemeClr val="accent5">
                    <a:lumMod val="50000"/>
                  </a:schemeClr>
                </a:solidFill>
                <a:latin typeface="华文楷体" pitchFamily="2" charset="-122"/>
                <a:ea typeface="华文楷体" pitchFamily="2" charset="-122"/>
              </a:rPr>
              <a:t>上的完成时间</a:t>
            </a:r>
            <a:endParaRPr lang="en-US" altLang="zh-CN" sz="2000" b="1" dirty="0">
              <a:solidFill>
                <a:schemeClr val="accent5">
                  <a:lumMod val="50000"/>
                </a:schemeClr>
              </a:solidFill>
              <a:latin typeface="华文楷体" pitchFamily="2" charset="-122"/>
              <a:ea typeface="华文楷体" pitchFamily="2" charset="-122"/>
            </a:endParaRPr>
          </a:p>
          <a:p>
            <a:pPr eaLnBrk="1" hangingPunct="1">
              <a:defRPr/>
            </a:pPr>
            <a:r>
              <a:rPr lang="en-US" altLang="zh-CN" sz="2000" b="1" i="1" dirty="0">
                <a:solidFill>
                  <a:schemeClr val="accent5">
                    <a:lumMod val="50000"/>
                  </a:schemeClr>
                </a:solidFill>
                <a:latin typeface="Times New Roman" pitchFamily="18" charset="0"/>
                <a:ea typeface="华文楷体" pitchFamily="2" charset="-122"/>
                <a:cs typeface="Times New Roman" pitchFamily="18" charset="0"/>
              </a:rPr>
              <a:t>F</a:t>
            </a:r>
            <a:r>
              <a:rPr lang="en-US" altLang="zh-CN" sz="2000" b="1" i="1" baseline="-25000" dirty="0">
                <a:solidFill>
                  <a:schemeClr val="accent5">
                    <a:lumMod val="50000"/>
                  </a:schemeClr>
                </a:solidFill>
                <a:latin typeface="Times New Roman" pitchFamily="18" charset="0"/>
                <a:ea typeface="华文楷体" pitchFamily="2" charset="-122"/>
                <a:cs typeface="Times New Roman" pitchFamily="18" charset="0"/>
              </a:rPr>
              <a:t>2pr</a:t>
            </a:r>
            <a:r>
              <a:rPr lang="zh-CN" altLang="en-US" sz="2000" b="1" dirty="0">
                <a:solidFill>
                  <a:schemeClr val="accent5">
                    <a:lumMod val="50000"/>
                  </a:schemeClr>
                </a:solidFill>
                <a:latin typeface="华文楷体" pitchFamily="2" charset="-122"/>
                <a:ea typeface="华文楷体" pitchFamily="2" charset="-122"/>
              </a:rPr>
              <a:t>：</a:t>
            </a:r>
            <a:r>
              <a:rPr lang="en-US" altLang="zh-CN" sz="2000" b="1" i="1" dirty="0">
                <a:solidFill>
                  <a:schemeClr val="accent5">
                    <a:lumMod val="50000"/>
                  </a:schemeClr>
                </a:solidFill>
                <a:latin typeface="Times New Roman" pitchFamily="18" charset="0"/>
                <a:ea typeface="华文楷体" pitchFamily="2" charset="-122"/>
                <a:cs typeface="Times New Roman" pitchFamily="18" charset="0"/>
              </a:rPr>
              <a:t> p</a:t>
            </a:r>
            <a:r>
              <a:rPr lang="en-US" altLang="zh-CN" sz="2000" b="1" i="1" baseline="-25000" dirty="0">
                <a:solidFill>
                  <a:schemeClr val="accent5">
                    <a:lumMod val="50000"/>
                  </a:schemeClr>
                </a:solidFill>
                <a:latin typeface="Times New Roman" pitchFamily="18" charset="0"/>
                <a:ea typeface="华文楷体" pitchFamily="2" charset="-122"/>
                <a:cs typeface="Times New Roman" pitchFamily="18" charset="0"/>
              </a:rPr>
              <a:t>r</a:t>
            </a:r>
            <a:r>
              <a:rPr lang="zh-CN" altLang="en-US" sz="2000" b="1" dirty="0">
                <a:solidFill>
                  <a:schemeClr val="accent5">
                    <a:lumMod val="50000"/>
                  </a:schemeClr>
                </a:solidFill>
                <a:latin typeface="华文楷体" pitchFamily="2" charset="-122"/>
                <a:ea typeface="华文楷体" pitchFamily="2" charset="-122"/>
              </a:rPr>
              <a:t>在</a:t>
            </a:r>
            <a:r>
              <a:rPr lang="en-US" altLang="zh-CN" sz="2000" b="1" dirty="0">
                <a:solidFill>
                  <a:schemeClr val="accent5">
                    <a:lumMod val="50000"/>
                  </a:schemeClr>
                </a:solidFill>
                <a:latin typeface="华文楷体" pitchFamily="2" charset="-122"/>
                <a:ea typeface="华文楷体" pitchFamily="2" charset="-122"/>
              </a:rPr>
              <a:t>M2</a:t>
            </a:r>
            <a:r>
              <a:rPr lang="zh-CN" altLang="en-US" sz="2000" b="1" dirty="0">
                <a:solidFill>
                  <a:schemeClr val="accent5">
                    <a:lumMod val="50000"/>
                  </a:schemeClr>
                </a:solidFill>
                <a:latin typeface="华文楷体" pitchFamily="2" charset="-122"/>
                <a:ea typeface="华文楷体" pitchFamily="2" charset="-122"/>
              </a:rPr>
              <a:t>上的完成时间</a:t>
            </a:r>
          </a:p>
        </p:txBody>
      </p:sp>
      <p:sp>
        <p:nvSpPr>
          <p:cNvPr id="26" name="矩形 25"/>
          <p:cNvSpPr/>
          <p:nvPr/>
        </p:nvSpPr>
        <p:spPr>
          <a:xfrm>
            <a:off x="1047750" y="3638550"/>
            <a:ext cx="3848100" cy="561975"/>
          </a:xfrm>
          <a:prstGeom prst="rect">
            <a:avLst/>
          </a:prstGeom>
          <a:noFill/>
          <a:ln w="254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7" name="矩形 26"/>
          <p:cNvSpPr/>
          <p:nvPr/>
        </p:nvSpPr>
        <p:spPr>
          <a:xfrm>
            <a:off x="1016000" y="3619500"/>
            <a:ext cx="4679950" cy="561975"/>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8" name="矩形 27"/>
          <p:cNvSpPr/>
          <p:nvPr/>
        </p:nvSpPr>
        <p:spPr>
          <a:xfrm>
            <a:off x="1066800" y="4410075"/>
            <a:ext cx="4629150" cy="561975"/>
          </a:xfrm>
          <a:prstGeom prst="rect">
            <a:avLst/>
          </a:prstGeom>
          <a:noFill/>
          <a:ln w="254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9" name="矩形 28"/>
          <p:cNvSpPr/>
          <p:nvPr/>
        </p:nvSpPr>
        <p:spPr>
          <a:xfrm>
            <a:off x="1035050" y="4391025"/>
            <a:ext cx="5508625" cy="561975"/>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0" name="矩形 29"/>
          <p:cNvSpPr/>
          <p:nvPr/>
        </p:nvSpPr>
        <p:spPr>
          <a:xfrm>
            <a:off x="1066800" y="5181600"/>
            <a:ext cx="5467350" cy="561975"/>
          </a:xfrm>
          <a:prstGeom prst="rect">
            <a:avLst/>
          </a:prstGeom>
          <a:noFill/>
          <a:ln w="254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1" name="矩形 30"/>
          <p:cNvSpPr/>
          <p:nvPr/>
        </p:nvSpPr>
        <p:spPr>
          <a:xfrm>
            <a:off x="1035050" y="5162550"/>
            <a:ext cx="6746875" cy="561975"/>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2" name="矩形 31"/>
          <p:cNvSpPr/>
          <p:nvPr/>
        </p:nvSpPr>
        <p:spPr>
          <a:xfrm>
            <a:off x="2352675" y="2857500"/>
            <a:ext cx="1666875" cy="561975"/>
          </a:xfrm>
          <a:prstGeom prst="rect">
            <a:avLst/>
          </a:prstGeom>
          <a:noFill/>
          <a:ln w="254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3" name="矩形 32"/>
          <p:cNvSpPr/>
          <p:nvPr/>
        </p:nvSpPr>
        <p:spPr>
          <a:xfrm>
            <a:off x="1044575" y="2809875"/>
            <a:ext cx="3013075" cy="29908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4" name="矩形 33"/>
          <p:cNvSpPr/>
          <p:nvPr/>
        </p:nvSpPr>
        <p:spPr>
          <a:xfrm>
            <a:off x="1549400" y="5991225"/>
            <a:ext cx="3013075" cy="561975"/>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5" name="矩形 34"/>
          <p:cNvSpPr/>
          <p:nvPr/>
        </p:nvSpPr>
        <p:spPr>
          <a:xfrm>
            <a:off x="4225925" y="2809875"/>
            <a:ext cx="622300" cy="29908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6" name="矩形 35"/>
          <p:cNvSpPr/>
          <p:nvPr/>
        </p:nvSpPr>
        <p:spPr>
          <a:xfrm>
            <a:off x="4768850" y="6010275"/>
            <a:ext cx="1641475" cy="561975"/>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7" name="矩形 36"/>
          <p:cNvSpPr/>
          <p:nvPr/>
        </p:nvSpPr>
        <p:spPr>
          <a:xfrm>
            <a:off x="5054600" y="3543300"/>
            <a:ext cx="622300" cy="22669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8" name="矩形 37"/>
          <p:cNvSpPr/>
          <p:nvPr/>
        </p:nvSpPr>
        <p:spPr>
          <a:xfrm>
            <a:off x="5949950" y="4295775"/>
            <a:ext cx="622300" cy="152400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9" name="矩形 38"/>
          <p:cNvSpPr>
            <a:spLocks noChangeArrowheads="1"/>
          </p:cNvSpPr>
          <p:nvPr/>
        </p:nvSpPr>
        <p:spPr bwMode="auto">
          <a:xfrm>
            <a:off x="990600" y="2320925"/>
            <a:ext cx="36004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800" b="1">
                <a:solidFill>
                  <a:srgbClr val="FF0000"/>
                </a:solidFill>
                <a:latin typeface="Times New Roman" pitchFamily="18" charset="0"/>
                <a:ea typeface="华文楷体" pitchFamily="2" charset="-122"/>
                <a:cs typeface="Times New Roman" pitchFamily="18" charset="0"/>
              </a:rPr>
              <a:t>max(F</a:t>
            </a:r>
            <a:r>
              <a:rPr lang="en-US" altLang="zh-CN" sz="2800" b="1" baseline="-25000">
                <a:solidFill>
                  <a:srgbClr val="FF0000"/>
                </a:solidFill>
                <a:latin typeface="Times New Roman" pitchFamily="18" charset="0"/>
                <a:ea typeface="华文楷体" pitchFamily="2" charset="-122"/>
                <a:cs typeface="Times New Roman" pitchFamily="18" charset="0"/>
              </a:rPr>
              <a:t>2(i-1)</a:t>
            </a:r>
            <a:r>
              <a:rPr lang="en-US" altLang="zh-CN" sz="2800" b="1">
                <a:solidFill>
                  <a:srgbClr val="FF0000"/>
                </a:solidFill>
                <a:latin typeface="Times New Roman" pitchFamily="18" charset="0"/>
                <a:ea typeface="华文楷体" pitchFamily="2" charset="-122"/>
                <a:cs typeface="Times New Roman" pitchFamily="18" charset="0"/>
              </a:rPr>
              <a:t>, F</a:t>
            </a:r>
            <a:r>
              <a:rPr lang="en-US" altLang="zh-CN" sz="2800" b="1" baseline="-25000">
                <a:solidFill>
                  <a:srgbClr val="FF0000"/>
                </a:solidFill>
                <a:latin typeface="Times New Roman" pitchFamily="18" charset="0"/>
                <a:ea typeface="华文楷体" pitchFamily="2" charset="-122"/>
                <a:cs typeface="Times New Roman" pitchFamily="18" charset="0"/>
              </a:rPr>
              <a:t>1(i-1)</a:t>
            </a:r>
            <a:r>
              <a:rPr lang="en-US" altLang="zh-CN" sz="2800" b="1">
                <a:solidFill>
                  <a:srgbClr val="FF0000"/>
                </a:solidFill>
                <a:latin typeface="Times New Roman" pitchFamily="18" charset="0"/>
                <a:ea typeface="华文楷体" pitchFamily="2" charset="-122"/>
                <a:cs typeface="Times New Roman" pitchFamily="18" charset="0"/>
              </a:rPr>
              <a:t>+t</a:t>
            </a:r>
            <a:r>
              <a:rPr lang="en-US" altLang="zh-CN" sz="2800" b="1" baseline="-25000">
                <a:solidFill>
                  <a:srgbClr val="FF0000"/>
                </a:solidFill>
                <a:latin typeface="Times New Roman" pitchFamily="18" charset="0"/>
                <a:ea typeface="华文楷体" pitchFamily="2" charset="-122"/>
                <a:cs typeface="Times New Roman" pitchFamily="18" charset="0"/>
              </a:rPr>
              <a:t>1i</a:t>
            </a:r>
            <a:r>
              <a:rPr lang="en-US" altLang="zh-CN" sz="2800" b="1">
                <a:solidFill>
                  <a:srgbClr val="FF0000"/>
                </a:solidFill>
                <a:latin typeface="Times New Roman" pitchFamily="18" charset="0"/>
                <a:ea typeface="华文楷体" pitchFamily="2" charset="-122"/>
                <a:cs typeface="Times New Roman" pitchFamily="18" charset="0"/>
              </a:rPr>
              <a:t>)</a:t>
            </a:r>
            <a:endParaRPr lang="zh-CN" altLang="en-US" sz="2800">
              <a:solidFill>
                <a:srgbClr val="FF0000"/>
              </a:solidFill>
              <a:ea typeface="华文楷体" pitchFamily="2" charset="-122"/>
              <a:cs typeface="Times New Roman" pitchFamily="18" charset="0"/>
            </a:endParaRPr>
          </a:p>
        </p:txBody>
      </p:sp>
      <p:sp>
        <p:nvSpPr>
          <p:cNvPr id="22" name="线形标注 1 21"/>
          <p:cNvSpPr/>
          <p:nvPr/>
        </p:nvSpPr>
        <p:spPr>
          <a:xfrm>
            <a:off x="6169025" y="5400675"/>
            <a:ext cx="1657350" cy="609600"/>
          </a:xfrm>
          <a:prstGeom prst="borderCallout1">
            <a:avLst>
              <a:gd name="adj1" fmla="val 48438"/>
              <a:gd name="adj2" fmla="val -1533"/>
              <a:gd name="adj3" fmla="val 112500"/>
              <a:gd name="adj4" fmla="val -38333"/>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defRPr/>
            </a:pPr>
            <a:r>
              <a:rPr lang="en-US" altLang="zh-CN" sz="2000" b="1" dirty="0"/>
              <a:t>K</a:t>
            </a:r>
            <a:r>
              <a:rPr lang="zh-CN" altLang="en-US" sz="2000" b="1" dirty="0"/>
              <a:t>越小，前面的系数越大</a:t>
            </a:r>
          </a:p>
        </p:txBody>
      </p:sp>
      <p:sp>
        <p:nvSpPr>
          <p:cNvPr id="23" name="矩形 22"/>
          <p:cNvSpPr/>
          <p:nvPr/>
        </p:nvSpPr>
        <p:spPr>
          <a:xfrm>
            <a:off x="4784725" y="5962650"/>
            <a:ext cx="1603375" cy="657225"/>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9"/>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2"/>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7" grpId="0" animBg="1"/>
      <p:bldP spid="26" grpId="0" animBg="1"/>
      <p:bldP spid="27" grpId="0" animBg="1"/>
      <p:bldP spid="28" grpId="0" animBg="1"/>
      <p:bldP spid="29" grpId="0" animBg="1"/>
      <p:bldP spid="30" grpId="0" animBg="1"/>
      <p:bldP spid="31" grpId="0" animBg="1"/>
      <p:bldP spid="32" grpId="0" animBg="1"/>
      <p:bldP spid="32" grpId="1" animBg="1"/>
      <p:bldP spid="33" grpId="0" animBg="1"/>
      <p:bldP spid="34" grpId="0" animBg="1"/>
      <p:bldP spid="35" grpId="0" animBg="1"/>
      <p:bldP spid="36" grpId="0" animBg="1"/>
      <p:bldP spid="37" grpId="0" animBg="1"/>
      <p:bldP spid="38" grpId="0" animBg="1"/>
      <p:bldP spid="39" grpId="0"/>
      <p:bldP spid="39" grpId="1"/>
      <p:bldP spid="22" grpId="0" animBg="1"/>
      <p:bldP spid="2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批作业调度问题</a:t>
            </a:r>
          </a:p>
        </p:txBody>
      </p:sp>
      <p:sp>
        <p:nvSpPr>
          <p:cNvPr id="8197" name="Rectangle 3"/>
          <p:cNvSpPr txBox="1">
            <a:spLocks noChangeArrowheads="1"/>
          </p:cNvSpPr>
          <p:nvPr/>
        </p:nvSpPr>
        <p:spPr bwMode="auto">
          <a:xfrm>
            <a:off x="647700" y="1206500"/>
            <a:ext cx="6096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defRPr>
                <a:solidFill>
                  <a:schemeClr val="tx1"/>
                </a:solidFill>
                <a:latin typeface="Arial" pitchFamily="34" charset="0"/>
                <a:ea typeface="宋体" pitchFamily="2" charset="-122"/>
              </a:defRPr>
            </a:lvl1pPr>
            <a:lvl2pPr marL="742950" indent="-285750" defTabSz="685800">
              <a:defRPr>
                <a:solidFill>
                  <a:schemeClr val="tx1"/>
                </a:solidFill>
                <a:latin typeface="Arial" pitchFamily="34" charset="0"/>
                <a:ea typeface="宋体" pitchFamily="2" charset="-122"/>
              </a:defRPr>
            </a:lvl2pPr>
            <a:lvl3pPr marL="1143000" indent="-228600" defTabSz="685800">
              <a:defRPr>
                <a:solidFill>
                  <a:schemeClr val="tx1"/>
                </a:solidFill>
                <a:latin typeface="Arial" pitchFamily="34" charset="0"/>
                <a:ea typeface="宋体" pitchFamily="2" charset="-122"/>
              </a:defRPr>
            </a:lvl3pPr>
            <a:lvl4pPr marL="1600200" indent="-228600" defTabSz="685800">
              <a:defRPr>
                <a:solidFill>
                  <a:schemeClr val="tx1"/>
                </a:solidFill>
                <a:latin typeface="Arial" pitchFamily="34" charset="0"/>
                <a:ea typeface="宋体" pitchFamily="2" charset="-122"/>
              </a:defRPr>
            </a:lvl4pPr>
            <a:lvl5pPr marL="2057400" indent="-228600" defTabSz="68580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90000"/>
              </a:lnSpc>
              <a:spcBef>
                <a:spcPts val="750"/>
              </a:spcBef>
              <a:buClr>
                <a:schemeClr val="accent1"/>
              </a:buClr>
              <a:buSzPct val="75000"/>
            </a:pPr>
            <a:r>
              <a:rPr lang="zh-CN" altLang="en-US" sz="3200" b="1">
                <a:solidFill>
                  <a:srgbClr val="0070C0"/>
                </a:solidFill>
                <a:latin typeface="Times New Roman" pitchFamily="18" charset="0"/>
                <a:ea typeface="华文楷体" pitchFamily="2" charset="-122"/>
                <a:cs typeface="Times New Roman" pitchFamily="18" charset="0"/>
              </a:rPr>
              <a:t>2. 下界函数</a:t>
            </a:r>
          </a:p>
        </p:txBody>
      </p:sp>
      <p:sp>
        <p:nvSpPr>
          <p:cNvPr id="4" name="Text Box 4"/>
          <p:cNvSpPr txBox="1">
            <a:spLocks noChangeArrowheads="1"/>
          </p:cNvSpPr>
          <p:nvPr/>
        </p:nvSpPr>
        <p:spPr bwMode="auto">
          <a:xfrm>
            <a:off x="915988" y="1755775"/>
            <a:ext cx="6934200" cy="396875"/>
          </a:xfrm>
          <a:prstGeom prst="rect">
            <a:avLst/>
          </a:prstGeom>
          <a:noFill/>
          <a:ln w="6350">
            <a:noFill/>
            <a:miter lim="800000"/>
            <a:headEnd/>
            <a:tailEnd/>
          </a:ln>
          <a:effectLst/>
        </p:spPr>
        <p:txBody>
          <a:bodyPr>
            <a:spAutoFit/>
          </a:bodyPr>
          <a:lstStyle/>
          <a:p>
            <a:pPr eaLnBrk="1" hangingPunct="1">
              <a:spcBef>
                <a:spcPct val="50000"/>
              </a:spcBef>
              <a:defRPr/>
            </a:pPr>
            <a:r>
              <a:rPr lang="zh-CN" altLang="en-US" sz="2000" b="1" dirty="0">
                <a:solidFill>
                  <a:schemeClr val="tx1">
                    <a:lumMod val="50000"/>
                  </a:schemeClr>
                </a:solidFill>
                <a:latin typeface="Times New Roman" pitchFamily="18" charset="0"/>
                <a:ea typeface="华文楷体" pitchFamily="2" charset="-122"/>
                <a:cs typeface="Times New Roman" pitchFamily="18" charset="0"/>
              </a:rPr>
              <a:t>在结点</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E</a:t>
            </a:r>
            <a:r>
              <a:rPr lang="zh-CN" altLang="en-US" sz="2000" b="1" dirty="0">
                <a:solidFill>
                  <a:schemeClr val="tx1">
                    <a:lumMod val="50000"/>
                  </a:schemeClr>
                </a:solidFill>
                <a:latin typeface="Times New Roman" pitchFamily="18" charset="0"/>
                <a:ea typeface="华文楷体" pitchFamily="2" charset="-122"/>
                <a:cs typeface="Times New Roman" pitchFamily="18" charset="0"/>
              </a:rPr>
              <a:t>处相应子树中叶结点完成时间和的</a:t>
            </a:r>
            <a:r>
              <a:rPr lang="zh-CN" altLang="en-US" sz="2000" b="1" dirty="0">
                <a:solidFill>
                  <a:srgbClr val="FF0000"/>
                </a:solidFill>
                <a:latin typeface="Times New Roman" pitchFamily="18" charset="0"/>
                <a:ea typeface="华文楷体" pitchFamily="2" charset="-122"/>
                <a:cs typeface="Times New Roman" pitchFamily="18" charset="0"/>
              </a:rPr>
              <a:t>下界</a:t>
            </a:r>
            <a:r>
              <a:rPr lang="zh-CN" altLang="en-US" sz="2000" b="1" dirty="0">
                <a:solidFill>
                  <a:schemeClr val="tx1">
                    <a:lumMod val="50000"/>
                  </a:schemeClr>
                </a:solidFill>
                <a:latin typeface="Times New Roman" pitchFamily="18" charset="0"/>
                <a:ea typeface="华文楷体" pitchFamily="2" charset="-122"/>
                <a:cs typeface="Times New Roman" pitchFamily="18" charset="0"/>
              </a:rPr>
              <a:t>是：</a:t>
            </a:r>
          </a:p>
        </p:txBody>
      </p:sp>
      <p:graphicFrame>
        <p:nvGraphicFramePr>
          <p:cNvPr id="5" name="Object 2"/>
          <p:cNvGraphicFramePr>
            <a:graphicFrameLocks noChangeAspect="1"/>
          </p:cNvGraphicFramePr>
          <p:nvPr>
            <p:extLst>
              <p:ext uri="{D42A27DB-BD31-4B8C-83A1-F6EECF244321}">
                <p14:modId xmlns:p14="http://schemas.microsoft.com/office/powerpoint/2010/main" val="2128287810"/>
              </p:ext>
            </p:extLst>
          </p:nvPr>
        </p:nvGraphicFramePr>
        <p:xfrm>
          <a:off x="2006600" y="2178050"/>
          <a:ext cx="5584825" cy="2308225"/>
        </p:xfrm>
        <a:graphic>
          <a:graphicData uri="http://schemas.openxmlformats.org/presentationml/2006/ole">
            <mc:AlternateContent xmlns:mc="http://schemas.openxmlformats.org/markup-compatibility/2006">
              <mc:Choice xmlns:v="urn:schemas-microsoft-com:vml" Requires="v">
                <p:oleObj spid="_x0000_s8338" name="Equation" r:id="rId5" imgW="2781000" imgH="1231560" progId="Equation.DSMT4">
                  <p:embed/>
                </p:oleObj>
              </mc:Choice>
              <mc:Fallback>
                <p:oleObj name="Equation" r:id="rId5" imgW="2781000" imgH="1231560" progId="Equation.DSMT4">
                  <p:embed/>
                  <p:pic>
                    <p:nvPicPr>
                      <p:cNvPr id="0" name="Object 2"/>
                      <p:cNvPicPr>
                        <a:picLocks noChangeAspect="1" noChangeArrowheads="1"/>
                      </p:cNvPicPr>
                      <p:nvPr/>
                    </p:nvPicPr>
                    <p:blipFill>
                      <a:blip r:embed="rId6"/>
                      <a:srcRect/>
                      <a:stretch>
                        <a:fillRect/>
                      </a:stretch>
                    </p:blipFill>
                    <p:spPr bwMode="auto">
                      <a:xfrm>
                        <a:off x="2006600" y="2178050"/>
                        <a:ext cx="55848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6"/>
          <p:cNvSpPr txBox="1">
            <a:spLocks noChangeArrowheads="1"/>
          </p:cNvSpPr>
          <p:nvPr/>
        </p:nvSpPr>
        <p:spPr bwMode="auto">
          <a:xfrm>
            <a:off x="858838" y="4441825"/>
            <a:ext cx="7467600" cy="830263"/>
          </a:xfrm>
          <a:prstGeom prst="rect">
            <a:avLst/>
          </a:prstGeom>
          <a:noFill/>
          <a:ln w="6350">
            <a:noFill/>
            <a:miter lim="800000"/>
            <a:headEnd/>
            <a:tailEnd/>
          </a:ln>
          <a:effectLst/>
        </p:spPr>
        <p:txBody>
          <a:bodyPr>
            <a:spAutoFit/>
          </a:bodyPr>
          <a:lstStyle/>
          <a:p>
            <a:pPr eaLnBrk="1" hangingPunct="1">
              <a:spcBef>
                <a:spcPct val="50000"/>
              </a:spcBef>
              <a:defRPr/>
            </a:pPr>
            <a:r>
              <a:rPr lang="zh-CN" altLang="en-US" sz="2000" b="1" dirty="0">
                <a:solidFill>
                  <a:schemeClr val="tx1">
                    <a:lumMod val="50000"/>
                  </a:schemeClr>
                </a:solidFill>
                <a:latin typeface="Times New Roman" pitchFamily="18" charset="0"/>
                <a:ea typeface="华文楷体" pitchFamily="2" charset="-122"/>
                <a:cs typeface="Times New Roman" pitchFamily="18" charset="0"/>
              </a:rPr>
              <a:t>注意到如果选择</a:t>
            </a:r>
            <a:r>
              <a:rPr lang="en-US" altLang="zh-CN" sz="2000" b="1" dirty="0" err="1">
                <a:solidFill>
                  <a:schemeClr val="tx1">
                    <a:lumMod val="50000"/>
                  </a:schemeClr>
                </a:solidFill>
                <a:latin typeface="Times New Roman" pitchFamily="18" charset="0"/>
                <a:ea typeface="华文楷体" pitchFamily="2" charset="-122"/>
                <a:cs typeface="Times New Roman" pitchFamily="18" charset="0"/>
              </a:rPr>
              <a:t>P</a:t>
            </a:r>
            <a:r>
              <a:rPr lang="en-US" altLang="zh-CN" sz="1400" b="1" dirty="0" err="1">
                <a:solidFill>
                  <a:schemeClr val="tx1">
                    <a:lumMod val="50000"/>
                  </a:schemeClr>
                </a:solidFill>
                <a:latin typeface="Times New Roman" pitchFamily="18" charset="0"/>
                <a:ea typeface="华文楷体" pitchFamily="2" charset="-122"/>
                <a:cs typeface="Times New Roman" pitchFamily="18" charset="0"/>
              </a:rPr>
              <a:t>k</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a:t>
            </a:r>
            <a:r>
              <a:rPr lang="zh-CN" altLang="en-US" sz="2000" b="1" dirty="0">
                <a:solidFill>
                  <a:srgbClr val="FF0000"/>
                </a:solidFill>
                <a:latin typeface="Times New Roman" pitchFamily="18" charset="0"/>
                <a:ea typeface="华文楷体" pitchFamily="2" charset="-122"/>
                <a:cs typeface="Times New Roman" pitchFamily="18" charset="0"/>
              </a:rPr>
              <a:t>使</a:t>
            </a:r>
            <a:r>
              <a:rPr lang="en-US" altLang="zh-CN" sz="2400" b="1" dirty="0">
                <a:solidFill>
                  <a:srgbClr val="FF0000"/>
                </a:solidFill>
                <a:latin typeface="Times New Roman" pitchFamily="18" charset="0"/>
                <a:ea typeface="华文楷体" pitchFamily="2" charset="-122"/>
                <a:cs typeface="Times New Roman" pitchFamily="18" charset="0"/>
              </a:rPr>
              <a:t>t</a:t>
            </a:r>
            <a:r>
              <a:rPr lang="en-US" altLang="zh-CN" sz="1200" b="1" dirty="0">
                <a:solidFill>
                  <a:srgbClr val="FF0000"/>
                </a:solidFill>
                <a:latin typeface="Times New Roman" pitchFamily="18" charset="0"/>
                <a:ea typeface="华文楷体" pitchFamily="2" charset="-122"/>
                <a:cs typeface="Times New Roman" pitchFamily="18" charset="0"/>
              </a:rPr>
              <a:t>1pk</a:t>
            </a:r>
            <a:r>
              <a:rPr lang="zh-CN" altLang="en-US" sz="2000" b="1" dirty="0">
                <a:solidFill>
                  <a:srgbClr val="FF0000"/>
                </a:solidFill>
                <a:latin typeface="Times New Roman" pitchFamily="18" charset="0"/>
                <a:ea typeface="华文楷体" pitchFamily="2" charset="-122"/>
                <a:cs typeface="Times New Roman" pitchFamily="18" charset="0"/>
              </a:rPr>
              <a:t>在</a:t>
            </a:r>
            <a:r>
              <a:rPr lang="en-US" altLang="zh-CN" sz="2000" b="1" dirty="0">
                <a:solidFill>
                  <a:srgbClr val="FF0000"/>
                </a:solidFill>
                <a:latin typeface="Times New Roman" pitchFamily="18" charset="0"/>
                <a:ea typeface="华文楷体" pitchFamily="2" charset="-122"/>
                <a:cs typeface="Times New Roman" pitchFamily="18" charset="0"/>
              </a:rPr>
              <a:t>k&gt;=</a:t>
            </a:r>
            <a:r>
              <a:rPr lang="en-US" altLang="zh-CN" sz="2400" b="1" dirty="0">
                <a:solidFill>
                  <a:srgbClr val="FF0000"/>
                </a:solidFill>
                <a:latin typeface="Times New Roman" pitchFamily="18" charset="0"/>
                <a:ea typeface="华文楷体" pitchFamily="2" charset="-122"/>
                <a:cs typeface="Times New Roman" pitchFamily="18" charset="0"/>
              </a:rPr>
              <a:t>r</a:t>
            </a:r>
            <a:r>
              <a:rPr lang="en-US" altLang="zh-CN" sz="2000" b="1" dirty="0">
                <a:solidFill>
                  <a:srgbClr val="FF0000"/>
                </a:solidFill>
                <a:latin typeface="Times New Roman" pitchFamily="18" charset="0"/>
                <a:ea typeface="华文楷体" pitchFamily="2" charset="-122"/>
                <a:cs typeface="Times New Roman" pitchFamily="18" charset="0"/>
              </a:rPr>
              <a:t>+1</a:t>
            </a:r>
            <a:r>
              <a:rPr lang="zh-CN" altLang="en-US" sz="2000" b="1" dirty="0">
                <a:solidFill>
                  <a:srgbClr val="FF0000"/>
                </a:solidFill>
                <a:latin typeface="Times New Roman" pitchFamily="18" charset="0"/>
                <a:ea typeface="华文楷体" pitchFamily="2" charset="-122"/>
                <a:cs typeface="Times New Roman" pitchFamily="18" charset="0"/>
              </a:rPr>
              <a:t>时依非减序排列</a:t>
            </a:r>
            <a:r>
              <a:rPr lang="zh-CN" altLang="en-US" sz="2000" b="1" dirty="0">
                <a:solidFill>
                  <a:schemeClr val="tx1">
                    <a:lumMod val="50000"/>
                  </a:schemeClr>
                </a:solidFill>
                <a:latin typeface="Times New Roman" pitchFamily="18" charset="0"/>
                <a:ea typeface="华文楷体" pitchFamily="2" charset="-122"/>
                <a:cs typeface="Times New Roman" pitchFamily="18" charset="0"/>
              </a:rPr>
              <a:t>，</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S1</a:t>
            </a:r>
            <a:r>
              <a:rPr lang="zh-CN" altLang="en-US" sz="2000" b="1" dirty="0">
                <a:solidFill>
                  <a:schemeClr val="tx1">
                    <a:lumMod val="50000"/>
                  </a:schemeClr>
                </a:solidFill>
                <a:latin typeface="Times New Roman" pitchFamily="18" charset="0"/>
                <a:ea typeface="华文楷体" pitchFamily="2" charset="-122"/>
                <a:cs typeface="Times New Roman" pitchFamily="18" charset="0"/>
              </a:rPr>
              <a:t>则取得极小值</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a:t>
            </a:r>
            <a:r>
              <a:rPr lang="zh-CN" altLang="en-US" sz="2000" b="1" dirty="0">
                <a:solidFill>
                  <a:schemeClr val="tx1">
                    <a:lumMod val="50000"/>
                  </a:schemeClr>
                </a:solidFill>
                <a:latin typeface="Times New Roman" pitchFamily="18" charset="0"/>
                <a:ea typeface="华文楷体" pitchFamily="2" charset="-122"/>
                <a:cs typeface="Times New Roman" pitchFamily="18" charset="0"/>
              </a:rPr>
              <a:t>同理如果选择</a:t>
            </a:r>
            <a:r>
              <a:rPr lang="en-US" altLang="zh-CN" sz="2000" b="1" dirty="0" err="1">
                <a:solidFill>
                  <a:schemeClr val="tx1">
                    <a:lumMod val="50000"/>
                  </a:schemeClr>
                </a:solidFill>
                <a:latin typeface="Times New Roman" pitchFamily="18" charset="0"/>
                <a:ea typeface="华文楷体" pitchFamily="2" charset="-122"/>
                <a:cs typeface="Times New Roman" pitchFamily="18" charset="0"/>
              </a:rPr>
              <a:t>P</a:t>
            </a:r>
            <a:r>
              <a:rPr lang="en-US" altLang="zh-CN" sz="1400" b="1" dirty="0" err="1">
                <a:solidFill>
                  <a:schemeClr val="tx1">
                    <a:lumMod val="50000"/>
                  </a:schemeClr>
                </a:solidFill>
                <a:latin typeface="Times New Roman" pitchFamily="18" charset="0"/>
                <a:ea typeface="华文楷体" pitchFamily="2" charset="-122"/>
                <a:cs typeface="Times New Roman" pitchFamily="18" charset="0"/>
              </a:rPr>
              <a:t>k</a:t>
            </a:r>
            <a:r>
              <a:rPr lang="zh-CN" altLang="en-US" sz="2000" b="1" dirty="0">
                <a:solidFill>
                  <a:schemeClr val="tx1">
                    <a:lumMod val="50000"/>
                  </a:schemeClr>
                </a:solidFill>
                <a:latin typeface="Times New Roman" pitchFamily="18" charset="0"/>
                <a:ea typeface="华文楷体" pitchFamily="2" charset="-122"/>
                <a:cs typeface="Times New Roman" pitchFamily="18" charset="0"/>
              </a:rPr>
              <a:t>使</a:t>
            </a:r>
            <a:r>
              <a:rPr lang="en-US" altLang="zh-CN" sz="2400" b="1" dirty="0">
                <a:solidFill>
                  <a:srgbClr val="FF0000"/>
                </a:solidFill>
                <a:latin typeface="Times New Roman" pitchFamily="18" charset="0"/>
                <a:ea typeface="华文楷体" pitchFamily="2" charset="-122"/>
                <a:cs typeface="Times New Roman" pitchFamily="18" charset="0"/>
              </a:rPr>
              <a:t>t</a:t>
            </a:r>
            <a:r>
              <a:rPr lang="en-US" altLang="zh-CN" sz="1200" b="1" dirty="0">
                <a:solidFill>
                  <a:srgbClr val="FF0000"/>
                </a:solidFill>
                <a:latin typeface="Times New Roman" pitchFamily="18" charset="0"/>
                <a:ea typeface="华文楷体" pitchFamily="2" charset="-122"/>
                <a:cs typeface="Times New Roman" pitchFamily="18" charset="0"/>
              </a:rPr>
              <a:t>2pk</a:t>
            </a:r>
            <a:r>
              <a:rPr lang="zh-CN" altLang="en-US" sz="2000" b="1" dirty="0">
                <a:solidFill>
                  <a:srgbClr val="FF0000"/>
                </a:solidFill>
                <a:latin typeface="Times New Roman" pitchFamily="18" charset="0"/>
                <a:ea typeface="华文楷体" pitchFamily="2" charset="-122"/>
                <a:cs typeface="Times New Roman" pitchFamily="18" charset="0"/>
              </a:rPr>
              <a:t>依非减序排列</a:t>
            </a:r>
            <a:r>
              <a:rPr lang="zh-CN" altLang="en-US" sz="2000" b="1" dirty="0">
                <a:solidFill>
                  <a:schemeClr val="tx1">
                    <a:lumMod val="50000"/>
                  </a:schemeClr>
                </a:solidFill>
                <a:latin typeface="Times New Roman" pitchFamily="18" charset="0"/>
                <a:ea typeface="华文楷体" pitchFamily="2" charset="-122"/>
                <a:cs typeface="Times New Roman" pitchFamily="18" charset="0"/>
              </a:rPr>
              <a:t>，则</a:t>
            </a:r>
            <a:r>
              <a:rPr lang="en-US" altLang="zh-CN" sz="2000" b="1" dirty="0">
                <a:solidFill>
                  <a:schemeClr val="tx1">
                    <a:lumMod val="50000"/>
                  </a:schemeClr>
                </a:solidFill>
                <a:latin typeface="Times New Roman" pitchFamily="18" charset="0"/>
                <a:ea typeface="华文楷体" pitchFamily="2" charset="-122"/>
                <a:cs typeface="Times New Roman" pitchFamily="18" charset="0"/>
              </a:rPr>
              <a:t>S2</a:t>
            </a:r>
            <a:r>
              <a:rPr lang="zh-CN" altLang="en-US" sz="2000" b="1" dirty="0">
                <a:solidFill>
                  <a:schemeClr val="tx1">
                    <a:lumMod val="50000"/>
                  </a:schemeClr>
                </a:solidFill>
                <a:latin typeface="Times New Roman" pitchFamily="18" charset="0"/>
                <a:ea typeface="华文楷体" pitchFamily="2" charset="-122"/>
                <a:cs typeface="Times New Roman" pitchFamily="18" charset="0"/>
              </a:rPr>
              <a:t>取得极小值。 </a:t>
            </a:r>
          </a:p>
        </p:txBody>
      </p:sp>
      <p:graphicFrame>
        <p:nvGraphicFramePr>
          <p:cNvPr id="7" name="Object 3"/>
          <p:cNvGraphicFramePr>
            <a:graphicFrameLocks noChangeAspect="1"/>
          </p:cNvGraphicFramePr>
          <p:nvPr/>
        </p:nvGraphicFramePr>
        <p:xfrm>
          <a:off x="2411413" y="5346700"/>
          <a:ext cx="3886200" cy="685800"/>
        </p:xfrm>
        <a:graphic>
          <a:graphicData uri="http://schemas.openxmlformats.org/presentationml/2006/ole">
            <mc:AlternateContent xmlns:mc="http://schemas.openxmlformats.org/markup-compatibility/2006">
              <mc:Choice xmlns:v="urn:schemas-microsoft-com:vml" Requires="v">
                <p:oleObj spid="_x0000_s8339" name="Equation" r:id="rId7" imgW="1600200" imgH="355600" progId="Equation.DSMT4">
                  <p:embed/>
                </p:oleObj>
              </mc:Choice>
              <mc:Fallback>
                <p:oleObj name="Equation" r:id="rId7" imgW="1600200" imgH="355600"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413" y="5346700"/>
                        <a:ext cx="3886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8"/>
          <p:cNvSpPr txBox="1">
            <a:spLocks noChangeArrowheads="1"/>
          </p:cNvSpPr>
          <p:nvPr/>
        </p:nvSpPr>
        <p:spPr bwMode="auto">
          <a:xfrm>
            <a:off x="915988" y="6127750"/>
            <a:ext cx="693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000" b="1">
                <a:solidFill>
                  <a:srgbClr val="FF0000"/>
                </a:solidFill>
                <a:latin typeface="Times New Roman" pitchFamily="18" charset="0"/>
                <a:ea typeface="华文楷体" pitchFamily="2" charset="-122"/>
                <a:cs typeface="Times New Roman" pitchFamily="18" charset="0"/>
              </a:rPr>
              <a:t>这可以作为优先队列式分支限界法中的下界函数。 </a:t>
            </a:r>
          </a:p>
        </p:txBody>
      </p:sp>
      <p:sp>
        <p:nvSpPr>
          <p:cNvPr id="9" name="矩形 8"/>
          <p:cNvSpPr/>
          <p:nvPr/>
        </p:nvSpPr>
        <p:spPr>
          <a:xfrm>
            <a:off x="2025650" y="2133600"/>
            <a:ext cx="774700" cy="733425"/>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矩形 9"/>
          <p:cNvSpPr/>
          <p:nvPr/>
        </p:nvSpPr>
        <p:spPr>
          <a:xfrm>
            <a:off x="3035300" y="2143125"/>
            <a:ext cx="1441450" cy="733425"/>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矩形 10"/>
          <p:cNvSpPr/>
          <p:nvPr/>
        </p:nvSpPr>
        <p:spPr>
          <a:xfrm>
            <a:off x="4025900" y="2943225"/>
            <a:ext cx="1546225" cy="657225"/>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 name="线形标注 1 11"/>
          <p:cNvSpPr/>
          <p:nvPr/>
        </p:nvSpPr>
        <p:spPr>
          <a:xfrm>
            <a:off x="6219825" y="2343150"/>
            <a:ext cx="2381250" cy="609600"/>
          </a:xfrm>
          <a:prstGeom prst="borderCallout1">
            <a:avLst>
              <a:gd name="adj1" fmla="val 48438"/>
              <a:gd name="adj2" fmla="val -1533"/>
              <a:gd name="adj3" fmla="val 112500"/>
              <a:gd name="adj4" fmla="val -38333"/>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defRPr/>
            </a:pPr>
            <a:r>
              <a:rPr lang="en-US" altLang="zh-CN" sz="2000" b="1" dirty="0"/>
              <a:t>K</a:t>
            </a:r>
            <a:r>
              <a:rPr lang="zh-CN" altLang="en-US" sz="2000" b="1" dirty="0"/>
              <a:t>越小，前面的系数越大</a:t>
            </a:r>
          </a:p>
        </p:txBody>
      </p:sp>
      <p:sp>
        <p:nvSpPr>
          <p:cNvPr id="13" name="线形标注 1 12"/>
          <p:cNvSpPr/>
          <p:nvPr/>
        </p:nvSpPr>
        <p:spPr>
          <a:xfrm>
            <a:off x="7086600" y="3238500"/>
            <a:ext cx="1657350" cy="609600"/>
          </a:xfrm>
          <a:prstGeom prst="borderCallout1">
            <a:avLst>
              <a:gd name="adj1" fmla="val 48438"/>
              <a:gd name="adj2" fmla="val -1533"/>
              <a:gd name="adj3" fmla="val 112500"/>
              <a:gd name="adj4" fmla="val -38333"/>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defRPr/>
            </a:pPr>
            <a:r>
              <a:rPr lang="en-US" altLang="zh-CN" sz="2000" b="1" dirty="0"/>
              <a:t>K</a:t>
            </a:r>
            <a:r>
              <a:rPr lang="zh-CN" altLang="en-US" sz="2000" b="1" dirty="0"/>
              <a:t>越小，前面的系数越大</a:t>
            </a:r>
          </a:p>
        </p:txBody>
      </p:sp>
      <p:sp>
        <p:nvSpPr>
          <p:cNvPr id="14" name="矩形 13"/>
          <p:cNvSpPr/>
          <p:nvPr/>
        </p:nvSpPr>
        <p:spPr>
          <a:xfrm>
            <a:off x="5702300" y="3800475"/>
            <a:ext cx="1603375" cy="657225"/>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矩形 14"/>
          <p:cNvSpPr/>
          <p:nvPr/>
        </p:nvSpPr>
        <p:spPr>
          <a:xfrm>
            <a:off x="3044825" y="5343525"/>
            <a:ext cx="3270250" cy="657225"/>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0-#ppt_w/2"/>
                                          </p:val>
                                        </p:tav>
                                        <p:tav tm="100000">
                                          <p:val>
                                            <p:strVal val="#ppt_x"/>
                                          </p:val>
                                        </p:tav>
                                      </p:tavLst>
                                    </p:anim>
                                    <p:anim calcmode="lin" valueType="num">
                                      <p:cBhvr additive="base">
                                        <p:cTn id="4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6" grpId="0" autoUpdateAnimBg="0"/>
      <p:bldP spid="8" grpId="0" autoUpdateAnimBg="0"/>
      <p:bldP spid="9" grpId="0" animBg="1"/>
      <p:bldP spid="10" grpId="0" animBg="1"/>
      <p:bldP spid="11" grpId="0" animBg="1"/>
      <p:bldP spid="12" grpId="0" animBg="1"/>
      <p:bldP spid="13" grpId="0" animBg="1"/>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分支限界法基本思想</a:t>
            </a:r>
          </a:p>
        </p:txBody>
      </p:sp>
      <p:sp>
        <p:nvSpPr>
          <p:cNvPr id="90" name="内容占位符 2"/>
          <p:cNvSpPr>
            <a:spLocks noGrp="1"/>
          </p:cNvSpPr>
          <p:nvPr>
            <p:ph idx="1"/>
          </p:nvPr>
        </p:nvSpPr>
        <p:spPr>
          <a:xfrm>
            <a:off x="550863" y="1422400"/>
            <a:ext cx="8178800" cy="4457700"/>
          </a:xfrm>
        </p:spPr>
        <p:txBody>
          <a:bodyPr/>
          <a:lstStyle/>
          <a:p>
            <a:pPr marL="0" indent="0" defTabSz="914400" eaLnBrk="1" fontAlgn="auto" hangingPunct="1">
              <a:lnSpc>
                <a:spcPct val="100000"/>
              </a:lnSpc>
              <a:spcBef>
                <a:spcPts val="0"/>
              </a:spcBef>
              <a:spcAft>
                <a:spcPts val="0"/>
              </a:spcAft>
              <a:buClrTx/>
              <a:buSzTx/>
              <a:buFontTx/>
              <a:buNone/>
              <a:defRPr/>
            </a:pPr>
            <a:endParaRPr lang="zh-CN" altLang="en-US" b="1" kern="0" dirty="0" smtClean="0">
              <a:solidFill>
                <a:sysClr val="windowText" lastClr="000000"/>
              </a:solidFill>
              <a:latin typeface="Times New Roman" pitchFamily="18" charset="0"/>
              <a:ea typeface="华文楷体" pitchFamily="2" charset="-122"/>
              <a:cs typeface="Times New Roman" pitchFamily="18" charset="0"/>
            </a:endParaRPr>
          </a:p>
        </p:txBody>
      </p:sp>
      <p:sp>
        <p:nvSpPr>
          <p:cNvPr id="23556" name="Text Box 4"/>
          <p:cNvSpPr txBox="1">
            <a:spLocks noChangeArrowheads="1"/>
          </p:cNvSpPr>
          <p:nvPr/>
        </p:nvSpPr>
        <p:spPr bwMode="auto">
          <a:xfrm>
            <a:off x="631825" y="1300163"/>
            <a:ext cx="8099425" cy="898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b="1">
                <a:solidFill>
                  <a:srgbClr val="000066"/>
                </a:solidFill>
                <a:latin typeface="Times New Roman" pitchFamily="18" charset="0"/>
                <a:ea typeface="华文楷体" pitchFamily="2" charset="-122"/>
                <a:cs typeface="Times New Roman" pitchFamily="18" charset="0"/>
              </a:rPr>
              <a:t>0-1</a:t>
            </a:r>
            <a:r>
              <a:rPr lang="zh-CN" altLang="en-US" sz="2400" b="1">
                <a:solidFill>
                  <a:srgbClr val="000066"/>
                </a:solidFill>
                <a:latin typeface="Times New Roman" pitchFamily="18" charset="0"/>
                <a:ea typeface="华文楷体" pitchFamily="2" charset="-122"/>
                <a:cs typeface="Times New Roman" pitchFamily="18" charset="0"/>
              </a:rPr>
              <a:t>背包问题</a:t>
            </a:r>
            <a:r>
              <a:rPr lang="zh-CN" altLang="en-US" sz="2400" b="1">
                <a:solidFill>
                  <a:srgbClr val="000066"/>
                </a:solidFill>
                <a:latin typeface="Times New Roman" pitchFamily="18" charset="0"/>
                <a:ea typeface="华文楷体" pitchFamily="2" charset="-122"/>
                <a:cs typeface="Times New Roman" pitchFamily="18" charset="0"/>
                <a:sym typeface="Wingdings" pitchFamily="2" charset="2"/>
              </a:rPr>
              <a:t>： （</a:t>
            </a:r>
            <a:r>
              <a:rPr lang="zh-CN" altLang="en-US" sz="2400" b="1">
                <a:solidFill>
                  <a:srgbClr val="FF0000"/>
                </a:solidFill>
                <a:latin typeface="Times New Roman" pitchFamily="18" charset="0"/>
                <a:ea typeface="华文楷体" pitchFamily="2" charset="-122"/>
                <a:cs typeface="Times New Roman" pitchFamily="18" charset="0"/>
                <a:sym typeface="Wingdings" pitchFamily="2" charset="2"/>
              </a:rPr>
              <a:t>分析队列式与优先队列式过程</a:t>
            </a:r>
            <a:r>
              <a:rPr lang="zh-CN" altLang="en-US" sz="2400" b="1">
                <a:solidFill>
                  <a:srgbClr val="000066"/>
                </a:solidFill>
                <a:latin typeface="Times New Roman" pitchFamily="18" charset="0"/>
                <a:ea typeface="华文楷体" pitchFamily="2" charset="-122"/>
                <a:cs typeface="Times New Roman" pitchFamily="18" charset="0"/>
                <a:sym typeface="Wingdings" pitchFamily="2" charset="2"/>
              </a:rPr>
              <a:t>）</a:t>
            </a:r>
            <a:endParaRPr lang="en-US" altLang="zh-CN" sz="2400" b="1">
              <a:solidFill>
                <a:srgbClr val="000066"/>
              </a:solidFill>
              <a:latin typeface="Times New Roman" pitchFamily="18" charset="0"/>
              <a:ea typeface="华文楷体" pitchFamily="2" charset="-122"/>
              <a:cs typeface="Times New Roman" pitchFamily="18" charset="0"/>
            </a:endParaRPr>
          </a:p>
          <a:p>
            <a:pPr eaLnBrk="1" hangingPunct="1"/>
            <a:r>
              <a:rPr lang="en-US" altLang="zh-CN" sz="2400" b="1">
                <a:solidFill>
                  <a:srgbClr val="000066"/>
                </a:solidFill>
                <a:latin typeface="Times New Roman" pitchFamily="18" charset="0"/>
                <a:ea typeface="华文楷体" pitchFamily="2" charset="-122"/>
                <a:cs typeface="Times New Roman" pitchFamily="18" charset="0"/>
              </a:rPr>
              <a:t>n=3, C=30, w={16, 15, 15}, v={45, 25, 25}</a:t>
            </a:r>
            <a:endParaRPr lang="zh-CN" altLang="en-US" sz="2400" b="1">
              <a:solidFill>
                <a:srgbClr val="000066"/>
              </a:solidFill>
              <a:latin typeface="Times New Roman" pitchFamily="18" charset="0"/>
              <a:ea typeface="华文楷体" pitchFamily="2" charset="-122"/>
              <a:cs typeface="Times New Roman" pitchFamily="18" charset="0"/>
            </a:endParaRPr>
          </a:p>
        </p:txBody>
      </p:sp>
      <p:grpSp>
        <p:nvGrpSpPr>
          <p:cNvPr id="23557" name="Group 57"/>
          <p:cNvGrpSpPr>
            <a:grpSpLocks/>
          </p:cNvGrpSpPr>
          <p:nvPr/>
        </p:nvGrpSpPr>
        <p:grpSpPr bwMode="auto">
          <a:xfrm>
            <a:off x="3948113" y="2581275"/>
            <a:ext cx="395287" cy="395288"/>
            <a:chOff x="4531" y="2063"/>
            <a:chExt cx="249" cy="249"/>
          </a:xfrm>
        </p:grpSpPr>
        <p:sp>
          <p:nvSpPr>
            <p:cNvPr id="23639" name="Oval 58"/>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23640" name="Text Box 59"/>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A</a:t>
              </a:r>
            </a:p>
          </p:txBody>
        </p:sp>
      </p:grpSp>
      <p:grpSp>
        <p:nvGrpSpPr>
          <p:cNvPr id="23558" name="Group 60"/>
          <p:cNvGrpSpPr>
            <a:grpSpLocks/>
          </p:cNvGrpSpPr>
          <p:nvPr/>
        </p:nvGrpSpPr>
        <p:grpSpPr bwMode="auto">
          <a:xfrm>
            <a:off x="2403475" y="3141663"/>
            <a:ext cx="395288" cy="395287"/>
            <a:chOff x="4531" y="2063"/>
            <a:chExt cx="249" cy="249"/>
          </a:xfrm>
        </p:grpSpPr>
        <p:sp>
          <p:nvSpPr>
            <p:cNvPr id="23637" name="Oval 61"/>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23638" name="Text Box 62"/>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B</a:t>
              </a:r>
            </a:p>
          </p:txBody>
        </p:sp>
      </p:grpSp>
      <p:grpSp>
        <p:nvGrpSpPr>
          <p:cNvPr id="23559" name="Group 63"/>
          <p:cNvGrpSpPr>
            <a:grpSpLocks/>
          </p:cNvGrpSpPr>
          <p:nvPr/>
        </p:nvGrpSpPr>
        <p:grpSpPr bwMode="auto">
          <a:xfrm>
            <a:off x="5583238" y="3136900"/>
            <a:ext cx="395287" cy="395288"/>
            <a:chOff x="4531" y="2063"/>
            <a:chExt cx="249" cy="249"/>
          </a:xfrm>
        </p:grpSpPr>
        <p:sp>
          <p:nvSpPr>
            <p:cNvPr id="23635" name="Oval 64"/>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23636" name="Text Box 65"/>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C</a:t>
              </a:r>
            </a:p>
          </p:txBody>
        </p:sp>
      </p:grpSp>
      <p:grpSp>
        <p:nvGrpSpPr>
          <p:cNvPr id="23560" name="Group 66"/>
          <p:cNvGrpSpPr>
            <a:grpSpLocks/>
          </p:cNvGrpSpPr>
          <p:nvPr/>
        </p:nvGrpSpPr>
        <p:grpSpPr bwMode="auto">
          <a:xfrm>
            <a:off x="1652588" y="3884613"/>
            <a:ext cx="395287" cy="395287"/>
            <a:chOff x="4531" y="2063"/>
            <a:chExt cx="249" cy="249"/>
          </a:xfrm>
        </p:grpSpPr>
        <p:sp>
          <p:nvSpPr>
            <p:cNvPr id="23633" name="Oval 67"/>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23634" name="Text Box 68"/>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D</a:t>
              </a:r>
            </a:p>
          </p:txBody>
        </p:sp>
      </p:grpSp>
      <p:grpSp>
        <p:nvGrpSpPr>
          <p:cNvPr id="23561" name="Group 69"/>
          <p:cNvGrpSpPr>
            <a:grpSpLocks/>
          </p:cNvGrpSpPr>
          <p:nvPr/>
        </p:nvGrpSpPr>
        <p:grpSpPr bwMode="auto">
          <a:xfrm>
            <a:off x="3109913" y="3884613"/>
            <a:ext cx="395287" cy="395287"/>
            <a:chOff x="4531" y="2063"/>
            <a:chExt cx="249" cy="249"/>
          </a:xfrm>
        </p:grpSpPr>
        <p:sp>
          <p:nvSpPr>
            <p:cNvPr id="23631" name="Oval 70"/>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23632" name="Text Box 71"/>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E</a:t>
              </a:r>
            </a:p>
          </p:txBody>
        </p:sp>
      </p:grpSp>
      <p:grpSp>
        <p:nvGrpSpPr>
          <p:cNvPr id="23562" name="Group 78"/>
          <p:cNvGrpSpPr>
            <a:grpSpLocks/>
          </p:cNvGrpSpPr>
          <p:nvPr/>
        </p:nvGrpSpPr>
        <p:grpSpPr bwMode="auto">
          <a:xfrm>
            <a:off x="1217613" y="4768850"/>
            <a:ext cx="395287" cy="395288"/>
            <a:chOff x="4531" y="2063"/>
            <a:chExt cx="249" cy="249"/>
          </a:xfrm>
        </p:grpSpPr>
        <p:sp>
          <p:nvSpPr>
            <p:cNvPr id="23629" name="Oval 79"/>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23630" name="Text Box 80"/>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H</a:t>
              </a:r>
            </a:p>
          </p:txBody>
        </p:sp>
      </p:grpSp>
      <p:grpSp>
        <p:nvGrpSpPr>
          <p:cNvPr id="23563" name="Group 81"/>
          <p:cNvGrpSpPr>
            <a:grpSpLocks/>
          </p:cNvGrpSpPr>
          <p:nvPr/>
        </p:nvGrpSpPr>
        <p:grpSpPr bwMode="auto">
          <a:xfrm>
            <a:off x="2019300" y="4764088"/>
            <a:ext cx="395288" cy="395287"/>
            <a:chOff x="4531" y="2063"/>
            <a:chExt cx="249" cy="249"/>
          </a:xfrm>
        </p:grpSpPr>
        <p:sp>
          <p:nvSpPr>
            <p:cNvPr id="23627" name="Oval 82"/>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23628" name="Text Box 83"/>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I</a:t>
              </a:r>
            </a:p>
          </p:txBody>
        </p:sp>
      </p:grpSp>
      <p:sp>
        <p:nvSpPr>
          <p:cNvPr id="23564" name="Line 110"/>
          <p:cNvSpPr>
            <a:spLocks noChangeShapeType="1"/>
          </p:cNvSpPr>
          <p:nvPr/>
        </p:nvSpPr>
        <p:spPr bwMode="auto">
          <a:xfrm flipH="1">
            <a:off x="2776538" y="2867025"/>
            <a:ext cx="1189037" cy="38100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5" name="Line 111"/>
          <p:cNvSpPr>
            <a:spLocks noChangeShapeType="1"/>
          </p:cNvSpPr>
          <p:nvPr/>
        </p:nvSpPr>
        <p:spPr bwMode="auto">
          <a:xfrm>
            <a:off x="4346575" y="2851150"/>
            <a:ext cx="1250950" cy="42545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6" name="Line 112"/>
          <p:cNvSpPr>
            <a:spLocks noChangeShapeType="1"/>
          </p:cNvSpPr>
          <p:nvPr/>
        </p:nvSpPr>
        <p:spPr bwMode="auto">
          <a:xfrm flipH="1">
            <a:off x="1968500" y="3462338"/>
            <a:ext cx="474663" cy="455612"/>
          </a:xfrm>
          <a:prstGeom prst="line">
            <a:avLst/>
          </a:prstGeom>
          <a:noFill/>
          <a:ln w="9525">
            <a:solidFill>
              <a:srgbClr val="00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7" name="Line 113"/>
          <p:cNvSpPr>
            <a:spLocks noChangeShapeType="1"/>
          </p:cNvSpPr>
          <p:nvPr/>
        </p:nvSpPr>
        <p:spPr bwMode="auto">
          <a:xfrm>
            <a:off x="2744788" y="3492500"/>
            <a:ext cx="425450" cy="423863"/>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8" name="Line 120"/>
          <p:cNvSpPr>
            <a:spLocks noChangeShapeType="1"/>
          </p:cNvSpPr>
          <p:nvPr/>
        </p:nvSpPr>
        <p:spPr bwMode="auto">
          <a:xfrm flipH="1">
            <a:off x="5241925" y="3487738"/>
            <a:ext cx="411163" cy="427037"/>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9" name="Line 121"/>
          <p:cNvSpPr>
            <a:spLocks noChangeShapeType="1"/>
          </p:cNvSpPr>
          <p:nvPr/>
        </p:nvSpPr>
        <p:spPr bwMode="auto">
          <a:xfrm>
            <a:off x="5895975" y="3487738"/>
            <a:ext cx="515938" cy="457200"/>
          </a:xfrm>
          <a:prstGeom prst="line">
            <a:avLst/>
          </a:prstGeom>
          <a:noFill/>
          <a:ln w="9525">
            <a:solidFill>
              <a:srgbClr val="00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0" name="Text Box 127"/>
          <p:cNvSpPr txBox="1">
            <a:spLocks noChangeArrowheads="1"/>
          </p:cNvSpPr>
          <p:nvPr/>
        </p:nvSpPr>
        <p:spPr bwMode="auto">
          <a:xfrm>
            <a:off x="4394200" y="2476500"/>
            <a:ext cx="152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b="1">
                <a:solidFill>
                  <a:srgbClr val="000066"/>
                </a:solidFill>
                <a:latin typeface="Times New Roman" pitchFamily="18" charset="0"/>
                <a:ea typeface="华文楷体" pitchFamily="2" charset="-122"/>
                <a:cs typeface="Times New Roman" pitchFamily="18" charset="0"/>
              </a:rPr>
              <a:t>Cr=C=30,V=0</a:t>
            </a:r>
          </a:p>
        </p:txBody>
      </p:sp>
      <p:grpSp>
        <p:nvGrpSpPr>
          <p:cNvPr id="23571" name="Group 141"/>
          <p:cNvGrpSpPr>
            <a:grpSpLocks/>
          </p:cNvGrpSpPr>
          <p:nvPr/>
        </p:nvGrpSpPr>
        <p:grpSpPr bwMode="auto">
          <a:xfrm>
            <a:off x="4903788" y="3881438"/>
            <a:ext cx="395287" cy="395287"/>
            <a:chOff x="4531" y="2063"/>
            <a:chExt cx="249" cy="249"/>
          </a:xfrm>
        </p:grpSpPr>
        <p:sp>
          <p:nvSpPr>
            <p:cNvPr id="23625" name="Oval 142"/>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23626" name="Text Box 143"/>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F</a:t>
              </a:r>
            </a:p>
          </p:txBody>
        </p:sp>
      </p:grpSp>
      <p:grpSp>
        <p:nvGrpSpPr>
          <p:cNvPr id="23572" name="Group 144"/>
          <p:cNvGrpSpPr>
            <a:grpSpLocks/>
          </p:cNvGrpSpPr>
          <p:nvPr/>
        </p:nvGrpSpPr>
        <p:grpSpPr bwMode="auto">
          <a:xfrm>
            <a:off x="6329363" y="3881438"/>
            <a:ext cx="395287" cy="395287"/>
            <a:chOff x="4531" y="2063"/>
            <a:chExt cx="249" cy="249"/>
          </a:xfrm>
        </p:grpSpPr>
        <p:sp>
          <p:nvSpPr>
            <p:cNvPr id="23623" name="Oval 145"/>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23624" name="Text Box 146"/>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G</a:t>
              </a:r>
            </a:p>
          </p:txBody>
        </p:sp>
      </p:grpSp>
      <p:grpSp>
        <p:nvGrpSpPr>
          <p:cNvPr id="23573" name="Group 147"/>
          <p:cNvGrpSpPr>
            <a:grpSpLocks/>
          </p:cNvGrpSpPr>
          <p:nvPr/>
        </p:nvGrpSpPr>
        <p:grpSpPr bwMode="auto">
          <a:xfrm>
            <a:off x="2786063" y="4751388"/>
            <a:ext cx="395287" cy="395287"/>
            <a:chOff x="4531" y="2063"/>
            <a:chExt cx="249" cy="249"/>
          </a:xfrm>
        </p:grpSpPr>
        <p:sp>
          <p:nvSpPr>
            <p:cNvPr id="23621" name="Oval 148"/>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23622" name="Text Box 149"/>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J</a:t>
              </a:r>
            </a:p>
          </p:txBody>
        </p:sp>
      </p:grpSp>
      <p:grpSp>
        <p:nvGrpSpPr>
          <p:cNvPr id="23574" name="Group 150"/>
          <p:cNvGrpSpPr>
            <a:grpSpLocks/>
          </p:cNvGrpSpPr>
          <p:nvPr/>
        </p:nvGrpSpPr>
        <p:grpSpPr bwMode="auto">
          <a:xfrm>
            <a:off x="3587750" y="4746625"/>
            <a:ext cx="395288" cy="395288"/>
            <a:chOff x="4531" y="2063"/>
            <a:chExt cx="249" cy="249"/>
          </a:xfrm>
        </p:grpSpPr>
        <p:sp>
          <p:nvSpPr>
            <p:cNvPr id="23619" name="Oval 151"/>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23620" name="Text Box 152"/>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K</a:t>
              </a:r>
            </a:p>
          </p:txBody>
        </p:sp>
      </p:grpSp>
      <p:grpSp>
        <p:nvGrpSpPr>
          <p:cNvPr id="23575" name="Group 153"/>
          <p:cNvGrpSpPr>
            <a:grpSpLocks/>
          </p:cNvGrpSpPr>
          <p:nvPr/>
        </p:nvGrpSpPr>
        <p:grpSpPr bwMode="auto">
          <a:xfrm>
            <a:off x="4491038" y="4765675"/>
            <a:ext cx="395287" cy="395288"/>
            <a:chOff x="4531" y="2063"/>
            <a:chExt cx="249" cy="249"/>
          </a:xfrm>
        </p:grpSpPr>
        <p:sp>
          <p:nvSpPr>
            <p:cNvPr id="23617" name="Oval 154"/>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23618" name="Text Box 155"/>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L</a:t>
              </a:r>
            </a:p>
          </p:txBody>
        </p:sp>
      </p:grpSp>
      <p:grpSp>
        <p:nvGrpSpPr>
          <p:cNvPr id="23576" name="Group 156"/>
          <p:cNvGrpSpPr>
            <a:grpSpLocks/>
          </p:cNvGrpSpPr>
          <p:nvPr/>
        </p:nvGrpSpPr>
        <p:grpSpPr bwMode="auto">
          <a:xfrm>
            <a:off x="5292725" y="4760913"/>
            <a:ext cx="395288" cy="395287"/>
            <a:chOff x="4531" y="2063"/>
            <a:chExt cx="249" cy="249"/>
          </a:xfrm>
        </p:grpSpPr>
        <p:sp>
          <p:nvSpPr>
            <p:cNvPr id="23615" name="Oval 157"/>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23616" name="Text Box 158"/>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M</a:t>
              </a:r>
            </a:p>
          </p:txBody>
        </p:sp>
      </p:grpSp>
      <p:grpSp>
        <p:nvGrpSpPr>
          <p:cNvPr id="23577" name="Group 159"/>
          <p:cNvGrpSpPr>
            <a:grpSpLocks/>
          </p:cNvGrpSpPr>
          <p:nvPr/>
        </p:nvGrpSpPr>
        <p:grpSpPr bwMode="auto">
          <a:xfrm>
            <a:off x="6059488" y="4748213"/>
            <a:ext cx="395287" cy="395287"/>
            <a:chOff x="4531" y="2063"/>
            <a:chExt cx="249" cy="249"/>
          </a:xfrm>
        </p:grpSpPr>
        <p:sp>
          <p:nvSpPr>
            <p:cNvPr id="23613" name="Oval 160"/>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23614" name="Text Box 161"/>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N</a:t>
              </a:r>
            </a:p>
          </p:txBody>
        </p:sp>
      </p:grpSp>
      <p:grpSp>
        <p:nvGrpSpPr>
          <p:cNvPr id="23578" name="Group 162"/>
          <p:cNvGrpSpPr>
            <a:grpSpLocks/>
          </p:cNvGrpSpPr>
          <p:nvPr/>
        </p:nvGrpSpPr>
        <p:grpSpPr bwMode="auto">
          <a:xfrm>
            <a:off x="6861175" y="4743450"/>
            <a:ext cx="395288" cy="395288"/>
            <a:chOff x="4531" y="2063"/>
            <a:chExt cx="249" cy="249"/>
          </a:xfrm>
        </p:grpSpPr>
        <p:sp>
          <p:nvSpPr>
            <p:cNvPr id="23611" name="Oval 163"/>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23612" name="Text Box 164"/>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O</a:t>
              </a:r>
            </a:p>
          </p:txBody>
        </p:sp>
      </p:grpSp>
      <p:sp>
        <p:nvSpPr>
          <p:cNvPr id="23579" name="Line 165"/>
          <p:cNvSpPr>
            <a:spLocks noChangeShapeType="1"/>
          </p:cNvSpPr>
          <p:nvPr/>
        </p:nvSpPr>
        <p:spPr bwMode="auto">
          <a:xfrm flipH="1">
            <a:off x="1493838" y="4251325"/>
            <a:ext cx="246062" cy="533400"/>
          </a:xfrm>
          <a:prstGeom prst="line">
            <a:avLst/>
          </a:prstGeom>
          <a:noFill/>
          <a:ln w="9525">
            <a:solidFill>
              <a:srgbClr val="00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0" name="Line 166"/>
          <p:cNvSpPr>
            <a:spLocks noChangeShapeType="1"/>
          </p:cNvSpPr>
          <p:nvPr/>
        </p:nvSpPr>
        <p:spPr bwMode="auto">
          <a:xfrm>
            <a:off x="1933575" y="4267200"/>
            <a:ext cx="228600" cy="515938"/>
          </a:xfrm>
          <a:prstGeom prst="line">
            <a:avLst/>
          </a:prstGeom>
          <a:noFill/>
          <a:ln w="9525">
            <a:solidFill>
              <a:srgbClr val="00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1" name="Line 167"/>
          <p:cNvSpPr>
            <a:spLocks noChangeShapeType="1"/>
          </p:cNvSpPr>
          <p:nvPr/>
        </p:nvSpPr>
        <p:spPr bwMode="auto">
          <a:xfrm flipH="1">
            <a:off x="3028950" y="4264025"/>
            <a:ext cx="200025" cy="503238"/>
          </a:xfrm>
          <a:prstGeom prst="line">
            <a:avLst/>
          </a:prstGeom>
          <a:noFill/>
          <a:ln w="9525">
            <a:solidFill>
              <a:srgbClr val="00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2" name="Line 168"/>
          <p:cNvSpPr>
            <a:spLocks noChangeShapeType="1"/>
          </p:cNvSpPr>
          <p:nvPr/>
        </p:nvSpPr>
        <p:spPr bwMode="auto">
          <a:xfrm>
            <a:off x="3424238" y="4265613"/>
            <a:ext cx="242887" cy="515937"/>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3" name="Line 169"/>
          <p:cNvSpPr>
            <a:spLocks noChangeShapeType="1"/>
          </p:cNvSpPr>
          <p:nvPr/>
        </p:nvSpPr>
        <p:spPr bwMode="auto">
          <a:xfrm flipH="1">
            <a:off x="4737100" y="4246563"/>
            <a:ext cx="246063" cy="53340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4" name="Line 170"/>
          <p:cNvSpPr>
            <a:spLocks noChangeShapeType="1"/>
          </p:cNvSpPr>
          <p:nvPr/>
        </p:nvSpPr>
        <p:spPr bwMode="auto">
          <a:xfrm>
            <a:off x="5176838" y="4262438"/>
            <a:ext cx="228600" cy="515937"/>
          </a:xfrm>
          <a:prstGeom prst="line">
            <a:avLst/>
          </a:prstGeom>
          <a:noFill/>
          <a:ln w="9525">
            <a:solidFill>
              <a:srgbClr val="00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5" name="Line 171"/>
          <p:cNvSpPr>
            <a:spLocks noChangeShapeType="1"/>
          </p:cNvSpPr>
          <p:nvPr/>
        </p:nvSpPr>
        <p:spPr bwMode="auto">
          <a:xfrm flipH="1">
            <a:off x="6318250" y="4244975"/>
            <a:ext cx="138113" cy="519113"/>
          </a:xfrm>
          <a:prstGeom prst="line">
            <a:avLst/>
          </a:prstGeom>
          <a:noFill/>
          <a:ln w="9525">
            <a:solidFill>
              <a:srgbClr val="00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6" name="Line 172"/>
          <p:cNvSpPr>
            <a:spLocks noChangeShapeType="1"/>
          </p:cNvSpPr>
          <p:nvPr/>
        </p:nvSpPr>
        <p:spPr bwMode="auto">
          <a:xfrm>
            <a:off x="6651625" y="4246563"/>
            <a:ext cx="303213" cy="515937"/>
          </a:xfrm>
          <a:prstGeom prst="line">
            <a:avLst/>
          </a:prstGeom>
          <a:noFill/>
          <a:ln w="9525">
            <a:solidFill>
              <a:srgbClr val="00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7" name="Text Box 173"/>
          <p:cNvSpPr txBox="1">
            <a:spLocks noChangeArrowheads="1"/>
          </p:cNvSpPr>
          <p:nvPr/>
        </p:nvSpPr>
        <p:spPr bwMode="auto">
          <a:xfrm>
            <a:off x="793750" y="3143250"/>
            <a:ext cx="14176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spcBef>
                <a:spcPct val="50000"/>
              </a:spcBef>
            </a:pPr>
            <a:r>
              <a:rPr kumimoji="1" lang="en-US" altLang="zh-CN" b="1">
                <a:solidFill>
                  <a:srgbClr val="000066"/>
                </a:solidFill>
                <a:latin typeface="Times New Roman" pitchFamily="18" charset="0"/>
                <a:ea typeface="华文楷体" pitchFamily="2" charset="-122"/>
                <a:cs typeface="Times New Roman" pitchFamily="18" charset="0"/>
              </a:rPr>
              <a:t>Cr=14,V=45</a:t>
            </a:r>
          </a:p>
        </p:txBody>
      </p:sp>
      <p:sp>
        <p:nvSpPr>
          <p:cNvPr id="23588" name="Text Box 174"/>
          <p:cNvSpPr txBox="1">
            <a:spLocks noChangeArrowheads="1"/>
          </p:cNvSpPr>
          <p:nvPr/>
        </p:nvSpPr>
        <p:spPr bwMode="auto">
          <a:xfrm>
            <a:off x="6094413" y="3154363"/>
            <a:ext cx="14176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b="1">
                <a:solidFill>
                  <a:srgbClr val="000066"/>
                </a:solidFill>
                <a:latin typeface="Times New Roman" pitchFamily="18" charset="0"/>
                <a:ea typeface="华文楷体" pitchFamily="2" charset="-122"/>
                <a:cs typeface="Times New Roman" pitchFamily="18" charset="0"/>
              </a:rPr>
              <a:t>Cr=30,V=0</a:t>
            </a:r>
          </a:p>
        </p:txBody>
      </p:sp>
      <p:sp>
        <p:nvSpPr>
          <p:cNvPr id="23589" name="Text Box 175"/>
          <p:cNvSpPr txBox="1">
            <a:spLocks noChangeArrowheads="1"/>
          </p:cNvSpPr>
          <p:nvPr/>
        </p:nvSpPr>
        <p:spPr bwMode="auto">
          <a:xfrm>
            <a:off x="173038" y="3932238"/>
            <a:ext cx="14176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spcBef>
                <a:spcPct val="50000"/>
              </a:spcBef>
            </a:pPr>
            <a:r>
              <a:rPr kumimoji="1" lang="en-US" altLang="zh-CN" b="1">
                <a:solidFill>
                  <a:srgbClr val="000066"/>
                </a:solidFill>
                <a:latin typeface="Times New Roman" pitchFamily="18" charset="0"/>
                <a:ea typeface="华文楷体" pitchFamily="2" charset="-122"/>
                <a:cs typeface="Times New Roman" pitchFamily="18" charset="0"/>
              </a:rPr>
              <a:t>Cr&lt;w</a:t>
            </a:r>
            <a:r>
              <a:rPr kumimoji="1" lang="en-US" altLang="zh-CN" b="1" baseline="-25000">
                <a:solidFill>
                  <a:srgbClr val="000066"/>
                </a:solidFill>
                <a:latin typeface="Times New Roman" pitchFamily="18" charset="0"/>
                <a:ea typeface="华文楷体" pitchFamily="2" charset="-122"/>
                <a:cs typeface="Times New Roman" pitchFamily="18" charset="0"/>
              </a:rPr>
              <a:t>2</a:t>
            </a:r>
            <a:r>
              <a:rPr kumimoji="1" lang="en-US" altLang="zh-CN" b="1">
                <a:solidFill>
                  <a:srgbClr val="000066"/>
                </a:solidFill>
                <a:latin typeface="Times New Roman" pitchFamily="18" charset="0"/>
                <a:ea typeface="华文楷体" pitchFamily="2" charset="-122"/>
                <a:cs typeface="Times New Roman" pitchFamily="18" charset="0"/>
              </a:rPr>
              <a:t>,</a:t>
            </a:r>
            <a:r>
              <a:rPr kumimoji="1" lang="zh-CN" altLang="en-US" b="1">
                <a:solidFill>
                  <a:srgbClr val="000066"/>
                </a:solidFill>
                <a:latin typeface="Times New Roman" pitchFamily="18" charset="0"/>
                <a:ea typeface="华文楷体" pitchFamily="2" charset="-122"/>
                <a:cs typeface="Times New Roman" pitchFamily="18" charset="0"/>
              </a:rPr>
              <a:t>不可行</a:t>
            </a:r>
          </a:p>
        </p:txBody>
      </p:sp>
      <p:sp>
        <p:nvSpPr>
          <p:cNvPr id="23590" name="Text Box 176"/>
          <p:cNvSpPr txBox="1">
            <a:spLocks noChangeArrowheads="1"/>
          </p:cNvSpPr>
          <p:nvPr/>
        </p:nvSpPr>
        <p:spPr bwMode="auto">
          <a:xfrm>
            <a:off x="2330450" y="3827463"/>
            <a:ext cx="762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spcBef>
                <a:spcPct val="50000"/>
              </a:spcBef>
            </a:pPr>
            <a:r>
              <a:rPr kumimoji="1" lang="en-US" altLang="zh-CN" b="1">
                <a:solidFill>
                  <a:srgbClr val="000066"/>
                </a:solidFill>
                <a:latin typeface="Times New Roman" pitchFamily="18" charset="0"/>
                <a:ea typeface="华文楷体" pitchFamily="2" charset="-122"/>
                <a:cs typeface="Times New Roman" pitchFamily="18" charset="0"/>
              </a:rPr>
              <a:t>Cr=14,V=45</a:t>
            </a:r>
          </a:p>
        </p:txBody>
      </p:sp>
      <p:sp>
        <p:nvSpPr>
          <p:cNvPr id="23591" name="Text Box 177"/>
          <p:cNvSpPr txBox="1">
            <a:spLocks noChangeArrowheads="1"/>
          </p:cNvSpPr>
          <p:nvPr/>
        </p:nvSpPr>
        <p:spPr bwMode="auto">
          <a:xfrm>
            <a:off x="6746875" y="3943350"/>
            <a:ext cx="14176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b="1">
                <a:solidFill>
                  <a:srgbClr val="000066"/>
                </a:solidFill>
                <a:latin typeface="Times New Roman" pitchFamily="18" charset="0"/>
                <a:ea typeface="华文楷体" pitchFamily="2" charset="-122"/>
                <a:cs typeface="Times New Roman" pitchFamily="18" charset="0"/>
              </a:rPr>
              <a:t>Cr=30,V=0</a:t>
            </a:r>
          </a:p>
        </p:txBody>
      </p:sp>
      <p:sp>
        <p:nvSpPr>
          <p:cNvPr id="23592" name="Text Box 178"/>
          <p:cNvSpPr txBox="1">
            <a:spLocks noChangeArrowheads="1"/>
          </p:cNvSpPr>
          <p:nvPr/>
        </p:nvSpPr>
        <p:spPr bwMode="auto">
          <a:xfrm>
            <a:off x="4079875" y="3792538"/>
            <a:ext cx="762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spcBef>
                <a:spcPct val="50000"/>
              </a:spcBef>
            </a:pPr>
            <a:r>
              <a:rPr kumimoji="1" lang="en-US" altLang="zh-CN" b="1">
                <a:solidFill>
                  <a:srgbClr val="000066"/>
                </a:solidFill>
                <a:latin typeface="Times New Roman" pitchFamily="18" charset="0"/>
                <a:ea typeface="华文楷体" pitchFamily="2" charset="-122"/>
                <a:cs typeface="Times New Roman" pitchFamily="18" charset="0"/>
              </a:rPr>
              <a:t>Cr=15,V=25</a:t>
            </a:r>
          </a:p>
        </p:txBody>
      </p:sp>
      <p:sp>
        <p:nvSpPr>
          <p:cNvPr id="23593" name="Text Box 179"/>
          <p:cNvSpPr txBox="1">
            <a:spLocks noChangeArrowheads="1"/>
          </p:cNvSpPr>
          <p:nvPr/>
        </p:nvSpPr>
        <p:spPr bwMode="auto">
          <a:xfrm>
            <a:off x="2471738" y="5224463"/>
            <a:ext cx="7318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spcBef>
                <a:spcPct val="50000"/>
              </a:spcBef>
            </a:pPr>
            <a:r>
              <a:rPr kumimoji="1" lang="en-US" altLang="zh-CN" b="1">
                <a:solidFill>
                  <a:srgbClr val="000066"/>
                </a:solidFill>
                <a:latin typeface="Times New Roman" pitchFamily="18" charset="0"/>
                <a:ea typeface="华文楷体" pitchFamily="2" charset="-122"/>
                <a:cs typeface="Times New Roman" pitchFamily="18" charset="0"/>
              </a:rPr>
              <a:t>Cr&lt;w</a:t>
            </a:r>
            <a:r>
              <a:rPr kumimoji="1" lang="en-US" altLang="zh-CN" b="1" baseline="-25000">
                <a:solidFill>
                  <a:srgbClr val="000066"/>
                </a:solidFill>
                <a:latin typeface="Times New Roman" pitchFamily="18" charset="0"/>
                <a:ea typeface="华文楷体" pitchFamily="2" charset="-122"/>
                <a:cs typeface="Times New Roman" pitchFamily="18" charset="0"/>
              </a:rPr>
              <a:t>3</a:t>
            </a:r>
            <a:r>
              <a:rPr kumimoji="1" lang="en-US" altLang="zh-CN" b="1">
                <a:solidFill>
                  <a:srgbClr val="000066"/>
                </a:solidFill>
                <a:latin typeface="Times New Roman" pitchFamily="18" charset="0"/>
                <a:ea typeface="华文楷体" pitchFamily="2" charset="-122"/>
                <a:cs typeface="Times New Roman" pitchFamily="18" charset="0"/>
              </a:rPr>
              <a:t>,</a:t>
            </a:r>
            <a:r>
              <a:rPr kumimoji="1" lang="zh-CN" altLang="en-US" b="1">
                <a:solidFill>
                  <a:srgbClr val="000066"/>
                </a:solidFill>
                <a:latin typeface="Times New Roman" pitchFamily="18" charset="0"/>
                <a:ea typeface="华文楷体" pitchFamily="2" charset="-122"/>
                <a:cs typeface="Times New Roman" pitchFamily="18" charset="0"/>
              </a:rPr>
              <a:t>不可行</a:t>
            </a:r>
          </a:p>
        </p:txBody>
      </p:sp>
      <p:sp>
        <p:nvSpPr>
          <p:cNvPr id="23594" name="Text Box 180"/>
          <p:cNvSpPr txBox="1">
            <a:spLocks noChangeArrowheads="1"/>
          </p:cNvSpPr>
          <p:nvPr/>
        </p:nvSpPr>
        <p:spPr bwMode="auto">
          <a:xfrm>
            <a:off x="3378200" y="5241925"/>
            <a:ext cx="762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spcBef>
                <a:spcPct val="50000"/>
              </a:spcBef>
            </a:pPr>
            <a:r>
              <a:rPr kumimoji="1" lang="en-US" altLang="zh-CN" b="1">
                <a:solidFill>
                  <a:srgbClr val="000066"/>
                </a:solidFill>
                <a:latin typeface="Times New Roman" pitchFamily="18" charset="0"/>
                <a:ea typeface="华文楷体" pitchFamily="2" charset="-122"/>
                <a:cs typeface="Times New Roman" pitchFamily="18" charset="0"/>
              </a:rPr>
              <a:t>Cr=14,</a:t>
            </a:r>
            <a:r>
              <a:rPr kumimoji="1" lang="en-US" altLang="zh-CN" b="1">
                <a:solidFill>
                  <a:srgbClr val="CC0000"/>
                </a:solidFill>
                <a:latin typeface="Times New Roman" pitchFamily="18" charset="0"/>
                <a:ea typeface="华文楷体" pitchFamily="2" charset="-122"/>
                <a:cs typeface="Times New Roman" pitchFamily="18" charset="0"/>
              </a:rPr>
              <a:t>V=45</a:t>
            </a:r>
          </a:p>
        </p:txBody>
      </p:sp>
      <p:sp>
        <p:nvSpPr>
          <p:cNvPr id="23595" name="Text Box 181"/>
          <p:cNvSpPr txBox="1">
            <a:spLocks noChangeArrowheads="1"/>
          </p:cNvSpPr>
          <p:nvPr/>
        </p:nvSpPr>
        <p:spPr bwMode="auto">
          <a:xfrm>
            <a:off x="7307263" y="4808538"/>
            <a:ext cx="14176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b="1">
                <a:solidFill>
                  <a:srgbClr val="000066"/>
                </a:solidFill>
                <a:latin typeface="Times New Roman" pitchFamily="18" charset="0"/>
                <a:ea typeface="华文楷体" pitchFamily="2" charset="-122"/>
                <a:cs typeface="Times New Roman" pitchFamily="18" charset="0"/>
              </a:rPr>
              <a:t>Cr=30,V=0</a:t>
            </a:r>
          </a:p>
        </p:txBody>
      </p:sp>
      <p:sp>
        <p:nvSpPr>
          <p:cNvPr id="23596" name="Text Box 182"/>
          <p:cNvSpPr txBox="1">
            <a:spLocks noChangeArrowheads="1"/>
          </p:cNvSpPr>
          <p:nvPr/>
        </p:nvSpPr>
        <p:spPr bwMode="auto">
          <a:xfrm>
            <a:off x="4351338" y="5205413"/>
            <a:ext cx="5937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spcBef>
                <a:spcPct val="50000"/>
              </a:spcBef>
            </a:pPr>
            <a:r>
              <a:rPr kumimoji="1" lang="en-US" altLang="zh-CN" b="1">
                <a:solidFill>
                  <a:srgbClr val="000066"/>
                </a:solidFill>
                <a:latin typeface="Times New Roman" pitchFamily="18" charset="0"/>
                <a:ea typeface="华文楷体" pitchFamily="2" charset="-122"/>
                <a:cs typeface="Times New Roman" pitchFamily="18" charset="0"/>
              </a:rPr>
              <a:t>Cr=0,</a:t>
            </a:r>
            <a:r>
              <a:rPr kumimoji="1" lang="en-US" altLang="zh-CN" b="1">
                <a:solidFill>
                  <a:srgbClr val="CC0000"/>
                </a:solidFill>
                <a:latin typeface="Times New Roman" pitchFamily="18" charset="0"/>
                <a:ea typeface="华文楷体" pitchFamily="2" charset="-122"/>
                <a:cs typeface="Times New Roman" pitchFamily="18" charset="0"/>
              </a:rPr>
              <a:t>V=50</a:t>
            </a:r>
          </a:p>
        </p:txBody>
      </p:sp>
      <p:sp>
        <p:nvSpPr>
          <p:cNvPr id="163" name="Text Box 190"/>
          <p:cNvSpPr txBox="1">
            <a:spLocks noChangeArrowheads="1"/>
          </p:cNvSpPr>
          <p:nvPr/>
        </p:nvSpPr>
        <p:spPr bwMode="auto">
          <a:xfrm>
            <a:off x="374650" y="6038850"/>
            <a:ext cx="501650" cy="4064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2000" b="1">
                <a:solidFill>
                  <a:srgbClr val="000066"/>
                </a:solidFill>
                <a:latin typeface="Times New Roman" pitchFamily="18" charset="0"/>
                <a:ea typeface="华文楷体" pitchFamily="2" charset="-122"/>
                <a:cs typeface="Times New Roman" pitchFamily="18" charset="0"/>
              </a:rPr>
              <a:t>A</a:t>
            </a:r>
          </a:p>
        </p:txBody>
      </p:sp>
      <p:sp>
        <p:nvSpPr>
          <p:cNvPr id="164" name="Text Box 191"/>
          <p:cNvSpPr txBox="1">
            <a:spLocks noChangeArrowheads="1"/>
          </p:cNvSpPr>
          <p:nvPr/>
        </p:nvSpPr>
        <p:spPr bwMode="auto">
          <a:xfrm>
            <a:off x="877888" y="6037263"/>
            <a:ext cx="501650" cy="4064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2000" b="1">
                <a:solidFill>
                  <a:srgbClr val="000066"/>
                </a:solidFill>
                <a:latin typeface="Times New Roman" pitchFamily="18" charset="0"/>
                <a:ea typeface="华文楷体" pitchFamily="2" charset="-122"/>
                <a:cs typeface="Times New Roman" pitchFamily="18" charset="0"/>
              </a:rPr>
              <a:t>B</a:t>
            </a:r>
          </a:p>
        </p:txBody>
      </p:sp>
      <p:sp>
        <p:nvSpPr>
          <p:cNvPr id="165" name="Text Box 192"/>
          <p:cNvSpPr txBox="1">
            <a:spLocks noChangeArrowheads="1"/>
          </p:cNvSpPr>
          <p:nvPr/>
        </p:nvSpPr>
        <p:spPr bwMode="auto">
          <a:xfrm>
            <a:off x="1376363" y="6037263"/>
            <a:ext cx="501650" cy="4064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2000" b="1">
                <a:solidFill>
                  <a:srgbClr val="000066"/>
                </a:solidFill>
                <a:latin typeface="Times New Roman" pitchFamily="18" charset="0"/>
                <a:ea typeface="华文楷体" pitchFamily="2" charset="-122"/>
                <a:cs typeface="Times New Roman" pitchFamily="18" charset="0"/>
              </a:rPr>
              <a:t>C</a:t>
            </a:r>
          </a:p>
        </p:txBody>
      </p:sp>
      <p:sp>
        <p:nvSpPr>
          <p:cNvPr id="166" name="Text Box 193"/>
          <p:cNvSpPr txBox="1">
            <a:spLocks noChangeArrowheads="1"/>
          </p:cNvSpPr>
          <p:nvPr/>
        </p:nvSpPr>
        <p:spPr bwMode="auto">
          <a:xfrm>
            <a:off x="1879600" y="6035675"/>
            <a:ext cx="501650" cy="4064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2000" b="1">
                <a:solidFill>
                  <a:srgbClr val="000066"/>
                </a:solidFill>
                <a:latin typeface="Times New Roman" pitchFamily="18" charset="0"/>
                <a:ea typeface="华文楷体" pitchFamily="2" charset="-122"/>
                <a:cs typeface="Times New Roman" pitchFamily="18" charset="0"/>
              </a:rPr>
              <a:t>E</a:t>
            </a:r>
          </a:p>
        </p:txBody>
      </p:sp>
      <p:sp>
        <p:nvSpPr>
          <p:cNvPr id="167" name="Text Box 194"/>
          <p:cNvSpPr txBox="1">
            <a:spLocks noChangeArrowheads="1"/>
          </p:cNvSpPr>
          <p:nvPr/>
        </p:nvSpPr>
        <p:spPr bwMode="auto">
          <a:xfrm>
            <a:off x="2382838" y="6035675"/>
            <a:ext cx="501650" cy="4064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2000" b="1">
                <a:solidFill>
                  <a:srgbClr val="000066"/>
                </a:solidFill>
                <a:latin typeface="Times New Roman" pitchFamily="18" charset="0"/>
                <a:ea typeface="华文楷体" pitchFamily="2" charset="-122"/>
                <a:cs typeface="Times New Roman" pitchFamily="18" charset="0"/>
              </a:rPr>
              <a:t>F</a:t>
            </a:r>
          </a:p>
        </p:txBody>
      </p:sp>
      <p:sp>
        <p:nvSpPr>
          <p:cNvPr id="168" name="Text Box 195"/>
          <p:cNvSpPr txBox="1">
            <a:spLocks noChangeArrowheads="1"/>
          </p:cNvSpPr>
          <p:nvPr/>
        </p:nvSpPr>
        <p:spPr bwMode="auto">
          <a:xfrm>
            <a:off x="2886075" y="6034088"/>
            <a:ext cx="501650" cy="4064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2000" b="1">
                <a:solidFill>
                  <a:srgbClr val="000066"/>
                </a:solidFill>
                <a:latin typeface="Times New Roman" pitchFamily="18" charset="0"/>
                <a:ea typeface="华文楷体" pitchFamily="2" charset="-122"/>
                <a:cs typeface="Times New Roman" pitchFamily="18" charset="0"/>
              </a:rPr>
              <a:t>K</a:t>
            </a:r>
          </a:p>
        </p:txBody>
      </p:sp>
      <p:sp>
        <p:nvSpPr>
          <p:cNvPr id="169" name="Text Box 196"/>
          <p:cNvSpPr txBox="1">
            <a:spLocks noChangeArrowheads="1"/>
          </p:cNvSpPr>
          <p:nvPr/>
        </p:nvSpPr>
        <p:spPr bwMode="auto">
          <a:xfrm>
            <a:off x="3384550" y="6034088"/>
            <a:ext cx="501650" cy="4064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2000" b="1">
                <a:solidFill>
                  <a:srgbClr val="000066"/>
                </a:solidFill>
                <a:latin typeface="Times New Roman" pitchFamily="18" charset="0"/>
                <a:ea typeface="华文楷体" pitchFamily="2" charset="-122"/>
                <a:cs typeface="Times New Roman" pitchFamily="18" charset="0"/>
              </a:rPr>
              <a:t>L</a:t>
            </a:r>
          </a:p>
        </p:txBody>
      </p:sp>
      <p:sp>
        <p:nvSpPr>
          <p:cNvPr id="170" name="Text Box 198"/>
          <p:cNvSpPr txBox="1">
            <a:spLocks noChangeArrowheads="1"/>
          </p:cNvSpPr>
          <p:nvPr/>
        </p:nvSpPr>
        <p:spPr bwMode="auto">
          <a:xfrm>
            <a:off x="4881563" y="6035675"/>
            <a:ext cx="501650" cy="4064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2000" b="1">
                <a:solidFill>
                  <a:srgbClr val="FF0000"/>
                </a:solidFill>
                <a:latin typeface="Times New Roman" pitchFamily="18" charset="0"/>
                <a:ea typeface="华文楷体" pitchFamily="2" charset="-122"/>
                <a:cs typeface="Times New Roman" pitchFamily="18" charset="0"/>
              </a:rPr>
              <a:t>A</a:t>
            </a:r>
          </a:p>
        </p:txBody>
      </p:sp>
      <p:sp>
        <p:nvSpPr>
          <p:cNvPr id="171" name="Text Box 199"/>
          <p:cNvSpPr txBox="1">
            <a:spLocks noChangeArrowheads="1"/>
          </p:cNvSpPr>
          <p:nvPr/>
        </p:nvSpPr>
        <p:spPr bwMode="auto">
          <a:xfrm>
            <a:off x="5384800" y="6034088"/>
            <a:ext cx="501650" cy="4064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2000" b="1">
                <a:solidFill>
                  <a:srgbClr val="FF0000"/>
                </a:solidFill>
                <a:latin typeface="Times New Roman" pitchFamily="18" charset="0"/>
                <a:ea typeface="华文楷体" pitchFamily="2" charset="-122"/>
                <a:cs typeface="Times New Roman" pitchFamily="18" charset="0"/>
              </a:rPr>
              <a:t>B</a:t>
            </a:r>
          </a:p>
        </p:txBody>
      </p:sp>
      <p:sp>
        <p:nvSpPr>
          <p:cNvPr id="172" name="Text Box 200"/>
          <p:cNvSpPr txBox="1">
            <a:spLocks noChangeArrowheads="1"/>
          </p:cNvSpPr>
          <p:nvPr/>
        </p:nvSpPr>
        <p:spPr bwMode="auto">
          <a:xfrm>
            <a:off x="5883275" y="6034088"/>
            <a:ext cx="501650" cy="4064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2000" b="1">
                <a:solidFill>
                  <a:srgbClr val="FF0000"/>
                </a:solidFill>
                <a:latin typeface="Times New Roman" pitchFamily="18" charset="0"/>
                <a:ea typeface="华文楷体" pitchFamily="2" charset="-122"/>
                <a:cs typeface="Times New Roman" pitchFamily="18" charset="0"/>
              </a:rPr>
              <a:t>C</a:t>
            </a:r>
          </a:p>
        </p:txBody>
      </p:sp>
      <p:sp>
        <p:nvSpPr>
          <p:cNvPr id="173" name="Text Box 201"/>
          <p:cNvSpPr txBox="1">
            <a:spLocks noChangeArrowheads="1"/>
          </p:cNvSpPr>
          <p:nvPr/>
        </p:nvSpPr>
        <p:spPr bwMode="auto">
          <a:xfrm>
            <a:off x="6386513" y="6032500"/>
            <a:ext cx="501650" cy="4064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2000" b="1">
                <a:solidFill>
                  <a:srgbClr val="FF0000"/>
                </a:solidFill>
                <a:latin typeface="Times New Roman" pitchFamily="18" charset="0"/>
                <a:ea typeface="华文楷体" pitchFamily="2" charset="-122"/>
                <a:cs typeface="Times New Roman" pitchFamily="18" charset="0"/>
              </a:rPr>
              <a:t>E</a:t>
            </a:r>
          </a:p>
        </p:txBody>
      </p:sp>
      <p:sp>
        <p:nvSpPr>
          <p:cNvPr id="174" name="Text Box 202"/>
          <p:cNvSpPr txBox="1">
            <a:spLocks noChangeArrowheads="1"/>
          </p:cNvSpPr>
          <p:nvPr/>
        </p:nvSpPr>
        <p:spPr bwMode="auto">
          <a:xfrm>
            <a:off x="6889750" y="6032500"/>
            <a:ext cx="501650" cy="4064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2000" b="1">
                <a:solidFill>
                  <a:srgbClr val="FF0000"/>
                </a:solidFill>
                <a:latin typeface="Times New Roman" pitchFamily="18" charset="0"/>
                <a:ea typeface="华文楷体" pitchFamily="2" charset="-122"/>
                <a:cs typeface="Times New Roman" pitchFamily="18" charset="0"/>
              </a:rPr>
              <a:t>K</a:t>
            </a:r>
          </a:p>
        </p:txBody>
      </p:sp>
      <p:sp>
        <p:nvSpPr>
          <p:cNvPr id="175" name="Text Box 203"/>
          <p:cNvSpPr txBox="1">
            <a:spLocks noChangeArrowheads="1"/>
          </p:cNvSpPr>
          <p:nvPr/>
        </p:nvSpPr>
        <p:spPr bwMode="auto">
          <a:xfrm>
            <a:off x="7392988" y="6030913"/>
            <a:ext cx="501650" cy="4064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2000" b="1">
                <a:solidFill>
                  <a:srgbClr val="FF0000"/>
                </a:solidFill>
                <a:latin typeface="Times New Roman" pitchFamily="18" charset="0"/>
                <a:ea typeface="华文楷体" pitchFamily="2" charset="-122"/>
                <a:cs typeface="Times New Roman" pitchFamily="18" charset="0"/>
              </a:rPr>
              <a:t>F</a:t>
            </a:r>
          </a:p>
        </p:txBody>
      </p:sp>
      <p:sp>
        <p:nvSpPr>
          <p:cNvPr id="176" name="Text Box 204"/>
          <p:cNvSpPr txBox="1">
            <a:spLocks noChangeArrowheads="1"/>
          </p:cNvSpPr>
          <p:nvPr/>
        </p:nvSpPr>
        <p:spPr bwMode="auto">
          <a:xfrm>
            <a:off x="7891463" y="6030913"/>
            <a:ext cx="501650" cy="4064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2000" b="1">
                <a:solidFill>
                  <a:srgbClr val="FF0000"/>
                </a:solidFill>
                <a:latin typeface="Times New Roman" pitchFamily="18" charset="0"/>
                <a:ea typeface="华文楷体" pitchFamily="2" charset="-122"/>
                <a:cs typeface="Times New Roman" pitchFamily="18" charset="0"/>
              </a:rPr>
              <a:t>L</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wipe(right)">
                                      <p:cBhvr>
                                        <p:cTn id="7" dur="1000"/>
                                        <p:tgtEl>
                                          <p:spTgt spid="1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64"/>
                                        </p:tgtEl>
                                        <p:attrNameLst>
                                          <p:attrName>style.visibility</p:attrName>
                                        </p:attrNameLst>
                                      </p:cBhvr>
                                      <p:to>
                                        <p:strVal val="visible"/>
                                      </p:to>
                                    </p:set>
                                    <p:animEffect transition="in" filter="wipe(right)">
                                      <p:cBhvr>
                                        <p:cTn id="12" dur="1000"/>
                                        <p:tgtEl>
                                          <p:spTgt spid="164"/>
                                        </p:tgtEl>
                                      </p:cBhvr>
                                    </p:animEffect>
                                  </p:childTnLst>
                                </p:cTn>
                              </p:par>
                            </p:childTnLst>
                          </p:cTn>
                        </p:par>
                        <p:par>
                          <p:cTn id="13" fill="hold" nodeType="afterGroup">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165"/>
                                        </p:tgtEl>
                                        <p:attrNameLst>
                                          <p:attrName>style.visibility</p:attrName>
                                        </p:attrNameLst>
                                      </p:cBhvr>
                                      <p:to>
                                        <p:strVal val="visible"/>
                                      </p:to>
                                    </p:set>
                                    <p:animEffect transition="in" filter="wipe(right)">
                                      <p:cBhvr>
                                        <p:cTn id="16" dur="1000"/>
                                        <p:tgtEl>
                                          <p:spTgt spid="16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mph" presetSubtype="2" fill="hold" nodeType="clickEffect">
                                  <p:stCondLst>
                                    <p:cond delay="0"/>
                                  </p:stCondLst>
                                  <p:childTnLst>
                                    <p:animClr clrSpc="rgb" dir="cw">
                                      <p:cBhvr>
                                        <p:cTn id="20" dur="500" fill="hold"/>
                                        <p:tgtEl>
                                          <p:spTgt spid="163"/>
                                        </p:tgtEl>
                                        <p:attrNameLst>
                                          <p:attrName>fillcolor</p:attrName>
                                        </p:attrNameLst>
                                      </p:cBhvr>
                                      <p:to>
                                        <a:srgbClr val="CC0000"/>
                                      </p:to>
                                    </p:animClr>
                                    <p:set>
                                      <p:cBhvr>
                                        <p:cTn id="21" dur="500" fill="hold"/>
                                        <p:tgtEl>
                                          <p:spTgt spid="163"/>
                                        </p:tgtEl>
                                        <p:attrNameLst>
                                          <p:attrName>fill.type</p:attrName>
                                        </p:attrNameLst>
                                      </p:cBhvr>
                                      <p:to>
                                        <p:strVal val="solid"/>
                                      </p:to>
                                    </p:set>
                                    <p:set>
                                      <p:cBhvr>
                                        <p:cTn id="22" dur="500" fill="hold"/>
                                        <p:tgtEl>
                                          <p:spTgt spid="163"/>
                                        </p:tgtEl>
                                        <p:attrNameLst>
                                          <p:attrName>fill.on</p:attrName>
                                        </p:attrNameLst>
                                      </p:cBhvr>
                                      <p:to>
                                        <p:strVal val="tru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66"/>
                                        </p:tgtEl>
                                        <p:attrNameLst>
                                          <p:attrName>style.visibility</p:attrName>
                                        </p:attrNameLst>
                                      </p:cBhvr>
                                      <p:to>
                                        <p:strVal val="visible"/>
                                      </p:to>
                                    </p:set>
                                    <p:animEffect transition="in" filter="wipe(right)">
                                      <p:cBhvr>
                                        <p:cTn id="27" dur="1000"/>
                                        <p:tgtEl>
                                          <p:spTgt spid="1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mph" presetSubtype="2" fill="hold" nodeType="clickEffect">
                                  <p:stCondLst>
                                    <p:cond delay="0"/>
                                  </p:stCondLst>
                                  <p:childTnLst>
                                    <p:animClr clrSpc="rgb" dir="cw">
                                      <p:cBhvr>
                                        <p:cTn id="31" dur="500" fill="hold"/>
                                        <p:tgtEl>
                                          <p:spTgt spid="164"/>
                                        </p:tgtEl>
                                        <p:attrNameLst>
                                          <p:attrName>fillcolor</p:attrName>
                                        </p:attrNameLst>
                                      </p:cBhvr>
                                      <p:to>
                                        <a:srgbClr val="CC0000"/>
                                      </p:to>
                                    </p:animClr>
                                    <p:set>
                                      <p:cBhvr>
                                        <p:cTn id="32" dur="500" fill="hold"/>
                                        <p:tgtEl>
                                          <p:spTgt spid="164"/>
                                        </p:tgtEl>
                                        <p:attrNameLst>
                                          <p:attrName>fill.type</p:attrName>
                                        </p:attrNameLst>
                                      </p:cBhvr>
                                      <p:to>
                                        <p:strVal val="solid"/>
                                      </p:to>
                                    </p:set>
                                    <p:set>
                                      <p:cBhvr>
                                        <p:cTn id="33" dur="500" fill="hold"/>
                                        <p:tgtEl>
                                          <p:spTgt spid="164"/>
                                        </p:tgtEl>
                                        <p:attrNameLst>
                                          <p:attrName>fill.on</p:attrName>
                                        </p:attrNameLst>
                                      </p:cBhvr>
                                      <p:to>
                                        <p:strVal val="tru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167"/>
                                        </p:tgtEl>
                                        <p:attrNameLst>
                                          <p:attrName>style.visibility</p:attrName>
                                        </p:attrNameLst>
                                      </p:cBhvr>
                                      <p:to>
                                        <p:strVal val="visible"/>
                                      </p:to>
                                    </p:set>
                                    <p:animEffect transition="in" filter="wipe(right)">
                                      <p:cBhvr>
                                        <p:cTn id="38" dur="1000"/>
                                        <p:tgtEl>
                                          <p:spTgt spid="16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mph" presetSubtype="2" fill="hold" nodeType="clickEffect">
                                  <p:stCondLst>
                                    <p:cond delay="0"/>
                                  </p:stCondLst>
                                  <p:childTnLst>
                                    <p:animClr clrSpc="rgb" dir="cw">
                                      <p:cBhvr>
                                        <p:cTn id="42" dur="500" fill="hold"/>
                                        <p:tgtEl>
                                          <p:spTgt spid="165"/>
                                        </p:tgtEl>
                                        <p:attrNameLst>
                                          <p:attrName>fillcolor</p:attrName>
                                        </p:attrNameLst>
                                      </p:cBhvr>
                                      <p:to>
                                        <a:srgbClr val="CC0000"/>
                                      </p:to>
                                    </p:animClr>
                                    <p:set>
                                      <p:cBhvr>
                                        <p:cTn id="43" dur="500" fill="hold"/>
                                        <p:tgtEl>
                                          <p:spTgt spid="165"/>
                                        </p:tgtEl>
                                        <p:attrNameLst>
                                          <p:attrName>fill.type</p:attrName>
                                        </p:attrNameLst>
                                      </p:cBhvr>
                                      <p:to>
                                        <p:strVal val="solid"/>
                                      </p:to>
                                    </p:set>
                                    <p:set>
                                      <p:cBhvr>
                                        <p:cTn id="44" dur="500" fill="hold"/>
                                        <p:tgtEl>
                                          <p:spTgt spid="165"/>
                                        </p:tgtEl>
                                        <p:attrNameLst>
                                          <p:attrName>fill.on</p:attrName>
                                        </p:attrNameLst>
                                      </p:cBhvr>
                                      <p:to>
                                        <p:strVal val="tru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2" fill="hold" grpId="0" nodeType="clickEffect">
                                  <p:stCondLst>
                                    <p:cond delay="0"/>
                                  </p:stCondLst>
                                  <p:childTnLst>
                                    <p:set>
                                      <p:cBhvr>
                                        <p:cTn id="48" dur="1" fill="hold">
                                          <p:stCondLst>
                                            <p:cond delay="0"/>
                                          </p:stCondLst>
                                        </p:cTn>
                                        <p:tgtEl>
                                          <p:spTgt spid="168"/>
                                        </p:tgtEl>
                                        <p:attrNameLst>
                                          <p:attrName>style.visibility</p:attrName>
                                        </p:attrNameLst>
                                      </p:cBhvr>
                                      <p:to>
                                        <p:strVal val="visible"/>
                                      </p:to>
                                    </p:set>
                                    <p:animEffect transition="in" filter="wipe(right)">
                                      <p:cBhvr>
                                        <p:cTn id="49" dur="1000"/>
                                        <p:tgtEl>
                                          <p:spTgt spid="16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mph" presetSubtype="2" fill="hold" nodeType="clickEffect">
                                  <p:stCondLst>
                                    <p:cond delay="0"/>
                                  </p:stCondLst>
                                  <p:childTnLst>
                                    <p:animClr clrSpc="rgb" dir="cw">
                                      <p:cBhvr>
                                        <p:cTn id="53" dur="500" fill="hold"/>
                                        <p:tgtEl>
                                          <p:spTgt spid="166"/>
                                        </p:tgtEl>
                                        <p:attrNameLst>
                                          <p:attrName>fillcolor</p:attrName>
                                        </p:attrNameLst>
                                      </p:cBhvr>
                                      <p:to>
                                        <a:srgbClr val="CC0000"/>
                                      </p:to>
                                    </p:animClr>
                                    <p:set>
                                      <p:cBhvr>
                                        <p:cTn id="54" dur="500" fill="hold"/>
                                        <p:tgtEl>
                                          <p:spTgt spid="166"/>
                                        </p:tgtEl>
                                        <p:attrNameLst>
                                          <p:attrName>fill.type</p:attrName>
                                        </p:attrNameLst>
                                      </p:cBhvr>
                                      <p:to>
                                        <p:strVal val="solid"/>
                                      </p:to>
                                    </p:set>
                                    <p:set>
                                      <p:cBhvr>
                                        <p:cTn id="55" dur="500" fill="hold"/>
                                        <p:tgtEl>
                                          <p:spTgt spid="166"/>
                                        </p:tgtEl>
                                        <p:attrNameLst>
                                          <p:attrName>fill.on</p:attrName>
                                        </p:attrNameLst>
                                      </p:cBhvr>
                                      <p:to>
                                        <p:strVal val="tru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2" fill="hold" grpId="0" nodeType="clickEffect">
                                  <p:stCondLst>
                                    <p:cond delay="0"/>
                                  </p:stCondLst>
                                  <p:childTnLst>
                                    <p:set>
                                      <p:cBhvr>
                                        <p:cTn id="59" dur="1" fill="hold">
                                          <p:stCondLst>
                                            <p:cond delay="0"/>
                                          </p:stCondLst>
                                        </p:cTn>
                                        <p:tgtEl>
                                          <p:spTgt spid="169"/>
                                        </p:tgtEl>
                                        <p:attrNameLst>
                                          <p:attrName>style.visibility</p:attrName>
                                        </p:attrNameLst>
                                      </p:cBhvr>
                                      <p:to>
                                        <p:strVal val="visible"/>
                                      </p:to>
                                    </p:set>
                                    <p:animEffect transition="in" filter="wipe(right)">
                                      <p:cBhvr>
                                        <p:cTn id="60" dur="1000"/>
                                        <p:tgtEl>
                                          <p:spTgt spid="16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mph" presetSubtype="2" fill="hold" nodeType="clickEffect">
                                  <p:stCondLst>
                                    <p:cond delay="0"/>
                                  </p:stCondLst>
                                  <p:childTnLst>
                                    <p:animClr clrSpc="rgb" dir="cw">
                                      <p:cBhvr>
                                        <p:cTn id="64" dur="500" fill="hold"/>
                                        <p:tgtEl>
                                          <p:spTgt spid="167"/>
                                        </p:tgtEl>
                                        <p:attrNameLst>
                                          <p:attrName>fillcolor</p:attrName>
                                        </p:attrNameLst>
                                      </p:cBhvr>
                                      <p:to>
                                        <a:srgbClr val="CC0000"/>
                                      </p:to>
                                    </p:animClr>
                                    <p:set>
                                      <p:cBhvr>
                                        <p:cTn id="65" dur="500" fill="hold"/>
                                        <p:tgtEl>
                                          <p:spTgt spid="167"/>
                                        </p:tgtEl>
                                        <p:attrNameLst>
                                          <p:attrName>fill.type</p:attrName>
                                        </p:attrNameLst>
                                      </p:cBhvr>
                                      <p:to>
                                        <p:strVal val="solid"/>
                                      </p:to>
                                    </p:set>
                                    <p:set>
                                      <p:cBhvr>
                                        <p:cTn id="66" dur="500" fill="hold"/>
                                        <p:tgtEl>
                                          <p:spTgt spid="167"/>
                                        </p:tgtEl>
                                        <p:attrNameLst>
                                          <p:attrName>fill.on</p:attrName>
                                        </p:attrNameLst>
                                      </p:cBhvr>
                                      <p:to>
                                        <p:strVal val="tru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mph" presetSubtype="2" fill="hold" nodeType="clickEffect">
                                  <p:stCondLst>
                                    <p:cond delay="0"/>
                                  </p:stCondLst>
                                  <p:childTnLst>
                                    <p:animClr clrSpc="rgb" dir="cw">
                                      <p:cBhvr>
                                        <p:cTn id="70" dur="500" fill="hold"/>
                                        <p:tgtEl>
                                          <p:spTgt spid="168"/>
                                        </p:tgtEl>
                                        <p:attrNameLst>
                                          <p:attrName>fillcolor</p:attrName>
                                        </p:attrNameLst>
                                      </p:cBhvr>
                                      <p:to>
                                        <a:srgbClr val="CC0000"/>
                                      </p:to>
                                    </p:animClr>
                                    <p:set>
                                      <p:cBhvr>
                                        <p:cTn id="71" dur="500" fill="hold"/>
                                        <p:tgtEl>
                                          <p:spTgt spid="168"/>
                                        </p:tgtEl>
                                        <p:attrNameLst>
                                          <p:attrName>fill.type</p:attrName>
                                        </p:attrNameLst>
                                      </p:cBhvr>
                                      <p:to>
                                        <p:strVal val="solid"/>
                                      </p:to>
                                    </p:set>
                                    <p:set>
                                      <p:cBhvr>
                                        <p:cTn id="72" dur="500" fill="hold"/>
                                        <p:tgtEl>
                                          <p:spTgt spid="168"/>
                                        </p:tgtEl>
                                        <p:attrNameLst>
                                          <p:attrName>fill.on</p:attrName>
                                        </p:attrNameLst>
                                      </p:cBhvr>
                                      <p:to>
                                        <p:strVal val="tru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mph" presetSubtype="2" fill="hold" nodeType="clickEffect">
                                  <p:stCondLst>
                                    <p:cond delay="0"/>
                                  </p:stCondLst>
                                  <p:childTnLst>
                                    <p:animClr clrSpc="rgb" dir="cw">
                                      <p:cBhvr>
                                        <p:cTn id="76" dur="500" fill="hold"/>
                                        <p:tgtEl>
                                          <p:spTgt spid="169"/>
                                        </p:tgtEl>
                                        <p:attrNameLst>
                                          <p:attrName>fillcolor</p:attrName>
                                        </p:attrNameLst>
                                      </p:cBhvr>
                                      <p:to>
                                        <a:srgbClr val="CC0000"/>
                                      </p:to>
                                    </p:animClr>
                                    <p:set>
                                      <p:cBhvr>
                                        <p:cTn id="77" dur="500" fill="hold"/>
                                        <p:tgtEl>
                                          <p:spTgt spid="169"/>
                                        </p:tgtEl>
                                        <p:attrNameLst>
                                          <p:attrName>fill.type</p:attrName>
                                        </p:attrNameLst>
                                      </p:cBhvr>
                                      <p:to>
                                        <p:strVal val="solid"/>
                                      </p:to>
                                    </p:set>
                                    <p:set>
                                      <p:cBhvr>
                                        <p:cTn id="78" dur="500" fill="hold"/>
                                        <p:tgtEl>
                                          <p:spTgt spid="169"/>
                                        </p:tgtEl>
                                        <p:attrNameLst>
                                          <p:attrName>fill.on</p:attrName>
                                        </p:attrNameLst>
                                      </p:cBhvr>
                                      <p:to>
                                        <p:strVal val="tru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2" fill="hold" grpId="0" nodeType="clickEffect">
                                  <p:stCondLst>
                                    <p:cond delay="0"/>
                                  </p:stCondLst>
                                  <p:childTnLst>
                                    <p:set>
                                      <p:cBhvr>
                                        <p:cTn id="82" dur="1" fill="hold">
                                          <p:stCondLst>
                                            <p:cond delay="0"/>
                                          </p:stCondLst>
                                        </p:cTn>
                                        <p:tgtEl>
                                          <p:spTgt spid="170"/>
                                        </p:tgtEl>
                                        <p:attrNameLst>
                                          <p:attrName>style.visibility</p:attrName>
                                        </p:attrNameLst>
                                      </p:cBhvr>
                                      <p:to>
                                        <p:strVal val="visible"/>
                                      </p:to>
                                    </p:set>
                                    <p:animEffect transition="in" filter="wipe(right)">
                                      <p:cBhvr>
                                        <p:cTn id="83" dur="1000"/>
                                        <p:tgtEl>
                                          <p:spTgt spid="170"/>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2" fill="hold" grpId="0" nodeType="clickEffect">
                                  <p:stCondLst>
                                    <p:cond delay="0"/>
                                  </p:stCondLst>
                                  <p:childTnLst>
                                    <p:set>
                                      <p:cBhvr>
                                        <p:cTn id="87" dur="1" fill="hold">
                                          <p:stCondLst>
                                            <p:cond delay="0"/>
                                          </p:stCondLst>
                                        </p:cTn>
                                        <p:tgtEl>
                                          <p:spTgt spid="171"/>
                                        </p:tgtEl>
                                        <p:attrNameLst>
                                          <p:attrName>style.visibility</p:attrName>
                                        </p:attrNameLst>
                                      </p:cBhvr>
                                      <p:to>
                                        <p:strVal val="visible"/>
                                      </p:to>
                                    </p:set>
                                    <p:animEffect transition="in" filter="wipe(right)">
                                      <p:cBhvr>
                                        <p:cTn id="88" dur="1000"/>
                                        <p:tgtEl>
                                          <p:spTgt spid="171"/>
                                        </p:tgtEl>
                                      </p:cBhvr>
                                    </p:animEffect>
                                  </p:childTnLst>
                                </p:cTn>
                              </p:par>
                            </p:childTnLst>
                          </p:cTn>
                        </p:par>
                        <p:par>
                          <p:cTn id="89" fill="hold" nodeType="afterGroup">
                            <p:stCondLst>
                              <p:cond delay="1000"/>
                            </p:stCondLst>
                            <p:childTnLst>
                              <p:par>
                                <p:cTn id="90" presetID="22" presetClass="entr" presetSubtype="2" fill="hold" grpId="0" nodeType="afterEffect">
                                  <p:stCondLst>
                                    <p:cond delay="0"/>
                                  </p:stCondLst>
                                  <p:childTnLst>
                                    <p:set>
                                      <p:cBhvr>
                                        <p:cTn id="91" dur="1" fill="hold">
                                          <p:stCondLst>
                                            <p:cond delay="0"/>
                                          </p:stCondLst>
                                        </p:cTn>
                                        <p:tgtEl>
                                          <p:spTgt spid="172"/>
                                        </p:tgtEl>
                                        <p:attrNameLst>
                                          <p:attrName>style.visibility</p:attrName>
                                        </p:attrNameLst>
                                      </p:cBhvr>
                                      <p:to>
                                        <p:strVal val="visible"/>
                                      </p:to>
                                    </p:set>
                                    <p:animEffect transition="in" filter="wipe(right)">
                                      <p:cBhvr>
                                        <p:cTn id="92" dur="1000"/>
                                        <p:tgtEl>
                                          <p:spTgt spid="172"/>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mph" presetSubtype="2" fill="hold" nodeType="clickEffect">
                                  <p:stCondLst>
                                    <p:cond delay="0"/>
                                  </p:stCondLst>
                                  <p:childTnLst>
                                    <p:animClr clrSpc="rgb" dir="cw">
                                      <p:cBhvr>
                                        <p:cTn id="96" dur="500" fill="hold"/>
                                        <p:tgtEl>
                                          <p:spTgt spid="170"/>
                                        </p:tgtEl>
                                        <p:attrNameLst>
                                          <p:attrName>fillcolor</p:attrName>
                                        </p:attrNameLst>
                                      </p:cBhvr>
                                      <p:to>
                                        <a:srgbClr val="CC0000"/>
                                      </p:to>
                                    </p:animClr>
                                    <p:set>
                                      <p:cBhvr>
                                        <p:cTn id="97" dur="500" fill="hold"/>
                                        <p:tgtEl>
                                          <p:spTgt spid="170"/>
                                        </p:tgtEl>
                                        <p:attrNameLst>
                                          <p:attrName>fill.type</p:attrName>
                                        </p:attrNameLst>
                                      </p:cBhvr>
                                      <p:to>
                                        <p:strVal val="solid"/>
                                      </p:to>
                                    </p:set>
                                    <p:set>
                                      <p:cBhvr>
                                        <p:cTn id="98" dur="500" fill="hold"/>
                                        <p:tgtEl>
                                          <p:spTgt spid="170"/>
                                        </p:tgtEl>
                                        <p:attrNameLst>
                                          <p:attrName>fill.on</p:attrName>
                                        </p:attrNameLst>
                                      </p:cBhvr>
                                      <p:to>
                                        <p:strVal val="tru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2" fill="hold" grpId="0" nodeType="clickEffect">
                                  <p:stCondLst>
                                    <p:cond delay="0"/>
                                  </p:stCondLst>
                                  <p:childTnLst>
                                    <p:set>
                                      <p:cBhvr>
                                        <p:cTn id="102" dur="1" fill="hold">
                                          <p:stCondLst>
                                            <p:cond delay="0"/>
                                          </p:stCondLst>
                                        </p:cTn>
                                        <p:tgtEl>
                                          <p:spTgt spid="173"/>
                                        </p:tgtEl>
                                        <p:attrNameLst>
                                          <p:attrName>style.visibility</p:attrName>
                                        </p:attrNameLst>
                                      </p:cBhvr>
                                      <p:to>
                                        <p:strVal val="visible"/>
                                      </p:to>
                                    </p:set>
                                    <p:animEffect transition="in" filter="wipe(right)">
                                      <p:cBhvr>
                                        <p:cTn id="103" dur="1000"/>
                                        <p:tgtEl>
                                          <p:spTgt spid="173"/>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mph" presetSubtype="2" fill="hold" nodeType="clickEffect">
                                  <p:stCondLst>
                                    <p:cond delay="0"/>
                                  </p:stCondLst>
                                  <p:childTnLst>
                                    <p:animClr clrSpc="rgb" dir="cw">
                                      <p:cBhvr>
                                        <p:cTn id="107" dur="500" fill="hold"/>
                                        <p:tgtEl>
                                          <p:spTgt spid="171"/>
                                        </p:tgtEl>
                                        <p:attrNameLst>
                                          <p:attrName>fillcolor</p:attrName>
                                        </p:attrNameLst>
                                      </p:cBhvr>
                                      <p:to>
                                        <a:srgbClr val="CC0000"/>
                                      </p:to>
                                    </p:animClr>
                                    <p:set>
                                      <p:cBhvr>
                                        <p:cTn id="108" dur="500" fill="hold"/>
                                        <p:tgtEl>
                                          <p:spTgt spid="171"/>
                                        </p:tgtEl>
                                        <p:attrNameLst>
                                          <p:attrName>fill.type</p:attrName>
                                        </p:attrNameLst>
                                      </p:cBhvr>
                                      <p:to>
                                        <p:strVal val="solid"/>
                                      </p:to>
                                    </p:set>
                                    <p:set>
                                      <p:cBhvr>
                                        <p:cTn id="109" dur="500" fill="hold"/>
                                        <p:tgtEl>
                                          <p:spTgt spid="171"/>
                                        </p:tgtEl>
                                        <p:attrNameLst>
                                          <p:attrName>fill.on</p:attrName>
                                        </p:attrNameLst>
                                      </p:cBhvr>
                                      <p:to>
                                        <p:strVal val="tru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2" fill="hold" grpId="0" nodeType="clickEffect">
                                  <p:stCondLst>
                                    <p:cond delay="0"/>
                                  </p:stCondLst>
                                  <p:childTnLst>
                                    <p:set>
                                      <p:cBhvr>
                                        <p:cTn id="113" dur="1" fill="hold">
                                          <p:stCondLst>
                                            <p:cond delay="0"/>
                                          </p:stCondLst>
                                        </p:cTn>
                                        <p:tgtEl>
                                          <p:spTgt spid="174"/>
                                        </p:tgtEl>
                                        <p:attrNameLst>
                                          <p:attrName>style.visibility</p:attrName>
                                        </p:attrNameLst>
                                      </p:cBhvr>
                                      <p:to>
                                        <p:strVal val="visible"/>
                                      </p:to>
                                    </p:set>
                                    <p:animEffect transition="in" filter="wipe(right)">
                                      <p:cBhvr>
                                        <p:cTn id="114" dur="1000"/>
                                        <p:tgtEl>
                                          <p:spTgt spid="174"/>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mph" presetSubtype="2" fill="hold" nodeType="clickEffect">
                                  <p:stCondLst>
                                    <p:cond delay="0"/>
                                  </p:stCondLst>
                                  <p:childTnLst>
                                    <p:animClr clrSpc="rgb" dir="cw">
                                      <p:cBhvr>
                                        <p:cTn id="118" dur="500" fill="hold"/>
                                        <p:tgtEl>
                                          <p:spTgt spid="173"/>
                                        </p:tgtEl>
                                        <p:attrNameLst>
                                          <p:attrName>fillcolor</p:attrName>
                                        </p:attrNameLst>
                                      </p:cBhvr>
                                      <p:to>
                                        <a:srgbClr val="CC0000"/>
                                      </p:to>
                                    </p:animClr>
                                    <p:set>
                                      <p:cBhvr>
                                        <p:cTn id="119" dur="500" fill="hold"/>
                                        <p:tgtEl>
                                          <p:spTgt spid="173"/>
                                        </p:tgtEl>
                                        <p:attrNameLst>
                                          <p:attrName>fill.type</p:attrName>
                                        </p:attrNameLst>
                                      </p:cBhvr>
                                      <p:to>
                                        <p:strVal val="solid"/>
                                      </p:to>
                                    </p:set>
                                    <p:set>
                                      <p:cBhvr>
                                        <p:cTn id="120" dur="500" fill="hold"/>
                                        <p:tgtEl>
                                          <p:spTgt spid="173"/>
                                        </p:tgtEl>
                                        <p:attrNameLst>
                                          <p:attrName>fill.on</p:attrName>
                                        </p:attrNameLst>
                                      </p:cBhvr>
                                      <p:to>
                                        <p:strVal val="tru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mph" presetSubtype="2" fill="hold" nodeType="clickEffect">
                                  <p:stCondLst>
                                    <p:cond delay="0"/>
                                  </p:stCondLst>
                                  <p:childTnLst>
                                    <p:animClr clrSpc="rgb" dir="cw">
                                      <p:cBhvr>
                                        <p:cTn id="124" dur="500" fill="hold"/>
                                        <p:tgtEl>
                                          <p:spTgt spid="174"/>
                                        </p:tgtEl>
                                        <p:attrNameLst>
                                          <p:attrName>fillcolor</p:attrName>
                                        </p:attrNameLst>
                                      </p:cBhvr>
                                      <p:to>
                                        <a:srgbClr val="CC0000"/>
                                      </p:to>
                                    </p:animClr>
                                    <p:set>
                                      <p:cBhvr>
                                        <p:cTn id="125" dur="500" fill="hold"/>
                                        <p:tgtEl>
                                          <p:spTgt spid="174"/>
                                        </p:tgtEl>
                                        <p:attrNameLst>
                                          <p:attrName>fill.type</p:attrName>
                                        </p:attrNameLst>
                                      </p:cBhvr>
                                      <p:to>
                                        <p:strVal val="solid"/>
                                      </p:to>
                                    </p:set>
                                    <p:set>
                                      <p:cBhvr>
                                        <p:cTn id="126" dur="500" fill="hold"/>
                                        <p:tgtEl>
                                          <p:spTgt spid="174"/>
                                        </p:tgtEl>
                                        <p:attrNameLst>
                                          <p:attrName>fill.on</p:attrName>
                                        </p:attrNameLst>
                                      </p:cBhvr>
                                      <p:to>
                                        <p:strVal val="tru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2" fill="hold" grpId="0" nodeType="clickEffect">
                                  <p:stCondLst>
                                    <p:cond delay="0"/>
                                  </p:stCondLst>
                                  <p:childTnLst>
                                    <p:set>
                                      <p:cBhvr>
                                        <p:cTn id="130" dur="1" fill="hold">
                                          <p:stCondLst>
                                            <p:cond delay="0"/>
                                          </p:stCondLst>
                                        </p:cTn>
                                        <p:tgtEl>
                                          <p:spTgt spid="175"/>
                                        </p:tgtEl>
                                        <p:attrNameLst>
                                          <p:attrName>style.visibility</p:attrName>
                                        </p:attrNameLst>
                                      </p:cBhvr>
                                      <p:to>
                                        <p:strVal val="visible"/>
                                      </p:to>
                                    </p:set>
                                    <p:animEffect transition="in" filter="wipe(right)">
                                      <p:cBhvr>
                                        <p:cTn id="131" dur="1000"/>
                                        <p:tgtEl>
                                          <p:spTgt spid="175"/>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 presetClass="emph" presetSubtype="2" fill="hold" nodeType="clickEffect">
                                  <p:stCondLst>
                                    <p:cond delay="0"/>
                                  </p:stCondLst>
                                  <p:childTnLst>
                                    <p:animClr clrSpc="rgb" dir="cw">
                                      <p:cBhvr>
                                        <p:cTn id="135" dur="500" fill="hold"/>
                                        <p:tgtEl>
                                          <p:spTgt spid="172"/>
                                        </p:tgtEl>
                                        <p:attrNameLst>
                                          <p:attrName>fillcolor</p:attrName>
                                        </p:attrNameLst>
                                      </p:cBhvr>
                                      <p:to>
                                        <a:srgbClr val="CC0000"/>
                                      </p:to>
                                    </p:animClr>
                                    <p:set>
                                      <p:cBhvr>
                                        <p:cTn id="136" dur="500" fill="hold"/>
                                        <p:tgtEl>
                                          <p:spTgt spid="172"/>
                                        </p:tgtEl>
                                        <p:attrNameLst>
                                          <p:attrName>fill.type</p:attrName>
                                        </p:attrNameLst>
                                      </p:cBhvr>
                                      <p:to>
                                        <p:strVal val="solid"/>
                                      </p:to>
                                    </p:set>
                                    <p:set>
                                      <p:cBhvr>
                                        <p:cTn id="137" dur="500" fill="hold"/>
                                        <p:tgtEl>
                                          <p:spTgt spid="172"/>
                                        </p:tgtEl>
                                        <p:attrNameLst>
                                          <p:attrName>fill.on</p:attrName>
                                        </p:attrNameLst>
                                      </p:cBhvr>
                                      <p:to>
                                        <p:strVal val="true"/>
                                      </p:to>
                                    </p:se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2" fill="hold" grpId="0" nodeType="clickEffect">
                                  <p:stCondLst>
                                    <p:cond delay="0"/>
                                  </p:stCondLst>
                                  <p:childTnLst>
                                    <p:set>
                                      <p:cBhvr>
                                        <p:cTn id="141" dur="1" fill="hold">
                                          <p:stCondLst>
                                            <p:cond delay="0"/>
                                          </p:stCondLst>
                                        </p:cTn>
                                        <p:tgtEl>
                                          <p:spTgt spid="176"/>
                                        </p:tgtEl>
                                        <p:attrNameLst>
                                          <p:attrName>style.visibility</p:attrName>
                                        </p:attrNameLst>
                                      </p:cBhvr>
                                      <p:to>
                                        <p:strVal val="visible"/>
                                      </p:to>
                                    </p:set>
                                    <p:animEffect transition="in" filter="wipe(right)">
                                      <p:cBhvr>
                                        <p:cTn id="142" dur="1000"/>
                                        <p:tgtEl>
                                          <p:spTgt spid="176"/>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mph" presetSubtype="2" fill="hold" nodeType="clickEffect">
                                  <p:stCondLst>
                                    <p:cond delay="0"/>
                                  </p:stCondLst>
                                  <p:childTnLst>
                                    <p:animClr clrSpc="rgb" dir="cw">
                                      <p:cBhvr>
                                        <p:cTn id="146" dur="500" fill="hold"/>
                                        <p:tgtEl>
                                          <p:spTgt spid="175"/>
                                        </p:tgtEl>
                                        <p:attrNameLst>
                                          <p:attrName>fillcolor</p:attrName>
                                        </p:attrNameLst>
                                      </p:cBhvr>
                                      <p:to>
                                        <a:srgbClr val="CC0000"/>
                                      </p:to>
                                    </p:animClr>
                                    <p:set>
                                      <p:cBhvr>
                                        <p:cTn id="147" dur="500" fill="hold"/>
                                        <p:tgtEl>
                                          <p:spTgt spid="175"/>
                                        </p:tgtEl>
                                        <p:attrNameLst>
                                          <p:attrName>fill.type</p:attrName>
                                        </p:attrNameLst>
                                      </p:cBhvr>
                                      <p:to>
                                        <p:strVal val="solid"/>
                                      </p:to>
                                    </p:set>
                                    <p:set>
                                      <p:cBhvr>
                                        <p:cTn id="148" dur="500" fill="hold"/>
                                        <p:tgtEl>
                                          <p:spTgt spid="175"/>
                                        </p:tgtEl>
                                        <p:attrNameLst>
                                          <p:attrName>fill.on</p:attrName>
                                        </p:attrNameLst>
                                      </p:cBhvr>
                                      <p:to>
                                        <p:strVal val="true"/>
                                      </p:to>
                                    </p:se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 presetClass="emph" presetSubtype="2" fill="hold" nodeType="clickEffect">
                                  <p:stCondLst>
                                    <p:cond delay="0"/>
                                  </p:stCondLst>
                                  <p:childTnLst>
                                    <p:animClr clrSpc="rgb" dir="cw">
                                      <p:cBhvr>
                                        <p:cTn id="152" dur="500" fill="hold"/>
                                        <p:tgtEl>
                                          <p:spTgt spid="176"/>
                                        </p:tgtEl>
                                        <p:attrNameLst>
                                          <p:attrName>fillcolor</p:attrName>
                                        </p:attrNameLst>
                                      </p:cBhvr>
                                      <p:to>
                                        <a:srgbClr val="CC0000"/>
                                      </p:to>
                                    </p:animClr>
                                    <p:set>
                                      <p:cBhvr>
                                        <p:cTn id="153" dur="500" fill="hold"/>
                                        <p:tgtEl>
                                          <p:spTgt spid="176"/>
                                        </p:tgtEl>
                                        <p:attrNameLst>
                                          <p:attrName>fill.type</p:attrName>
                                        </p:attrNameLst>
                                      </p:cBhvr>
                                      <p:to>
                                        <p:strVal val="solid"/>
                                      </p:to>
                                    </p:set>
                                    <p:set>
                                      <p:cBhvr>
                                        <p:cTn id="154" dur="500" fill="hold"/>
                                        <p:tgtEl>
                                          <p:spTgt spid="1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矩形 2"/>
          <p:cNvSpPr>
            <a:spLocks noChangeArrowheads="1"/>
          </p:cNvSpPr>
          <p:nvPr/>
        </p:nvSpPr>
        <p:spPr bwMode="auto">
          <a:xfrm>
            <a:off x="292100" y="376238"/>
            <a:ext cx="70707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dirty="0">
                <a:solidFill>
                  <a:schemeClr val="bg1"/>
                </a:solidFill>
                <a:latin typeface="楷体" pitchFamily="49" charset="-122"/>
                <a:ea typeface="楷体" pitchFamily="49" charset="-122"/>
              </a:rPr>
              <a:t>批作业调度</a:t>
            </a:r>
            <a:r>
              <a:rPr lang="zh-CN" altLang="en-US" sz="3200" dirty="0" smtClean="0">
                <a:solidFill>
                  <a:schemeClr val="bg1"/>
                </a:solidFill>
                <a:latin typeface="楷体" pitchFamily="49" charset="-122"/>
                <a:ea typeface="楷体" pitchFamily="49" charset="-122"/>
              </a:rPr>
              <a:t>问题结点设计</a:t>
            </a:r>
            <a:endParaRPr lang="zh-CN" altLang="en-US" sz="3200" dirty="0">
              <a:solidFill>
                <a:schemeClr val="bg1"/>
              </a:solidFill>
              <a:latin typeface="楷体" pitchFamily="49" charset="-122"/>
              <a:ea typeface="楷体" pitchFamily="49" charset="-122"/>
            </a:endParaRPr>
          </a:p>
        </p:txBody>
      </p:sp>
      <p:sp>
        <p:nvSpPr>
          <p:cNvPr id="4" name="Text Box 4"/>
          <p:cNvSpPr txBox="1">
            <a:spLocks noChangeArrowheads="1"/>
          </p:cNvSpPr>
          <p:nvPr/>
        </p:nvSpPr>
        <p:spPr bwMode="auto">
          <a:xfrm>
            <a:off x="171450" y="1306512"/>
            <a:ext cx="8734425" cy="525938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eaLnBrk="1" hangingPunct="1">
              <a:buClr>
                <a:schemeClr val="accent2"/>
              </a:buClr>
              <a:defRPr/>
            </a:pPr>
            <a:r>
              <a:rPr lang="zh-CN" altLang="en-US" sz="2800" b="1" dirty="0" smtClean="0">
                <a:solidFill>
                  <a:srgbClr val="FF0000"/>
                </a:solidFill>
                <a:latin typeface="Times New Roman" pitchFamily="18" charset="0"/>
                <a:ea typeface="华文楷体" pitchFamily="2" charset="-122"/>
                <a:cs typeface="Times New Roman" pitchFamily="18" charset="0"/>
              </a:rPr>
              <a:t>选择和扩展结点需要信息</a:t>
            </a:r>
            <a:r>
              <a:rPr lang="zh-CN" altLang="en-US" sz="2800" b="1" dirty="0" smtClean="0">
                <a:solidFill>
                  <a:schemeClr val="tx1">
                    <a:lumMod val="50000"/>
                  </a:schemeClr>
                </a:solidFill>
                <a:latin typeface="Times New Roman" pitchFamily="18" charset="0"/>
                <a:ea typeface="华文楷体" pitchFamily="2" charset="-122"/>
                <a:cs typeface="Times New Roman" pitchFamily="18" charset="0"/>
              </a:rPr>
              <a:t>：</a:t>
            </a:r>
            <a:endParaRPr lang="en-US" altLang="zh-CN" sz="2800" b="1" dirty="0" smtClean="0">
              <a:solidFill>
                <a:srgbClr val="00B0F0"/>
              </a:solidFill>
              <a:latin typeface="Times New Roman" pitchFamily="18" charset="0"/>
              <a:ea typeface="华文楷体" pitchFamily="2" charset="-122"/>
              <a:cs typeface="Times New Roman" pitchFamily="18" charset="0"/>
            </a:endParaRPr>
          </a:p>
          <a:p>
            <a:pPr eaLnBrk="1" hangingPunct="1">
              <a:lnSpc>
                <a:spcPct val="150000"/>
              </a:lnSpc>
              <a:buClr>
                <a:srgbClr val="00B050"/>
              </a:buClr>
              <a:buFont typeface="Wingdings" pitchFamily="2" charset="2"/>
              <a:buChar char="Ø"/>
              <a:defRPr/>
            </a:pPr>
            <a:r>
              <a:rPr lang="zh-CN" altLang="en-US" sz="2800" b="1" dirty="0" smtClean="0">
                <a:solidFill>
                  <a:srgbClr val="00B0F0"/>
                </a:solidFill>
                <a:latin typeface="Times New Roman" pitchFamily="18" charset="0"/>
                <a:ea typeface="华文楷体" pitchFamily="2" charset="-122"/>
                <a:cs typeface="Times New Roman" pitchFamily="18" charset="0"/>
              </a:rPr>
              <a:t>优先级信息（</a:t>
            </a:r>
            <a:r>
              <a:rPr lang="en-US" altLang="zh-CN" sz="2800" b="1" dirty="0" err="1" smtClean="0">
                <a:solidFill>
                  <a:srgbClr val="00B0F0"/>
                </a:solidFill>
                <a:latin typeface="Times New Roman" pitchFamily="18" charset="0"/>
                <a:ea typeface="华文楷体" pitchFamily="2" charset="-122"/>
                <a:cs typeface="Times New Roman" pitchFamily="18" charset="0"/>
              </a:rPr>
              <a:t>lb</a:t>
            </a:r>
            <a:r>
              <a:rPr lang="zh-CN" altLang="en-US" sz="2800" b="1" dirty="0" smtClean="0">
                <a:solidFill>
                  <a:srgbClr val="00B0F0"/>
                </a:solidFill>
                <a:latin typeface="Times New Roman" pitchFamily="18" charset="0"/>
                <a:ea typeface="华文楷体" pitchFamily="2" charset="-122"/>
                <a:cs typeface="Times New Roman" pitchFamily="18" charset="0"/>
              </a:rPr>
              <a:t>） </a:t>
            </a:r>
            <a:r>
              <a:rPr lang="zh-CN" altLang="en-US" sz="2800" b="1" dirty="0" smtClean="0">
                <a:solidFill>
                  <a:schemeClr val="tx1">
                    <a:lumMod val="50000"/>
                  </a:schemeClr>
                </a:solidFill>
                <a:latin typeface="Times New Roman" pitchFamily="18" charset="0"/>
                <a:ea typeface="华文楷体" pitchFamily="2" charset="-122"/>
                <a:cs typeface="Times New Roman" pitchFamily="18" charset="0"/>
              </a:rPr>
              <a:t>，根据优先级信息确定每次扩展需要选取哪个活结点；</a:t>
            </a:r>
            <a:endParaRPr lang="en-US" altLang="zh-CN" sz="2800" b="1" dirty="0" smtClean="0">
              <a:solidFill>
                <a:schemeClr val="tx1">
                  <a:lumMod val="50000"/>
                </a:schemeClr>
              </a:solidFill>
              <a:latin typeface="Times New Roman" pitchFamily="18" charset="0"/>
              <a:ea typeface="华文楷体" pitchFamily="2" charset="-122"/>
              <a:cs typeface="Times New Roman" pitchFamily="18" charset="0"/>
            </a:endParaRPr>
          </a:p>
          <a:p>
            <a:pPr eaLnBrk="1" hangingPunct="1">
              <a:lnSpc>
                <a:spcPct val="150000"/>
              </a:lnSpc>
              <a:buClr>
                <a:srgbClr val="00B050"/>
              </a:buClr>
              <a:buFont typeface="Wingdings" pitchFamily="2" charset="2"/>
              <a:buChar char="Ø"/>
              <a:defRPr/>
            </a:pPr>
            <a:endParaRPr lang="en-US" altLang="zh-CN" sz="2800" b="1" dirty="0" smtClean="0">
              <a:solidFill>
                <a:srgbClr val="00B0F0"/>
              </a:solidFill>
              <a:latin typeface="Times New Roman" pitchFamily="18" charset="0"/>
              <a:ea typeface="华文楷体" pitchFamily="2" charset="-122"/>
              <a:cs typeface="Times New Roman" pitchFamily="18" charset="0"/>
            </a:endParaRPr>
          </a:p>
        </p:txBody>
      </p:sp>
      <p:sp>
        <p:nvSpPr>
          <p:cNvPr id="2" name="矩形 1"/>
          <p:cNvSpPr/>
          <p:nvPr/>
        </p:nvSpPr>
        <p:spPr>
          <a:xfrm>
            <a:off x="171449" y="2995710"/>
            <a:ext cx="8734425" cy="1384995"/>
          </a:xfrm>
          <a:prstGeom prst="rect">
            <a:avLst/>
          </a:prstGeom>
        </p:spPr>
        <p:txBody>
          <a:bodyPr wrap="square">
            <a:spAutoFit/>
          </a:bodyPr>
          <a:lstStyle/>
          <a:p>
            <a:pPr eaLnBrk="1" hangingPunct="1">
              <a:lnSpc>
                <a:spcPct val="150000"/>
              </a:lnSpc>
              <a:buClr>
                <a:srgbClr val="00B050"/>
              </a:buClr>
              <a:buFont typeface="Wingdings" pitchFamily="2" charset="2"/>
              <a:buChar char="Ø"/>
              <a:defRPr/>
            </a:pPr>
            <a:r>
              <a:rPr lang="zh-CN" altLang="en-US" sz="2800" b="1" dirty="0">
                <a:solidFill>
                  <a:srgbClr val="00B0F0"/>
                </a:solidFill>
                <a:latin typeface="Times New Roman" pitchFamily="18" charset="0"/>
                <a:ea typeface="华文楷体" pitchFamily="2" charset="-122"/>
                <a:cs typeface="Times New Roman" pitchFamily="18" charset="0"/>
              </a:rPr>
              <a:t>深度或者层数信息</a:t>
            </a:r>
            <a:r>
              <a:rPr lang="en-US" altLang="zh-CN" sz="2800" b="1" dirty="0">
                <a:solidFill>
                  <a:srgbClr val="00B0F0"/>
                </a:solidFill>
                <a:latin typeface="Times New Roman" pitchFamily="18" charset="0"/>
                <a:ea typeface="华文楷体" pitchFamily="2" charset="-122"/>
                <a:cs typeface="Times New Roman" pitchFamily="18" charset="0"/>
              </a:rPr>
              <a:t>level</a:t>
            </a:r>
            <a:r>
              <a:rPr lang="zh-CN" altLang="en-US" sz="2800" b="1" dirty="0">
                <a:solidFill>
                  <a:schemeClr val="tx1">
                    <a:lumMod val="50000"/>
                  </a:schemeClr>
                </a:solidFill>
                <a:latin typeface="Times New Roman" pitchFamily="18" charset="0"/>
                <a:ea typeface="华文楷体" pitchFamily="2" charset="-122"/>
                <a:cs typeface="Times New Roman" pitchFamily="18" charset="0"/>
              </a:rPr>
              <a:t>，只有知道了层的信息才知道要确定第几</a:t>
            </a:r>
            <a:r>
              <a:rPr lang="zh-CN" altLang="en-US" sz="2800" b="1" dirty="0" smtClean="0">
                <a:solidFill>
                  <a:schemeClr val="tx1">
                    <a:lumMod val="50000"/>
                  </a:schemeClr>
                </a:solidFill>
                <a:latin typeface="Times New Roman" pitchFamily="18" charset="0"/>
                <a:ea typeface="华文楷体" pitchFamily="2" charset="-122"/>
                <a:cs typeface="Times New Roman" pitchFamily="18" charset="0"/>
              </a:rPr>
              <a:t>个</a:t>
            </a:r>
            <a:r>
              <a:rPr lang="zh-CN" altLang="en-US" sz="2800" b="1" dirty="0">
                <a:solidFill>
                  <a:schemeClr val="tx1">
                    <a:lumMod val="50000"/>
                  </a:schemeClr>
                </a:solidFill>
                <a:latin typeface="Times New Roman" pitchFamily="18" charset="0"/>
                <a:ea typeface="华文楷体" pitchFamily="2" charset="-122"/>
                <a:cs typeface="Times New Roman" pitchFamily="18" charset="0"/>
              </a:rPr>
              <a:t>作业</a:t>
            </a:r>
            <a:r>
              <a:rPr lang="zh-CN" altLang="en-US" sz="2800" b="1" dirty="0" smtClean="0">
                <a:solidFill>
                  <a:schemeClr val="tx1">
                    <a:lumMod val="50000"/>
                  </a:schemeClr>
                </a:solidFill>
                <a:latin typeface="Times New Roman" pitchFamily="18" charset="0"/>
                <a:ea typeface="华文楷体" pitchFamily="2" charset="-122"/>
                <a:cs typeface="Times New Roman" pitchFamily="18" charset="0"/>
              </a:rPr>
              <a:t>；</a:t>
            </a:r>
            <a:endParaRPr lang="en-US" altLang="zh-CN" sz="2800" b="1" dirty="0">
              <a:solidFill>
                <a:schemeClr val="tx1">
                  <a:lumMod val="50000"/>
                </a:schemeClr>
              </a:solidFill>
              <a:latin typeface="Times New Roman" pitchFamily="18" charset="0"/>
              <a:ea typeface="华文楷体" pitchFamily="2" charset="-122"/>
              <a:cs typeface="Times New Roman" pitchFamily="18" charset="0"/>
            </a:endParaRPr>
          </a:p>
        </p:txBody>
      </p:sp>
      <p:sp>
        <p:nvSpPr>
          <p:cNvPr id="3" name="矩形 2"/>
          <p:cNvSpPr/>
          <p:nvPr/>
        </p:nvSpPr>
        <p:spPr>
          <a:xfrm>
            <a:off x="203200" y="4457511"/>
            <a:ext cx="8734425" cy="2031325"/>
          </a:xfrm>
          <a:prstGeom prst="rect">
            <a:avLst/>
          </a:prstGeom>
        </p:spPr>
        <p:txBody>
          <a:bodyPr wrap="square">
            <a:spAutoFit/>
          </a:bodyPr>
          <a:lstStyle/>
          <a:p>
            <a:pPr eaLnBrk="1" hangingPunct="1">
              <a:lnSpc>
                <a:spcPct val="150000"/>
              </a:lnSpc>
              <a:buClr>
                <a:srgbClr val="00B050"/>
              </a:buClr>
              <a:buFont typeface="Wingdings" pitchFamily="2" charset="2"/>
              <a:buChar char="Ø"/>
              <a:defRPr/>
            </a:pPr>
            <a:r>
              <a:rPr lang="zh-CN" altLang="en-US" sz="2800" b="1" dirty="0">
                <a:solidFill>
                  <a:srgbClr val="00B0F0"/>
                </a:solidFill>
                <a:latin typeface="Times New Roman" pitchFamily="18" charset="0"/>
                <a:ea typeface="华文楷体" pitchFamily="2" charset="-122"/>
                <a:cs typeface="Times New Roman" pitchFamily="18" charset="0"/>
              </a:rPr>
              <a:t>当前作业调度</a:t>
            </a:r>
            <a:r>
              <a:rPr lang="en-US" altLang="zh-CN" sz="2800" b="1" dirty="0">
                <a:solidFill>
                  <a:srgbClr val="00B0F0"/>
                </a:solidFill>
                <a:latin typeface="Times New Roman" pitchFamily="18" charset="0"/>
                <a:ea typeface="华文楷体" pitchFamily="2" charset="-122"/>
                <a:cs typeface="Times New Roman" pitchFamily="18" charset="0"/>
              </a:rPr>
              <a:t>x</a:t>
            </a:r>
            <a:r>
              <a:rPr lang="zh-CN" altLang="en-US" sz="2800" b="1" dirty="0">
                <a:solidFill>
                  <a:schemeClr val="tx1">
                    <a:lumMod val="50000"/>
                  </a:schemeClr>
                </a:solidFill>
                <a:latin typeface="Times New Roman" pitchFamily="18" charset="0"/>
                <a:ea typeface="华文楷体" pitchFamily="2" charset="-122"/>
                <a:cs typeface="Times New Roman" pitchFamily="18" charset="0"/>
              </a:rPr>
              <a:t>，</a:t>
            </a:r>
            <a:r>
              <a:rPr lang="en-US" altLang="zh-CN" sz="2800" b="1" dirty="0">
                <a:solidFill>
                  <a:schemeClr val="tx1">
                    <a:lumMod val="50000"/>
                  </a:schemeClr>
                </a:solidFill>
                <a:latin typeface="Times New Roman" pitchFamily="18" charset="0"/>
                <a:ea typeface="华文楷体" pitchFamily="2" charset="-122"/>
                <a:cs typeface="Times New Roman" pitchFamily="18" charset="0"/>
              </a:rPr>
              <a:t>x</a:t>
            </a:r>
            <a:r>
              <a:rPr lang="zh-CN" altLang="en-US" sz="2800" b="1" dirty="0">
                <a:solidFill>
                  <a:schemeClr val="tx1">
                    <a:lumMod val="50000"/>
                  </a:schemeClr>
                </a:solidFill>
                <a:latin typeface="Times New Roman" pitchFamily="18" charset="0"/>
                <a:ea typeface="华文楷体" pitchFamily="2" charset="-122"/>
                <a:cs typeface="Times New Roman" pitchFamily="18" charset="0"/>
              </a:rPr>
              <a:t>初值存储所有</a:t>
            </a:r>
            <a:r>
              <a:rPr lang="zh-CN" altLang="en-US" sz="2800" b="1" dirty="0" smtClean="0">
                <a:solidFill>
                  <a:schemeClr val="tx1">
                    <a:lumMod val="50000"/>
                  </a:schemeClr>
                </a:solidFill>
                <a:latin typeface="Times New Roman" pitchFamily="18" charset="0"/>
                <a:ea typeface="华文楷体" pitchFamily="2" charset="-122"/>
                <a:cs typeface="Times New Roman" pitchFamily="18" charset="0"/>
              </a:rPr>
              <a:t>的作业编号</a:t>
            </a:r>
            <a:r>
              <a:rPr lang="zh-CN" altLang="en-US" sz="2800" b="1" dirty="0">
                <a:solidFill>
                  <a:schemeClr val="tx1">
                    <a:lumMod val="50000"/>
                  </a:schemeClr>
                </a:solidFill>
                <a:latin typeface="Times New Roman" pitchFamily="18" charset="0"/>
                <a:ea typeface="华文楷体" pitchFamily="2" charset="-122"/>
                <a:cs typeface="Times New Roman" pitchFamily="18" charset="0"/>
              </a:rPr>
              <a:t>，深度为</a:t>
            </a:r>
            <a:r>
              <a:rPr lang="en-US" altLang="zh-CN" sz="2800" b="1" dirty="0">
                <a:solidFill>
                  <a:schemeClr val="tx1">
                    <a:lumMod val="50000"/>
                  </a:schemeClr>
                </a:solidFill>
                <a:latin typeface="Times New Roman" pitchFamily="18" charset="0"/>
                <a:ea typeface="华文楷体" pitchFamily="2" charset="-122"/>
                <a:cs typeface="Times New Roman" pitchFamily="18" charset="0"/>
              </a:rPr>
              <a:t>level</a:t>
            </a:r>
            <a:r>
              <a:rPr lang="zh-CN" altLang="en-US" sz="2800" b="1" dirty="0">
                <a:solidFill>
                  <a:schemeClr val="tx1">
                    <a:lumMod val="50000"/>
                  </a:schemeClr>
                </a:solidFill>
                <a:latin typeface="Times New Roman" pitchFamily="18" charset="0"/>
                <a:ea typeface="华文楷体" pitchFamily="2" charset="-122"/>
                <a:cs typeface="Times New Roman" pitchFamily="18" charset="0"/>
              </a:rPr>
              <a:t>时，将</a:t>
            </a:r>
            <a:r>
              <a:rPr lang="en-US" altLang="zh-CN" sz="2800" b="1" dirty="0">
                <a:solidFill>
                  <a:schemeClr val="tx1">
                    <a:lumMod val="50000"/>
                  </a:schemeClr>
                </a:solidFill>
                <a:latin typeface="Times New Roman" pitchFamily="18" charset="0"/>
                <a:ea typeface="华文楷体" pitchFamily="2" charset="-122"/>
                <a:cs typeface="Times New Roman" pitchFamily="18" charset="0"/>
              </a:rPr>
              <a:t>x[level]-x[n]</a:t>
            </a:r>
            <a:r>
              <a:rPr lang="zh-CN" altLang="en-US" sz="2800" b="1" dirty="0">
                <a:solidFill>
                  <a:schemeClr val="tx1">
                    <a:lumMod val="50000"/>
                  </a:schemeClr>
                </a:solidFill>
                <a:latin typeface="Times New Roman" pitchFamily="18" charset="0"/>
                <a:ea typeface="华文楷体" pitchFamily="2" charset="-122"/>
                <a:cs typeface="Times New Roman" pitchFamily="18" charset="0"/>
              </a:rPr>
              <a:t>的值依次交换到</a:t>
            </a:r>
            <a:r>
              <a:rPr lang="en-US" altLang="zh-CN" sz="2800" b="1" dirty="0">
                <a:solidFill>
                  <a:schemeClr val="tx1">
                    <a:lumMod val="50000"/>
                  </a:schemeClr>
                </a:solidFill>
                <a:latin typeface="Times New Roman" pitchFamily="18" charset="0"/>
                <a:ea typeface="华文楷体" pitchFamily="2" charset="-122"/>
                <a:cs typeface="Times New Roman" pitchFamily="18" charset="0"/>
              </a:rPr>
              <a:t>x[level]</a:t>
            </a:r>
            <a:r>
              <a:rPr lang="zh-CN" altLang="en-US" sz="2800" b="1" dirty="0">
                <a:solidFill>
                  <a:schemeClr val="tx1">
                    <a:lumMod val="50000"/>
                  </a:schemeClr>
                </a:solidFill>
                <a:latin typeface="Times New Roman" pitchFamily="18" charset="0"/>
                <a:ea typeface="华文楷体" pitchFamily="2" charset="-122"/>
                <a:cs typeface="Times New Roman" pitchFamily="18" charset="0"/>
              </a:rPr>
              <a:t>，否则需要花费</a:t>
            </a:r>
            <a:r>
              <a:rPr lang="en-US" altLang="zh-CN" sz="2800" b="1" dirty="0">
                <a:solidFill>
                  <a:schemeClr val="tx1">
                    <a:lumMod val="50000"/>
                  </a:schemeClr>
                </a:solidFill>
                <a:latin typeface="Times New Roman" pitchFamily="18" charset="0"/>
                <a:ea typeface="华文楷体" pitchFamily="2" charset="-122"/>
                <a:cs typeface="Times New Roman" pitchFamily="18" charset="0"/>
              </a:rPr>
              <a:t>O(n)</a:t>
            </a:r>
            <a:r>
              <a:rPr lang="zh-CN" altLang="en-US" sz="2800" b="1" dirty="0">
                <a:solidFill>
                  <a:schemeClr val="tx1">
                    <a:lumMod val="50000"/>
                  </a:schemeClr>
                </a:solidFill>
                <a:latin typeface="Times New Roman" pitchFamily="18" charset="0"/>
                <a:ea typeface="华文楷体" pitchFamily="2" charset="-122"/>
                <a:cs typeface="Times New Roman" pitchFamily="18" charset="0"/>
              </a:rPr>
              <a:t>时间计算</a:t>
            </a:r>
            <a:r>
              <a:rPr lang="zh-CN" altLang="en-US" sz="2800" b="1" dirty="0" smtClean="0">
                <a:solidFill>
                  <a:schemeClr val="tx1">
                    <a:lumMod val="50000"/>
                  </a:schemeClr>
                </a:solidFill>
                <a:latin typeface="Times New Roman" pitchFamily="18" charset="0"/>
                <a:ea typeface="华文楷体" pitchFamily="2" charset="-122"/>
                <a:cs typeface="Times New Roman" pitchFamily="18" charset="0"/>
              </a:rPr>
              <a:t>可选作业；</a:t>
            </a:r>
            <a:endParaRPr lang="en-US" altLang="zh-CN" sz="2800" b="1" dirty="0">
              <a:solidFill>
                <a:schemeClr val="tx1">
                  <a:lumMod val="50000"/>
                </a:schemeClr>
              </a:solidFill>
              <a:latin typeface="Times New Roman" pitchFamily="18" charset="0"/>
              <a:ea typeface="华文楷体" pitchFamily="2" charset="-122"/>
              <a:cs typeface="Times New Roman" pitchFamily="18" charset="0"/>
            </a:endParaRPr>
          </a:p>
        </p:txBody>
      </p:sp>
    </p:spTree>
    <p:custDataLst>
      <p:tags r:id="rId1"/>
    </p:custDataLst>
    <p:extLst>
      <p:ext uri="{BB962C8B-B14F-4D97-AF65-F5344CB8AC3E}">
        <p14:creationId xmlns:p14="http://schemas.microsoft.com/office/powerpoint/2010/main" val="377366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71450" y="1306513"/>
            <a:ext cx="8734425" cy="250348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eaLnBrk="1" hangingPunct="1">
              <a:buClr>
                <a:schemeClr val="accent2"/>
              </a:buClr>
              <a:defRPr/>
            </a:pPr>
            <a:r>
              <a:rPr lang="zh-CN" altLang="en-US" sz="2800" b="1" dirty="0" smtClean="0">
                <a:solidFill>
                  <a:srgbClr val="FF0000"/>
                </a:solidFill>
                <a:latin typeface="Times New Roman" pitchFamily="18" charset="0"/>
                <a:ea typeface="华文楷体" pitchFamily="2" charset="-122"/>
                <a:cs typeface="Times New Roman" pitchFamily="18" charset="0"/>
              </a:rPr>
              <a:t>算约束和界需要信息</a:t>
            </a:r>
            <a:r>
              <a:rPr lang="zh-CN" altLang="en-US" sz="2800" b="1" dirty="0" smtClean="0">
                <a:solidFill>
                  <a:schemeClr val="tx1">
                    <a:lumMod val="50000"/>
                  </a:schemeClr>
                </a:solidFill>
                <a:latin typeface="Times New Roman" pitchFamily="18" charset="0"/>
                <a:ea typeface="华文楷体" pitchFamily="2" charset="-122"/>
                <a:cs typeface="Times New Roman" pitchFamily="18" charset="0"/>
              </a:rPr>
              <a:t>：</a:t>
            </a:r>
            <a:endParaRPr lang="en-US" altLang="zh-CN" sz="2800" b="1" dirty="0">
              <a:solidFill>
                <a:schemeClr val="tx1">
                  <a:lumMod val="50000"/>
                </a:schemeClr>
              </a:solidFill>
              <a:latin typeface="Times New Roman" pitchFamily="18" charset="0"/>
              <a:ea typeface="华文楷体" pitchFamily="2" charset="-122"/>
              <a:cs typeface="Times New Roman" pitchFamily="18" charset="0"/>
            </a:endParaRPr>
          </a:p>
          <a:p>
            <a:pPr eaLnBrk="1" hangingPunct="1">
              <a:lnSpc>
                <a:spcPct val="150000"/>
              </a:lnSpc>
              <a:buClr>
                <a:srgbClr val="00B050"/>
              </a:buClr>
              <a:buFont typeface="Wingdings" pitchFamily="2" charset="2"/>
              <a:buChar char="Ø"/>
              <a:defRPr/>
            </a:pPr>
            <a:r>
              <a:rPr lang="zh-CN" altLang="en-US" sz="2800" b="1" dirty="0" smtClean="0">
                <a:solidFill>
                  <a:srgbClr val="00B0F0"/>
                </a:solidFill>
                <a:latin typeface="Times New Roman" pitchFamily="18" charset="0"/>
                <a:ea typeface="华文楷体" pitchFamily="2" charset="-122"/>
                <a:cs typeface="Times New Roman" pitchFamily="18" charset="0"/>
              </a:rPr>
              <a:t>当前</a:t>
            </a:r>
            <a:r>
              <a:rPr lang="zh-CN" altLang="en-US" sz="2800" b="1" dirty="0">
                <a:solidFill>
                  <a:srgbClr val="00B0F0"/>
                </a:solidFill>
                <a:latin typeface="Times New Roman" pitchFamily="18" charset="0"/>
                <a:ea typeface="华文楷体" pitchFamily="2" charset="-122"/>
                <a:cs typeface="Times New Roman" pitchFamily="18" charset="0"/>
              </a:rPr>
              <a:t>调度的完成时间和</a:t>
            </a:r>
            <a:r>
              <a:rPr lang="en-US" altLang="zh-CN" sz="2800" b="1" dirty="0" err="1" smtClean="0">
                <a:solidFill>
                  <a:srgbClr val="00B0F0"/>
                </a:solidFill>
                <a:latin typeface="Times New Roman" pitchFamily="18" charset="0"/>
                <a:ea typeface="华文楷体" pitchFamily="2" charset="-122"/>
                <a:cs typeface="Times New Roman" pitchFamily="18" charset="0"/>
              </a:rPr>
              <a:t>sf2</a:t>
            </a:r>
            <a:r>
              <a:rPr lang="zh-CN" altLang="en-US" sz="2800" b="1" dirty="0" smtClean="0">
                <a:solidFill>
                  <a:srgbClr val="00B0F0"/>
                </a:solidFill>
                <a:latin typeface="Times New Roman" pitchFamily="18" charset="0"/>
                <a:ea typeface="华文楷体" pitchFamily="2" charset="-122"/>
                <a:cs typeface="Times New Roman" pitchFamily="18" charset="0"/>
              </a:rPr>
              <a:t>（界函数中的</a:t>
            </a:r>
            <a:r>
              <a:rPr lang="en-US" altLang="zh-CN" sz="2800" b="1" i="1" dirty="0" err="1" smtClean="0">
                <a:solidFill>
                  <a:srgbClr val="00B0F0"/>
                </a:solidFill>
                <a:latin typeface="Times New Roman" pitchFamily="18" charset="0"/>
                <a:ea typeface="华文楷体" pitchFamily="2" charset="-122"/>
                <a:cs typeface="Times New Roman" pitchFamily="18" charset="0"/>
              </a:rPr>
              <a:t>F</a:t>
            </a:r>
            <a:r>
              <a:rPr lang="en-US" altLang="zh-CN" sz="2800" b="1" baseline="-25000" dirty="0" err="1" smtClean="0">
                <a:solidFill>
                  <a:srgbClr val="00B0F0"/>
                </a:solidFill>
                <a:latin typeface="Times New Roman" pitchFamily="18" charset="0"/>
                <a:ea typeface="华文楷体" pitchFamily="2" charset="-122"/>
                <a:cs typeface="Times New Roman" pitchFamily="18" charset="0"/>
              </a:rPr>
              <a:t>2</a:t>
            </a:r>
            <a:r>
              <a:rPr lang="en-US" altLang="zh-CN" sz="2800" b="1" i="1" baseline="-25000" dirty="0" err="1" smtClean="0">
                <a:solidFill>
                  <a:srgbClr val="00B0F0"/>
                </a:solidFill>
                <a:latin typeface="Times New Roman" pitchFamily="18" charset="0"/>
                <a:ea typeface="华文楷体" pitchFamily="2" charset="-122"/>
                <a:cs typeface="Times New Roman" pitchFamily="18" charset="0"/>
              </a:rPr>
              <a:t>i</a:t>
            </a:r>
            <a:r>
              <a:rPr lang="zh-CN" altLang="en-US" sz="2800" b="1" dirty="0" smtClean="0">
                <a:solidFill>
                  <a:srgbClr val="00B0F0"/>
                </a:solidFill>
                <a:latin typeface="Times New Roman" pitchFamily="18" charset="0"/>
                <a:ea typeface="华文楷体" pitchFamily="2" charset="-122"/>
                <a:cs typeface="Times New Roman" pitchFamily="18" charset="0"/>
              </a:rPr>
              <a:t>求和）、</a:t>
            </a:r>
            <a:r>
              <a:rPr lang="zh-CN" altLang="en-US" sz="2800" b="1" dirty="0">
                <a:solidFill>
                  <a:srgbClr val="00B0F0"/>
                </a:solidFill>
                <a:latin typeface="Times New Roman" pitchFamily="18" charset="0"/>
                <a:ea typeface="华文楷体" pitchFamily="2" charset="-122"/>
                <a:cs typeface="Times New Roman" pitchFamily="18" charset="0"/>
              </a:rPr>
              <a:t>以及两个机器当前的完成时间</a:t>
            </a:r>
            <a:r>
              <a:rPr lang="en-US" altLang="zh-CN" sz="2800" b="1" dirty="0">
                <a:solidFill>
                  <a:srgbClr val="00B0F0"/>
                </a:solidFill>
                <a:latin typeface="Times New Roman" pitchFamily="18" charset="0"/>
                <a:ea typeface="华文楷体" pitchFamily="2" charset="-122"/>
                <a:cs typeface="Times New Roman" pitchFamily="18" charset="0"/>
              </a:rPr>
              <a:t>f </a:t>
            </a:r>
            <a:r>
              <a:rPr lang="zh-CN" altLang="en-US" sz="2800" b="1" dirty="0" smtClean="0">
                <a:solidFill>
                  <a:schemeClr val="tx1">
                    <a:lumMod val="50000"/>
                  </a:schemeClr>
                </a:solidFill>
                <a:latin typeface="Times New Roman" pitchFamily="18" charset="0"/>
                <a:ea typeface="华文楷体" pitchFamily="2" charset="-122"/>
                <a:cs typeface="Times New Roman" pitchFamily="18" charset="0"/>
              </a:rPr>
              <a:t>，算界需要，不然需要递归到根结点，重复计算；</a:t>
            </a:r>
            <a:endParaRPr lang="en-US" altLang="zh-CN" sz="2800" b="1" dirty="0" smtClean="0">
              <a:solidFill>
                <a:schemeClr val="tx1">
                  <a:lumMod val="50000"/>
                </a:schemeClr>
              </a:solidFill>
              <a:latin typeface="Times New Roman" pitchFamily="18" charset="0"/>
              <a:ea typeface="华文楷体" pitchFamily="2" charset="-122"/>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196282765"/>
              </p:ext>
            </p:extLst>
          </p:nvPr>
        </p:nvGraphicFramePr>
        <p:xfrm>
          <a:off x="2070100" y="4013775"/>
          <a:ext cx="5461000" cy="2257048"/>
        </p:xfrm>
        <a:graphic>
          <a:graphicData uri="http://schemas.openxmlformats.org/presentationml/2006/ole">
            <mc:AlternateContent xmlns:mc="http://schemas.openxmlformats.org/markup-compatibility/2006">
              <mc:Choice xmlns:v="urn:schemas-microsoft-com:vml" Requires="v">
                <p:oleObj spid="_x0000_s11303" name="Equation" r:id="rId5" imgW="2781000" imgH="1231560" progId="Equation.DSMT4">
                  <p:embed/>
                </p:oleObj>
              </mc:Choice>
              <mc:Fallback>
                <p:oleObj name="Equation" r:id="rId5" imgW="2781000" imgH="1231560" progId="Equation.DSMT4">
                  <p:embed/>
                  <p:pic>
                    <p:nvPicPr>
                      <p:cNvPr id="0" name=""/>
                      <p:cNvPicPr>
                        <a:picLocks noChangeAspect="1" noChangeArrowheads="1"/>
                      </p:cNvPicPr>
                      <p:nvPr/>
                    </p:nvPicPr>
                    <p:blipFill>
                      <a:blip r:embed="rId6"/>
                      <a:srcRect/>
                      <a:stretch>
                        <a:fillRect/>
                      </a:stretch>
                    </p:blipFill>
                    <p:spPr bwMode="auto">
                      <a:xfrm>
                        <a:off x="2070100" y="4013775"/>
                        <a:ext cx="5461000" cy="2257048"/>
                      </a:xfrm>
                      <a:prstGeom prst="rect">
                        <a:avLst/>
                      </a:prstGeom>
                      <a:noFill/>
                      <a:ln>
                        <a:noFill/>
                      </a:ln>
                    </p:spPr>
                  </p:pic>
                </p:oleObj>
              </mc:Fallback>
            </mc:AlternateContent>
          </a:graphicData>
        </a:graphic>
      </p:graphicFrame>
      <p:cxnSp>
        <p:nvCxnSpPr>
          <p:cNvPr id="5" name="曲线连接符 4"/>
          <p:cNvCxnSpPr/>
          <p:nvPr/>
        </p:nvCxnSpPr>
        <p:spPr>
          <a:xfrm rot="16200000" flipV="1">
            <a:off x="3798491" y="2917429"/>
            <a:ext cx="1645443" cy="647700"/>
          </a:xfrm>
          <a:prstGeom prst="curvedConnector3">
            <a:avLst>
              <a:gd name="adj1" fmla="val 43825"/>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曲线连接符 7"/>
          <p:cNvCxnSpPr/>
          <p:nvPr/>
        </p:nvCxnSpPr>
        <p:spPr>
          <a:xfrm rot="5400000" flipH="1" flipV="1">
            <a:off x="2971801" y="3784600"/>
            <a:ext cx="2692401" cy="1168403"/>
          </a:xfrm>
          <a:prstGeom prst="curvedConnector3">
            <a:avLst>
              <a:gd name="adj1" fmla="val 50000"/>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 name="矩形 2"/>
          <p:cNvSpPr>
            <a:spLocks noChangeArrowheads="1"/>
          </p:cNvSpPr>
          <p:nvPr/>
        </p:nvSpPr>
        <p:spPr bwMode="auto">
          <a:xfrm>
            <a:off x="292100" y="376238"/>
            <a:ext cx="70707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dirty="0">
                <a:solidFill>
                  <a:schemeClr val="bg1"/>
                </a:solidFill>
                <a:latin typeface="楷体" pitchFamily="49" charset="-122"/>
                <a:ea typeface="楷体" pitchFamily="49" charset="-122"/>
              </a:rPr>
              <a:t>批作业调度</a:t>
            </a:r>
            <a:r>
              <a:rPr lang="zh-CN" altLang="en-US" sz="3200" dirty="0" smtClean="0">
                <a:solidFill>
                  <a:schemeClr val="bg1"/>
                </a:solidFill>
                <a:latin typeface="楷体" pitchFamily="49" charset="-122"/>
                <a:ea typeface="楷体" pitchFamily="49" charset="-122"/>
              </a:rPr>
              <a:t>问题结点设计</a:t>
            </a:r>
            <a:endParaRPr lang="zh-CN" altLang="en-US" sz="3200" dirty="0">
              <a:solidFill>
                <a:schemeClr val="bg1"/>
              </a:solidFill>
              <a:latin typeface="楷体" pitchFamily="49" charset="-122"/>
              <a:ea typeface="楷体" pitchFamily="49" charset="-122"/>
            </a:endParaRPr>
          </a:p>
        </p:txBody>
      </p:sp>
    </p:spTree>
    <p:custDataLst>
      <p:tags r:id="rId2"/>
    </p:custDataLst>
    <p:extLst>
      <p:ext uri="{BB962C8B-B14F-4D97-AF65-F5344CB8AC3E}">
        <p14:creationId xmlns:p14="http://schemas.microsoft.com/office/powerpoint/2010/main" val="21330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批作业调度问题</a:t>
            </a:r>
          </a:p>
        </p:txBody>
      </p:sp>
      <p:sp>
        <p:nvSpPr>
          <p:cNvPr id="3" name="Rectangle 3"/>
          <p:cNvSpPr txBox="1">
            <a:spLocks noChangeArrowheads="1"/>
          </p:cNvSpPr>
          <p:nvPr/>
        </p:nvSpPr>
        <p:spPr bwMode="auto">
          <a:xfrm>
            <a:off x="563563" y="1155700"/>
            <a:ext cx="6477000" cy="685800"/>
          </a:xfrm>
          <a:prstGeom prst="rect">
            <a:avLst/>
          </a:prstGeom>
          <a:noFill/>
          <a:ln w="9525">
            <a:noFill/>
            <a:miter lim="800000"/>
            <a:headEnd/>
            <a:tailEnd/>
          </a:ln>
        </p:spPr>
        <p:txBody>
          <a:bodyPr/>
          <a:lstStyle/>
          <a:p>
            <a:pPr marL="171450" indent="-171450" defTabSz="685800">
              <a:lnSpc>
                <a:spcPct val="90000"/>
              </a:lnSpc>
              <a:spcBef>
                <a:spcPct val="50000"/>
              </a:spcBef>
              <a:buClr>
                <a:schemeClr val="accent1"/>
              </a:buClr>
              <a:buSzPct val="75000"/>
              <a:defRPr/>
            </a:pPr>
            <a:r>
              <a:rPr lang="zh-CN" altLang="en-US" sz="4000" b="1" dirty="0">
                <a:solidFill>
                  <a:srgbClr val="0070C0"/>
                </a:solidFill>
                <a:latin typeface="Times New Roman" pitchFamily="18" charset="0"/>
                <a:ea typeface="华文楷体" pitchFamily="2" charset="-122"/>
                <a:cs typeface="Times New Roman" pitchFamily="18" charset="0"/>
              </a:rPr>
              <a:t>3. 算法描述</a:t>
            </a:r>
            <a:endParaRPr lang="en-US" altLang="zh-CN" sz="4000" b="1" dirty="0">
              <a:solidFill>
                <a:srgbClr val="0070C0"/>
              </a:solidFill>
              <a:latin typeface="Times New Roman" pitchFamily="18" charset="0"/>
              <a:ea typeface="华文楷体" pitchFamily="2" charset="-122"/>
              <a:cs typeface="Times New Roman" pitchFamily="18" charset="0"/>
            </a:endParaRPr>
          </a:p>
          <a:p>
            <a:pPr marL="171450" indent="-171450" defTabSz="685800">
              <a:lnSpc>
                <a:spcPct val="90000"/>
              </a:lnSpc>
              <a:spcBef>
                <a:spcPts val="750"/>
              </a:spcBef>
              <a:buClr>
                <a:schemeClr val="accent1"/>
              </a:buClr>
              <a:buSzPct val="75000"/>
              <a:buFont typeface="Wingdings" pitchFamily="2" charset="2"/>
              <a:buChar char=""/>
              <a:defRPr/>
            </a:pPr>
            <a:endParaRPr lang="zh-CN" altLang="en-US" sz="4000" b="1" dirty="0">
              <a:solidFill>
                <a:schemeClr val="tx1">
                  <a:lumMod val="50000"/>
                </a:schemeClr>
              </a:solidFill>
              <a:latin typeface="Times New Roman" pitchFamily="18" charset="0"/>
              <a:ea typeface="华文楷体" pitchFamily="2" charset="-122"/>
              <a:cs typeface="Times New Roman" pitchFamily="18" charset="0"/>
            </a:endParaRPr>
          </a:p>
        </p:txBody>
      </p:sp>
      <p:sp>
        <p:nvSpPr>
          <p:cNvPr id="4" name="Text Box 5"/>
          <p:cNvSpPr txBox="1">
            <a:spLocks noChangeArrowheads="1"/>
          </p:cNvSpPr>
          <p:nvPr/>
        </p:nvSpPr>
        <p:spPr bwMode="auto">
          <a:xfrm>
            <a:off x="522288" y="2063750"/>
            <a:ext cx="8075612" cy="36798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eaLnBrk="1" hangingPunct="1">
              <a:lnSpc>
                <a:spcPct val="125000"/>
              </a:lnSpc>
              <a:spcBef>
                <a:spcPct val="50000"/>
              </a:spcBef>
              <a:defRPr/>
            </a:pPr>
            <a:r>
              <a:rPr lang="zh-CN" altLang="en-US" sz="3600" b="1" dirty="0">
                <a:solidFill>
                  <a:schemeClr val="tx1">
                    <a:lumMod val="50000"/>
                  </a:schemeClr>
                </a:solidFill>
                <a:latin typeface="Times New Roman" pitchFamily="18" charset="0"/>
                <a:ea typeface="华文楷体" pitchFamily="2" charset="-122"/>
                <a:cs typeface="Times New Roman" pitchFamily="18" charset="0"/>
              </a:rPr>
              <a:t>    算法的</a:t>
            </a:r>
            <a:r>
              <a:rPr lang="en-US" altLang="zh-CN" sz="3600" b="1" dirty="0">
                <a:solidFill>
                  <a:schemeClr val="tx1">
                    <a:lumMod val="50000"/>
                  </a:schemeClr>
                </a:solidFill>
                <a:latin typeface="Times New Roman" pitchFamily="18" charset="0"/>
                <a:ea typeface="华文楷体" pitchFamily="2" charset="-122"/>
                <a:cs typeface="Times New Roman" pitchFamily="18" charset="0"/>
              </a:rPr>
              <a:t>while</a:t>
            </a:r>
            <a:r>
              <a:rPr lang="zh-CN" altLang="en-US" sz="3600" b="1" dirty="0">
                <a:solidFill>
                  <a:schemeClr val="tx1">
                    <a:lumMod val="50000"/>
                  </a:schemeClr>
                </a:solidFill>
                <a:latin typeface="Times New Roman" pitchFamily="18" charset="0"/>
                <a:ea typeface="华文楷体" pitchFamily="2" charset="-122"/>
                <a:cs typeface="Times New Roman" pitchFamily="18" charset="0"/>
              </a:rPr>
              <a:t>循环完成对排列树内部结点的有序扩展。在</a:t>
            </a:r>
            <a:r>
              <a:rPr lang="en-US" altLang="zh-CN" sz="3600" b="1" dirty="0">
                <a:solidFill>
                  <a:schemeClr val="tx1">
                    <a:lumMod val="50000"/>
                  </a:schemeClr>
                </a:solidFill>
                <a:latin typeface="Times New Roman" pitchFamily="18" charset="0"/>
                <a:ea typeface="华文楷体" pitchFamily="2" charset="-122"/>
                <a:cs typeface="Times New Roman" pitchFamily="18" charset="0"/>
              </a:rPr>
              <a:t>while</a:t>
            </a:r>
            <a:r>
              <a:rPr lang="zh-CN" altLang="en-US" sz="3600" b="1" dirty="0">
                <a:solidFill>
                  <a:schemeClr val="tx1">
                    <a:lumMod val="50000"/>
                  </a:schemeClr>
                </a:solidFill>
                <a:latin typeface="Times New Roman" pitchFamily="18" charset="0"/>
                <a:ea typeface="华文楷体" pitchFamily="2" charset="-122"/>
                <a:cs typeface="Times New Roman" pitchFamily="18" charset="0"/>
              </a:rPr>
              <a:t>循环体内算法依次从活结点</a:t>
            </a:r>
            <a:r>
              <a:rPr lang="zh-CN" altLang="en-US" sz="3600" b="1" dirty="0">
                <a:solidFill>
                  <a:srgbClr val="FF0000"/>
                </a:solidFill>
                <a:latin typeface="Times New Roman" pitchFamily="18" charset="0"/>
                <a:ea typeface="华文楷体" pitchFamily="2" charset="-122"/>
                <a:cs typeface="Times New Roman" pitchFamily="18" charset="0"/>
              </a:rPr>
              <a:t>优先队列</a:t>
            </a:r>
            <a:r>
              <a:rPr lang="zh-CN" altLang="en-US" sz="3600" b="1" dirty="0">
                <a:solidFill>
                  <a:schemeClr val="tx1">
                    <a:lumMod val="50000"/>
                  </a:schemeClr>
                </a:solidFill>
                <a:latin typeface="Times New Roman" pitchFamily="18" charset="0"/>
                <a:ea typeface="华文楷体" pitchFamily="2" charset="-122"/>
                <a:cs typeface="Times New Roman" pitchFamily="18" charset="0"/>
              </a:rPr>
              <a:t>中取出具有</a:t>
            </a:r>
            <a:r>
              <a:rPr lang="zh-CN" altLang="en-US" sz="3600" b="1" dirty="0">
                <a:solidFill>
                  <a:srgbClr val="FF0000"/>
                </a:solidFill>
                <a:latin typeface="Times New Roman" pitchFamily="18" charset="0"/>
                <a:ea typeface="华文楷体" pitchFamily="2" charset="-122"/>
                <a:cs typeface="Times New Roman" pitchFamily="18" charset="0"/>
              </a:rPr>
              <a:t>最小</a:t>
            </a:r>
            <a:r>
              <a:rPr lang="en-US" altLang="zh-CN" sz="3600" b="1" dirty="0">
                <a:solidFill>
                  <a:srgbClr val="FF0000"/>
                </a:solidFill>
                <a:latin typeface="Times New Roman" pitchFamily="18" charset="0"/>
                <a:ea typeface="华文楷体" pitchFamily="2" charset="-122"/>
                <a:cs typeface="Times New Roman" pitchFamily="18" charset="0"/>
              </a:rPr>
              <a:t>lb</a:t>
            </a:r>
            <a:r>
              <a:rPr lang="zh-CN" altLang="en-US" sz="3600" b="1" dirty="0">
                <a:solidFill>
                  <a:srgbClr val="FF0000"/>
                </a:solidFill>
                <a:latin typeface="Times New Roman" pitchFamily="18" charset="0"/>
                <a:ea typeface="华文楷体" pitchFamily="2" charset="-122"/>
                <a:cs typeface="Times New Roman" pitchFamily="18" charset="0"/>
              </a:rPr>
              <a:t>值</a:t>
            </a:r>
            <a:r>
              <a:rPr lang="zh-CN" altLang="en-US" sz="3600" b="1" dirty="0">
                <a:solidFill>
                  <a:schemeClr val="tx1">
                    <a:lumMod val="50000"/>
                  </a:schemeClr>
                </a:solidFill>
                <a:latin typeface="Times New Roman" pitchFamily="18" charset="0"/>
                <a:ea typeface="华文楷体" pitchFamily="2" charset="-122"/>
                <a:cs typeface="Times New Roman" pitchFamily="18" charset="0"/>
              </a:rPr>
              <a:t>（完成时间和的下界）的结点作为当前扩展结点</a:t>
            </a:r>
            <a:r>
              <a:rPr lang="en-US" altLang="zh-CN" sz="3600" b="1" dirty="0" err="1">
                <a:solidFill>
                  <a:schemeClr val="tx1">
                    <a:lumMod val="50000"/>
                  </a:schemeClr>
                </a:solidFill>
                <a:latin typeface="Times New Roman" pitchFamily="18" charset="0"/>
                <a:ea typeface="华文楷体" pitchFamily="2" charset="-122"/>
                <a:cs typeface="Times New Roman" pitchFamily="18" charset="0"/>
              </a:rPr>
              <a:t>cNode</a:t>
            </a:r>
            <a:r>
              <a:rPr lang="zh-CN" altLang="en-US" sz="3600" b="1" dirty="0">
                <a:solidFill>
                  <a:schemeClr val="tx1">
                    <a:lumMod val="50000"/>
                  </a:schemeClr>
                </a:solidFill>
                <a:latin typeface="Times New Roman" pitchFamily="18" charset="0"/>
                <a:ea typeface="华文楷体" pitchFamily="2" charset="-122"/>
                <a:cs typeface="Times New Roman" pitchFamily="18" charset="0"/>
              </a:rPr>
              <a:t>，并加以扩展。 </a:t>
            </a:r>
          </a:p>
        </p:txBody>
      </p:sp>
    </p:spTree>
    <p:custDataLst>
      <p:tags r:id="rId1"/>
    </p:custData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批作业调度问题</a:t>
            </a:r>
          </a:p>
        </p:txBody>
      </p:sp>
      <p:sp>
        <p:nvSpPr>
          <p:cNvPr id="3" name="Rectangle 3"/>
          <p:cNvSpPr txBox="1">
            <a:spLocks noChangeArrowheads="1"/>
          </p:cNvSpPr>
          <p:nvPr/>
        </p:nvSpPr>
        <p:spPr bwMode="auto">
          <a:xfrm>
            <a:off x="611188" y="1212850"/>
            <a:ext cx="6477000" cy="685800"/>
          </a:xfrm>
          <a:prstGeom prst="rect">
            <a:avLst/>
          </a:prstGeom>
          <a:noFill/>
          <a:ln w="9525">
            <a:noFill/>
            <a:miter lim="800000"/>
            <a:headEnd/>
            <a:tailEnd/>
          </a:ln>
        </p:spPr>
        <p:txBody>
          <a:bodyPr/>
          <a:lstStyle/>
          <a:p>
            <a:pPr marL="171450" indent="-171450" defTabSz="685800">
              <a:lnSpc>
                <a:spcPct val="90000"/>
              </a:lnSpc>
              <a:spcBef>
                <a:spcPct val="50000"/>
              </a:spcBef>
              <a:buClr>
                <a:schemeClr val="accent1"/>
              </a:buClr>
              <a:buSzPct val="75000"/>
              <a:defRPr/>
            </a:pPr>
            <a:r>
              <a:rPr lang="zh-CN" altLang="en-US" sz="4000" b="1" dirty="0">
                <a:solidFill>
                  <a:srgbClr val="0070C0"/>
                </a:solidFill>
                <a:latin typeface="Times New Roman" pitchFamily="18" charset="0"/>
                <a:ea typeface="华文楷体" pitchFamily="2" charset="-122"/>
                <a:cs typeface="Times New Roman" pitchFamily="18" charset="0"/>
              </a:rPr>
              <a:t>3. 算法描述</a:t>
            </a:r>
            <a:endParaRPr lang="en-US" altLang="zh-CN" sz="4000" b="1" dirty="0">
              <a:solidFill>
                <a:srgbClr val="0070C0"/>
              </a:solidFill>
              <a:latin typeface="Times New Roman" pitchFamily="18" charset="0"/>
              <a:ea typeface="华文楷体" pitchFamily="2" charset="-122"/>
              <a:cs typeface="Times New Roman" pitchFamily="18" charset="0"/>
            </a:endParaRPr>
          </a:p>
          <a:p>
            <a:pPr marL="171450" indent="-171450" defTabSz="685800">
              <a:lnSpc>
                <a:spcPct val="90000"/>
              </a:lnSpc>
              <a:spcBef>
                <a:spcPts val="750"/>
              </a:spcBef>
              <a:buClr>
                <a:schemeClr val="accent1"/>
              </a:buClr>
              <a:buSzPct val="75000"/>
              <a:buFont typeface="Wingdings" pitchFamily="2" charset="2"/>
              <a:buChar char=""/>
              <a:defRPr/>
            </a:pPr>
            <a:endParaRPr lang="zh-CN" altLang="en-US" sz="4000" b="1" dirty="0">
              <a:solidFill>
                <a:schemeClr val="tx1">
                  <a:lumMod val="50000"/>
                </a:schemeClr>
              </a:solidFill>
              <a:latin typeface="Times New Roman" pitchFamily="18" charset="0"/>
              <a:ea typeface="华文楷体" pitchFamily="2" charset="-122"/>
              <a:cs typeface="Times New Roman" pitchFamily="18" charset="0"/>
            </a:endParaRPr>
          </a:p>
        </p:txBody>
      </p:sp>
      <p:sp>
        <p:nvSpPr>
          <p:cNvPr id="5" name="Text Box 6"/>
          <p:cNvSpPr txBox="1">
            <a:spLocks noChangeArrowheads="1"/>
          </p:cNvSpPr>
          <p:nvPr/>
        </p:nvSpPr>
        <p:spPr bwMode="auto">
          <a:xfrm>
            <a:off x="687388" y="2282825"/>
            <a:ext cx="7772400" cy="3046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just" eaLnBrk="1" hangingPunct="1">
              <a:lnSpc>
                <a:spcPct val="150000"/>
              </a:lnSpc>
              <a:spcBef>
                <a:spcPct val="50000"/>
              </a:spcBef>
              <a:defRPr/>
            </a:pPr>
            <a:r>
              <a:rPr lang="zh-CN" altLang="en-US" sz="3200" b="1" dirty="0">
                <a:solidFill>
                  <a:schemeClr val="tx1">
                    <a:lumMod val="50000"/>
                  </a:schemeClr>
                </a:solidFill>
                <a:latin typeface="Times New Roman" pitchFamily="18" charset="0"/>
                <a:ea typeface="华文楷体" pitchFamily="2" charset="-122"/>
                <a:cs typeface="Times New Roman" pitchFamily="18" charset="0"/>
              </a:rPr>
              <a:t>    首先考虑</a:t>
            </a:r>
            <a:r>
              <a:rPr lang="en-US" altLang="zh-CN" sz="3200" b="1" dirty="0" err="1">
                <a:solidFill>
                  <a:schemeClr val="tx1">
                    <a:lumMod val="50000"/>
                  </a:schemeClr>
                </a:solidFill>
                <a:latin typeface="Times New Roman" pitchFamily="18" charset="0"/>
                <a:ea typeface="华文楷体" pitchFamily="2" charset="-122"/>
                <a:cs typeface="Times New Roman" pitchFamily="18" charset="0"/>
              </a:rPr>
              <a:t>cNode.s</a:t>
            </a:r>
            <a:r>
              <a:rPr lang="en-US" altLang="zh-CN" sz="3200" b="1" dirty="0">
                <a:solidFill>
                  <a:schemeClr val="tx1">
                    <a:lumMod val="50000"/>
                  </a:schemeClr>
                </a:solidFill>
                <a:latin typeface="Times New Roman" pitchFamily="18" charset="0"/>
                <a:ea typeface="华文楷体" pitchFamily="2" charset="-122"/>
                <a:cs typeface="Times New Roman" pitchFamily="18" charset="0"/>
              </a:rPr>
              <a:t>=n</a:t>
            </a:r>
            <a:r>
              <a:rPr lang="zh-CN" altLang="en-US" sz="3200" b="1" dirty="0">
                <a:solidFill>
                  <a:schemeClr val="tx1">
                    <a:lumMod val="50000"/>
                  </a:schemeClr>
                </a:solidFill>
                <a:latin typeface="Times New Roman" pitchFamily="18" charset="0"/>
                <a:ea typeface="华文楷体" pitchFamily="2" charset="-122"/>
                <a:cs typeface="Times New Roman" pitchFamily="18" charset="0"/>
              </a:rPr>
              <a:t>的情形，当前扩展结点</a:t>
            </a:r>
            <a:r>
              <a:rPr lang="en-US" altLang="zh-CN" sz="3200" b="1" dirty="0" err="1">
                <a:solidFill>
                  <a:schemeClr val="tx1">
                    <a:lumMod val="50000"/>
                  </a:schemeClr>
                </a:solidFill>
                <a:latin typeface="Times New Roman" pitchFamily="18" charset="0"/>
                <a:ea typeface="华文楷体" pitchFamily="2" charset="-122"/>
                <a:cs typeface="Times New Roman" pitchFamily="18" charset="0"/>
              </a:rPr>
              <a:t>cNode</a:t>
            </a:r>
            <a:r>
              <a:rPr lang="zh-CN" altLang="en-US" sz="3200" b="1" dirty="0">
                <a:solidFill>
                  <a:schemeClr val="tx1">
                    <a:lumMod val="50000"/>
                  </a:schemeClr>
                </a:solidFill>
                <a:latin typeface="Times New Roman" pitchFamily="18" charset="0"/>
                <a:ea typeface="华文楷体" pitchFamily="2" charset="-122"/>
                <a:cs typeface="Times New Roman" pitchFamily="18" charset="0"/>
              </a:rPr>
              <a:t>是排列树中的</a:t>
            </a:r>
            <a:r>
              <a:rPr lang="zh-CN" altLang="en-US" sz="3200" b="1" dirty="0">
                <a:solidFill>
                  <a:srgbClr val="FF0000"/>
                </a:solidFill>
                <a:latin typeface="Times New Roman" pitchFamily="18" charset="0"/>
                <a:ea typeface="华文楷体" pitchFamily="2" charset="-122"/>
                <a:cs typeface="Times New Roman" pitchFamily="18" charset="0"/>
              </a:rPr>
              <a:t>叶结点</a:t>
            </a:r>
            <a:r>
              <a:rPr lang="zh-CN" altLang="en-US" sz="3200" b="1" dirty="0">
                <a:solidFill>
                  <a:schemeClr val="tx1">
                    <a:lumMod val="50000"/>
                  </a:schemeClr>
                </a:solidFill>
                <a:latin typeface="Times New Roman" pitchFamily="18" charset="0"/>
                <a:ea typeface="华文楷体" pitchFamily="2" charset="-122"/>
                <a:cs typeface="Times New Roman" pitchFamily="18" charset="0"/>
              </a:rPr>
              <a:t>。</a:t>
            </a:r>
            <a:r>
              <a:rPr lang="en-US" altLang="zh-CN" sz="3200" b="1" dirty="0">
                <a:solidFill>
                  <a:schemeClr val="tx1">
                    <a:lumMod val="50000"/>
                  </a:schemeClr>
                </a:solidFill>
                <a:latin typeface="Times New Roman" pitchFamily="18" charset="0"/>
                <a:ea typeface="华文楷体" pitchFamily="2" charset="-122"/>
                <a:cs typeface="Times New Roman" pitchFamily="18" charset="0"/>
              </a:rPr>
              <a:t>cNode.sf2</a:t>
            </a:r>
            <a:r>
              <a:rPr lang="zh-CN" altLang="en-US" sz="3200" b="1" dirty="0">
                <a:solidFill>
                  <a:schemeClr val="tx1">
                    <a:lumMod val="50000"/>
                  </a:schemeClr>
                </a:solidFill>
                <a:latin typeface="Times New Roman" pitchFamily="18" charset="0"/>
                <a:ea typeface="华文楷体" pitchFamily="2" charset="-122"/>
                <a:cs typeface="Times New Roman" pitchFamily="18" charset="0"/>
              </a:rPr>
              <a:t>是相应于该叶结点的完成时间和</a:t>
            </a:r>
            <a:r>
              <a:rPr lang="zh-CN" altLang="en-US" sz="3200" b="1" dirty="0" smtClean="0">
                <a:solidFill>
                  <a:schemeClr val="tx1">
                    <a:lumMod val="50000"/>
                  </a:schemeClr>
                </a:solidFill>
                <a:latin typeface="Times New Roman" pitchFamily="18" charset="0"/>
                <a:ea typeface="华文楷体" pitchFamily="2" charset="-122"/>
                <a:cs typeface="Times New Roman" pitchFamily="18" charset="0"/>
              </a:rPr>
              <a:t>。</a:t>
            </a:r>
            <a:r>
              <a:rPr lang="zh-CN" altLang="en-US" sz="3200" b="1" dirty="0" smtClean="0">
                <a:solidFill>
                  <a:srgbClr val="FF0000"/>
                </a:solidFill>
                <a:latin typeface="Times New Roman" pitchFamily="18" charset="0"/>
                <a:ea typeface="华文楷体" pitchFamily="2" charset="-122"/>
                <a:cs typeface="Times New Roman" pitchFamily="18" charset="0"/>
              </a:rPr>
              <a:t>输出</a:t>
            </a:r>
            <a:r>
              <a:rPr lang="en-US" altLang="zh-CN" sz="3200" b="1" dirty="0" err="1">
                <a:solidFill>
                  <a:srgbClr val="FF0000"/>
                </a:solidFill>
                <a:latin typeface="Times New Roman" pitchFamily="18" charset="0"/>
                <a:ea typeface="华文楷体" pitchFamily="2" charset="-122"/>
                <a:cs typeface="Times New Roman" pitchFamily="18" charset="0"/>
              </a:rPr>
              <a:t>cNode.x</a:t>
            </a:r>
            <a:r>
              <a:rPr lang="zh-CN" altLang="en-US" sz="3200" b="1" dirty="0">
                <a:solidFill>
                  <a:srgbClr val="FF0000"/>
                </a:solidFill>
                <a:latin typeface="Times New Roman" pitchFamily="18" charset="0"/>
                <a:ea typeface="华文楷体" pitchFamily="2" charset="-122"/>
                <a:cs typeface="Times New Roman" pitchFamily="18" charset="0"/>
              </a:rPr>
              <a:t>对应的解</a:t>
            </a:r>
            <a:r>
              <a:rPr lang="zh-CN" altLang="en-US" sz="3200" b="1" dirty="0" smtClean="0">
                <a:solidFill>
                  <a:srgbClr val="FF0000"/>
                </a:solidFill>
                <a:latin typeface="Times New Roman" pitchFamily="18" charset="0"/>
                <a:ea typeface="华文楷体" pitchFamily="2" charset="-122"/>
                <a:cs typeface="Times New Roman" pitchFamily="18" charset="0"/>
              </a:rPr>
              <a:t>。</a:t>
            </a:r>
            <a:r>
              <a:rPr lang="zh-CN" altLang="en-US" sz="3200" b="1" dirty="0">
                <a:solidFill>
                  <a:srgbClr val="FF0000"/>
                </a:solidFill>
                <a:latin typeface="Times New Roman" pitchFamily="18" charset="0"/>
                <a:ea typeface="华文楷体" pitchFamily="2" charset="-122"/>
                <a:cs typeface="Times New Roman" pitchFamily="18" charset="0"/>
              </a:rPr>
              <a:t>结束搜索过程。</a:t>
            </a:r>
          </a:p>
        </p:txBody>
      </p:sp>
    </p:spTree>
    <p:custDataLst>
      <p:tags r:id="rId1"/>
    </p:custData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批作业调度问题</a:t>
            </a:r>
          </a:p>
        </p:txBody>
      </p:sp>
      <p:sp>
        <p:nvSpPr>
          <p:cNvPr id="3" name="Rectangle 3"/>
          <p:cNvSpPr txBox="1">
            <a:spLocks noChangeArrowheads="1"/>
          </p:cNvSpPr>
          <p:nvPr/>
        </p:nvSpPr>
        <p:spPr bwMode="auto">
          <a:xfrm>
            <a:off x="611188" y="1346200"/>
            <a:ext cx="6477000" cy="685800"/>
          </a:xfrm>
          <a:prstGeom prst="rect">
            <a:avLst/>
          </a:prstGeom>
          <a:noFill/>
          <a:ln w="9525">
            <a:noFill/>
            <a:miter lim="800000"/>
            <a:headEnd/>
            <a:tailEnd/>
          </a:ln>
        </p:spPr>
        <p:txBody>
          <a:bodyPr/>
          <a:lstStyle/>
          <a:p>
            <a:pPr marL="171450" indent="-171450" defTabSz="685800">
              <a:lnSpc>
                <a:spcPct val="90000"/>
              </a:lnSpc>
              <a:spcBef>
                <a:spcPct val="50000"/>
              </a:spcBef>
              <a:buClr>
                <a:schemeClr val="accent1"/>
              </a:buClr>
              <a:buSzPct val="75000"/>
              <a:defRPr/>
            </a:pPr>
            <a:r>
              <a:rPr lang="zh-CN" altLang="en-US" sz="3200" b="1" dirty="0">
                <a:solidFill>
                  <a:srgbClr val="0070C0"/>
                </a:solidFill>
                <a:latin typeface="Times New Roman" pitchFamily="18" charset="0"/>
                <a:ea typeface="华文楷体" pitchFamily="2" charset="-122"/>
                <a:cs typeface="Times New Roman" pitchFamily="18" charset="0"/>
              </a:rPr>
              <a:t>3. 算法描述</a:t>
            </a:r>
            <a:endParaRPr lang="en-US" altLang="zh-CN" sz="3200" b="1" dirty="0">
              <a:solidFill>
                <a:srgbClr val="0070C0"/>
              </a:solidFill>
              <a:latin typeface="Times New Roman" pitchFamily="18" charset="0"/>
              <a:ea typeface="华文楷体" pitchFamily="2" charset="-122"/>
              <a:cs typeface="Times New Roman" pitchFamily="18" charset="0"/>
            </a:endParaRPr>
          </a:p>
          <a:p>
            <a:pPr marL="171450" indent="-171450" defTabSz="685800">
              <a:lnSpc>
                <a:spcPct val="90000"/>
              </a:lnSpc>
              <a:spcBef>
                <a:spcPts val="750"/>
              </a:spcBef>
              <a:buClr>
                <a:schemeClr val="accent1"/>
              </a:buClr>
              <a:buSzPct val="75000"/>
              <a:buFont typeface="Wingdings" pitchFamily="2" charset="2"/>
              <a:buChar char=""/>
              <a:defRPr/>
            </a:pPr>
            <a:endParaRPr lang="zh-CN" altLang="en-US" b="1" dirty="0">
              <a:solidFill>
                <a:schemeClr val="tx1">
                  <a:lumMod val="50000"/>
                </a:schemeClr>
              </a:solidFill>
              <a:latin typeface="Times New Roman" pitchFamily="18" charset="0"/>
              <a:ea typeface="华文楷体" pitchFamily="2" charset="-122"/>
              <a:cs typeface="Times New Roman" pitchFamily="18" charset="0"/>
            </a:endParaRPr>
          </a:p>
        </p:txBody>
      </p:sp>
      <p:sp>
        <p:nvSpPr>
          <p:cNvPr id="6" name="Text Box 7"/>
          <p:cNvSpPr txBox="1">
            <a:spLocks noChangeArrowheads="1"/>
          </p:cNvSpPr>
          <p:nvPr/>
        </p:nvSpPr>
        <p:spPr bwMode="auto">
          <a:xfrm>
            <a:off x="735013" y="1978025"/>
            <a:ext cx="7696200" cy="460375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just" eaLnBrk="1" hangingPunct="1">
              <a:lnSpc>
                <a:spcPct val="125000"/>
              </a:lnSpc>
              <a:spcBef>
                <a:spcPct val="50000"/>
              </a:spcBef>
              <a:defRPr/>
            </a:pPr>
            <a:r>
              <a:rPr lang="zh-CN" altLang="en-US" sz="3200" b="1" dirty="0">
                <a:solidFill>
                  <a:schemeClr val="tx1">
                    <a:lumMod val="50000"/>
                  </a:schemeClr>
                </a:solidFill>
                <a:latin typeface="Times New Roman" pitchFamily="18" charset="0"/>
                <a:ea typeface="华文楷体" pitchFamily="2" charset="-122"/>
                <a:cs typeface="Times New Roman" pitchFamily="18" charset="0"/>
              </a:rPr>
              <a:t>    当</a:t>
            </a:r>
            <a:r>
              <a:rPr lang="en-US" altLang="zh-CN" sz="3200" b="1" dirty="0" err="1">
                <a:solidFill>
                  <a:schemeClr val="tx1">
                    <a:lumMod val="50000"/>
                  </a:schemeClr>
                </a:solidFill>
                <a:latin typeface="Times New Roman" pitchFamily="18" charset="0"/>
                <a:ea typeface="华文楷体" pitchFamily="2" charset="-122"/>
                <a:cs typeface="Times New Roman" pitchFamily="18" charset="0"/>
              </a:rPr>
              <a:t>cNode.s</a:t>
            </a:r>
            <a:r>
              <a:rPr lang="en-US" altLang="zh-CN" sz="3200" b="1" dirty="0">
                <a:solidFill>
                  <a:schemeClr val="tx1">
                    <a:lumMod val="50000"/>
                  </a:schemeClr>
                </a:solidFill>
                <a:latin typeface="Times New Roman" pitchFamily="18" charset="0"/>
                <a:ea typeface="华文楷体" pitchFamily="2" charset="-122"/>
                <a:cs typeface="Times New Roman" pitchFamily="18" charset="0"/>
              </a:rPr>
              <a:t>&lt;n</a:t>
            </a:r>
            <a:r>
              <a:rPr lang="zh-CN" altLang="en-US" sz="3200" b="1" dirty="0">
                <a:solidFill>
                  <a:schemeClr val="tx1">
                    <a:lumMod val="50000"/>
                  </a:schemeClr>
                </a:solidFill>
                <a:latin typeface="Times New Roman" pitchFamily="18" charset="0"/>
                <a:ea typeface="华文楷体" pitchFamily="2" charset="-122"/>
                <a:cs typeface="Times New Roman" pitchFamily="18" charset="0"/>
              </a:rPr>
              <a:t>时，</a:t>
            </a:r>
            <a:r>
              <a:rPr lang="zh-CN" altLang="en-US" sz="3200" b="1" dirty="0">
                <a:solidFill>
                  <a:srgbClr val="FF0000"/>
                </a:solidFill>
                <a:latin typeface="Times New Roman" pitchFamily="18" charset="0"/>
                <a:ea typeface="华文楷体" pitchFamily="2" charset="-122"/>
                <a:cs typeface="Times New Roman" pitchFamily="18" charset="0"/>
              </a:rPr>
              <a:t>算法依次产生当前扩展结点</a:t>
            </a:r>
            <a:r>
              <a:rPr lang="en-US" altLang="zh-CN" sz="3200" b="1" dirty="0" err="1">
                <a:solidFill>
                  <a:srgbClr val="FF0000"/>
                </a:solidFill>
                <a:latin typeface="Times New Roman" pitchFamily="18" charset="0"/>
                <a:ea typeface="华文楷体" pitchFamily="2" charset="-122"/>
                <a:cs typeface="Times New Roman" pitchFamily="18" charset="0"/>
              </a:rPr>
              <a:t>cNode</a:t>
            </a:r>
            <a:r>
              <a:rPr lang="zh-CN" altLang="en-US" sz="3200" b="1" dirty="0">
                <a:solidFill>
                  <a:srgbClr val="FF0000"/>
                </a:solidFill>
                <a:latin typeface="Times New Roman" pitchFamily="18" charset="0"/>
                <a:ea typeface="华文楷体" pitchFamily="2" charset="-122"/>
                <a:cs typeface="Times New Roman" pitchFamily="18" charset="0"/>
              </a:rPr>
              <a:t>的所有儿子结点</a:t>
            </a:r>
            <a:r>
              <a:rPr lang="zh-CN" altLang="en-US" sz="3200" b="1" dirty="0">
                <a:solidFill>
                  <a:schemeClr val="tx1">
                    <a:lumMod val="50000"/>
                  </a:schemeClr>
                </a:solidFill>
                <a:latin typeface="Times New Roman" pitchFamily="18" charset="0"/>
                <a:ea typeface="华文楷体" pitchFamily="2" charset="-122"/>
                <a:cs typeface="Times New Roman" pitchFamily="18" charset="0"/>
              </a:rPr>
              <a:t>。</a:t>
            </a:r>
            <a:endParaRPr lang="en-US" altLang="zh-CN" sz="3200" b="1" dirty="0">
              <a:solidFill>
                <a:schemeClr val="tx1">
                  <a:lumMod val="50000"/>
                </a:schemeClr>
              </a:solidFill>
              <a:latin typeface="Times New Roman" pitchFamily="18" charset="0"/>
              <a:ea typeface="华文楷体" pitchFamily="2" charset="-122"/>
              <a:cs typeface="Times New Roman" pitchFamily="18" charset="0"/>
            </a:endParaRPr>
          </a:p>
          <a:p>
            <a:pPr algn="just" eaLnBrk="1" hangingPunct="1">
              <a:lnSpc>
                <a:spcPct val="125000"/>
              </a:lnSpc>
              <a:spcBef>
                <a:spcPct val="50000"/>
              </a:spcBef>
              <a:defRPr/>
            </a:pPr>
            <a:r>
              <a:rPr lang="en-US" altLang="zh-CN" sz="3200" b="1" dirty="0">
                <a:solidFill>
                  <a:schemeClr val="tx1">
                    <a:lumMod val="50000"/>
                  </a:schemeClr>
                </a:solidFill>
                <a:latin typeface="Times New Roman" pitchFamily="18" charset="0"/>
                <a:ea typeface="华文楷体" pitchFamily="2" charset="-122"/>
                <a:cs typeface="Times New Roman" pitchFamily="18" charset="0"/>
              </a:rPr>
              <a:t>	</a:t>
            </a:r>
            <a:r>
              <a:rPr lang="zh-CN" altLang="en-US" sz="3200" b="1" dirty="0">
                <a:solidFill>
                  <a:schemeClr val="tx1">
                    <a:lumMod val="50000"/>
                  </a:schemeClr>
                </a:solidFill>
                <a:latin typeface="Times New Roman" pitchFamily="18" charset="0"/>
                <a:ea typeface="华文楷体" pitchFamily="2" charset="-122"/>
                <a:cs typeface="Times New Roman" pitchFamily="18" charset="0"/>
              </a:rPr>
              <a:t>对于当前扩展结点的每一个儿子结点</a:t>
            </a:r>
            <a:r>
              <a:rPr lang="en-US" altLang="zh-CN" sz="3200" b="1" dirty="0">
                <a:solidFill>
                  <a:schemeClr val="tx1">
                    <a:lumMod val="50000"/>
                  </a:schemeClr>
                </a:solidFill>
                <a:latin typeface="Times New Roman" pitchFamily="18" charset="0"/>
                <a:ea typeface="华文楷体" pitchFamily="2" charset="-122"/>
                <a:cs typeface="Times New Roman" pitchFamily="18" charset="0"/>
              </a:rPr>
              <a:t>node，</a:t>
            </a:r>
            <a:r>
              <a:rPr lang="zh-CN" altLang="en-US" sz="3200" b="1" dirty="0">
                <a:solidFill>
                  <a:schemeClr val="tx1">
                    <a:lumMod val="50000"/>
                  </a:schemeClr>
                </a:solidFill>
                <a:latin typeface="Times New Roman" pitchFamily="18" charset="0"/>
                <a:ea typeface="华文楷体" pitchFamily="2" charset="-122"/>
                <a:cs typeface="Times New Roman" pitchFamily="18" charset="0"/>
              </a:rPr>
              <a:t>计算出其相应的完成时间和的下界</a:t>
            </a:r>
            <a:r>
              <a:rPr lang="en-US" altLang="zh-CN" sz="3200" b="1" dirty="0">
                <a:solidFill>
                  <a:schemeClr val="tx1">
                    <a:lumMod val="50000"/>
                  </a:schemeClr>
                </a:solidFill>
                <a:latin typeface="Times New Roman" pitchFamily="18" charset="0"/>
                <a:ea typeface="华文楷体" pitchFamily="2" charset="-122"/>
                <a:cs typeface="Times New Roman" pitchFamily="18" charset="0"/>
              </a:rPr>
              <a:t>lb。</a:t>
            </a:r>
            <a:r>
              <a:rPr lang="zh-CN" altLang="en-US" sz="3200" b="1" dirty="0">
                <a:solidFill>
                  <a:srgbClr val="FF0000"/>
                </a:solidFill>
                <a:latin typeface="Times New Roman" pitchFamily="18" charset="0"/>
                <a:ea typeface="华文楷体" pitchFamily="2" charset="-122"/>
                <a:cs typeface="Times New Roman" pitchFamily="18" charset="0"/>
              </a:rPr>
              <a:t>当</a:t>
            </a:r>
            <a:r>
              <a:rPr lang="en-US" altLang="zh-CN" sz="3200" b="1" dirty="0">
                <a:solidFill>
                  <a:srgbClr val="FF0000"/>
                </a:solidFill>
                <a:latin typeface="Times New Roman" pitchFamily="18" charset="0"/>
                <a:ea typeface="华文楷体" pitchFamily="2" charset="-122"/>
                <a:cs typeface="Times New Roman" pitchFamily="18" charset="0"/>
              </a:rPr>
              <a:t>lb &lt; </a:t>
            </a:r>
            <a:r>
              <a:rPr lang="en-US" altLang="zh-CN" sz="3200" b="1" dirty="0" err="1">
                <a:solidFill>
                  <a:srgbClr val="FF0000"/>
                </a:solidFill>
                <a:latin typeface="Times New Roman" pitchFamily="18" charset="0"/>
                <a:ea typeface="华文楷体" pitchFamily="2" charset="-122"/>
                <a:cs typeface="Times New Roman" pitchFamily="18" charset="0"/>
              </a:rPr>
              <a:t>bestc</a:t>
            </a:r>
            <a:r>
              <a:rPr lang="zh-CN" altLang="en-US" sz="3200" b="1" dirty="0">
                <a:solidFill>
                  <a:srgbClr val="FF0000"/>
                </a:solidFill>
                <a:latin typeface="Times New Roman" pitchFamily="18" charset="0"/>
                <a:ea typeface="华文楷体" pitchFamily="2" charset="-122"/>
                <a:cs typeface="Times New Roman" pitchFamily="18" charset="0"/>
              </a:rPr>
              <a:t>时，将该儿子结点插入到活结点优先队列中。而当</a:t>
            </a:r>
            <a:r>
              <a:rPr lang="en-US" altLang="zh-CN" sz="3200" b="1" dirty="0">
                <a:solidFill>
                  <a:srgbClr val="FF0000"/>
                </a:solidFill>
                <a:latin typeface="Times New Roman" pitchFamily="18" charset="0"/>
                <a:ea typeface="华文楷体" pitchFamily="2" charset="-122"/>
                <a:cs typeface="Times New Roman" pitchFamily="18" charset="0"/>
              </a:rPr>
              <a:t>lb </a:t>
            </a:r>
            <a:r>
              <a:rPr lang="en-US" altLang="zh-CN" sz="3200" b="1" dirty="0">
                <a:solidFill>
                  <a:srgbClr val="FF0000"/>
                </a:solidFill>
                <a:latin typeface="Times New Roman" pitchFamily="18" charset="0"/>
                <a:ea typeface="华文楷体" pitchFamily="2" charset="-122"/>
                <a:cs typeface="Times New Roman" pitchFamily="18" charset="0"/>
                <a:sym typeface="Symbol" pitchFamily="18" charset="2"/>
              </a:rPr>
              <a:t></a:t>
            </a:r>
            <a:r>
              <a:rPr lang="en-US" altLang="zh-CN" sz="3200" b="1" dirty="0">
                <a:solidFill>
                  <a:srgbClr val="FF0000"/>
                </a:solidFill>
                <a:latin typeface="Times New Roman" pitchFamily="18" charset="0"/>
                <a:ea typeface="华文楷体" pitchFamily="2" charset="-122"/>
                <a:cs typeface="Times New Roman" pitchFamily="18" charset="0"/>
              </a:rPr>
              <a:t> </a:t>
            </a:r>
            <a:r>
              <a:rPr lang="en-US" altLang="zh-CN" sz="3200" b="1" dirty="0" err="1">
                <a:solidFill>
                  <a:srgbClr val="FF0000"/>
                </a:solidFill>
                <a:latin typeface="Times New Roman" pitchFamily="18" charset="0"/>
                <a:ea typeface="华文楷体" pitchFamily="2" charset="-122"/>
                <a:cs typeface="Times New Roman" pitchFamily="18" charset="0"/>
              </a:rPr>
              <a:t>bestc</a:t>
            </a:r>
            <a:r>
              <a:rPr lang="zh-CN" altLang="en-US" sz="3200" b="1" dirty="0">
                <a:solidFill>
                  <a:srgbClr val="FF0000"/>
                </a:solidFill>
                <a:latin typeface="Times New Roman" pitchFamily="18" charset="0"/>
                <a:ea typeface="华文楷体" pitchFamily="2" charset="-122"/>
                <a:cs typeface="Times New Roman" pitchFamily="18" charset="0"/>
              </a:rPr>
              <a:t>时，可将结点</a:t>
            </a:r>
            <a:r>
              <a:rPr lang="en-US" altLang="zh-CN" sz="3200" b="1" dirty="0">
                <a:solidFill>
                  <a:srgbClr val="FF0000"/>
                </a:solidFill>
                <a:latin typeface="Times New Roman" pitchFamily="18" charset="0"/>
                <a:ea typeface="华文楷体" pitchFamily="2" charset="-122"/>
                <a:cs typeface="Times New Roman" pitchFamily="18" charset="0"/>
              </a:rPr>
              <a:t>node</a:t>
            </a:r>
            <a:r>
              <a:rPr lang="zh-CN" altLang="en-US" sz="3200" b="1" dirty="0">
                <a:solidFill>
                  <a:srgbClr val="FF0000"/>
                </a:solidFill>
                <a:latin typeface="Times New Roman" pitchFamily="18" charset="0"/>
                <a:ea typeface="华文楷体" pitchFamily="2" charset="-122"/>
                <a:cs typeface="Times New Roman" pitchFamily="18" charset="0"/>
              </a:rPr>
              <a:t>舍去。 </a:t>
            </a:r>
          </a:p>
        </p:txBody>
      </p:sp>
    </p:spTree>
    <p:custDataLst>
      <p:tags r:id="rId1"/>
    </p:custData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批作业调度问题</a:t>
            </a:r>
          </a:p>
        </p:txBody>
      </p:sp>
      <p:sp>
        <p:nvSpPr>
          <p:cNvPr id="6" name="Text Box 3"/>
          <p:cNvSpPr txBox="1">
            <a:spLocks noChangeArrowheads="1"/>
          </p:cNvSpPr>
          <p:nvPr/>
        </p:nvSpPr>
        <p:spPr bwMode="auto">
          <a:xfrm>
            <a:off x="415925" y="2632075"/>
            <a:ext cx="611505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lang="en-US" altLang="zh-CN" b="1" dirty="0">
                <a:solidFill>
                  <a:srgbClr val="0000FF"/>
                </a:solidFill>
                <a:latin typeface="Times New Roman" pitchFamily="18" charset="0"/>
                <a:ea typeface="华文楷体" pitchFamily="2" charset="-122"/>
                <a:cs typeface="Times New Roman" pitchFamily="18" charset="0"/>
              </a:rPr>
              <a:t>      while </a:t>
            </a:r>
            <a:r>
              <a:rPr lang="en-US" altLang="zh-CN" b="1" dirty="0" smtClean="0">
                <a:solidFill>
                  <a:srgbClr val="0000FF"/>
                </a:solidFill>
                <a:latin typeface="Times New Roman" pitchFamily="18" charset="0"/>
                <a:ea typeface="华文楷体" pitchFamily="2" charset="-122"/>
                <a:cs typeface="Times New Roman" pitchFamily="18" charset="0"/>
              </a:rPr>
              <a:t>(</a:t>
            </a:r>
            <a:r>
              <a:rPr lang="en-US" altLang="zh-CN" b="1" dirty="0" err="1" smtClean="0">
                <a:solidFill>
                  <a:srgbClr val="0000FF"/>
                </a:solidFill>
                <a:latin typeface="Times New Roman" pitchFamily="18" charset="0"/>
                <a:ea typeface="华文楷体" pitchFamily="2" charset="-122"/>
                <a:cs typeface="Times New Roman" pitchFamily="18" charset="0"/>
              </a:rPr>
              <a:t>cNode.s</a:t>
            </a:r>
            <a:r>
              <a:rPr lang="en-US" altLang="zh-CN" b="1" dirty="0" smtClean="0">
                <a:solidFill>
                  <a:srgbClr val="0000FF"/>
                </a:solidFill>
                <a:latin typeface="Times New Roman" pitchFamily="18" charset="0"/>
                <a:ea typeface="华文楷体" pitchFamily="2" charset="-122"/>
                <a:cs typeface="Times New Roman" pitchFamily="18" charset="0"/>
              </a:rPr>
              <a:t> </a:t>
            </a:r>
            <a:r>
              <a:rPr lang="en-US" altLang="zh-CN" b="1" dirty="0">
                <a:solidFill>
                  <a:srgbClr val="0000FF"/>
                </a:solidFill>
                <a:latin typeface="Times New Roman" pitchFamily="18" charset="0"/>
                <a:ea typeface="华文楷体" pitchFamily="2" charset="-122"/>
                <a:cs typeface="Times New Roman" pitchFamily="18" charset="0"/>
              </a:rPr>
              <a:t>&lt;= n)</a:t>
            </a:r>
            <a:endParaRPr lang="en-US" altLang="zh-CN" b="1" dirty="0">
              <a:solidFill>
                <a:srgbClr val="3333CC"/>
              </a:solidFill>
              <a:latin typeface="Times New Roman" pitchFamily="18" charset="0"/>
              <a:ea typeface="华文楷体" pitchFamily="2" charset="-122"/>
              <a:cs typeface="Times New Roman" pitchFamily="18" charset="0"/>
            </a:endParaRPr>
          </a:p>
          <a:p>
            <a:pPr algn="just" eaLnBrk="1" hangingPunct="1">
              <a:spcBef>
                <a:spcPct val="50000"/>
              </a:spcBef>
            </a:pPr>
            <a:r>
              <a:rPr lang="en-US" altLang="zh-CN" b="1" dirty="0">
                <a:solidFill>
                  <a:srgbClr val="0000FF"/>
                </a:solidFill>
                <a:latin typeface="Times New Roman" pitchFamily="18" charset="0"/>
                <a:ea typeface="华文楷体" pitchFamily="2" charset="-122"/>
                <a:cs typeface="Times New Roman" pitchFamily="18" charset="0"/>
              </a:rPr>
              <a:t>      {</a:t>
            </a:r>
            <a:endParaRPr lang="en-US" altLang="zh-CN" b="1" dirty="0">
              <a:solidFill>
                <a:srgbClr val="3333CC"/>
              </a:solidFill>
              <a:latin typeface="Times New Roman" pitchFamily="18" charset="0"/>
              <a:ea typeface="华文楷体" pitchFamily="2" charset="-122"/>
              <a:cs typeface="Times New Roman" pitchFamily="18" charset="0"/>
            </a:endParaRPr>
          </a:p>
          <a:p>
            <a:pPr algn="just" eaLnBrk="1" hangingPunct="1">
              <a:spcBef>
                <a:spcPct val="50000"/>
              </a:spcBef>
            </a:pPr>
            <a:r>
              <a:rPr lang="en-US" altLang="zh-CN" b="1" dirty="0">
                <a:solidFill>
                  <a:srgbClr val="0000FF"/>
                </a:solidFill>
                <a:latin typeface="Times New Roman" pitchFamily="18" charset="0"/>
                <a:ea typeface="华文楷体" pitchFamily="2" charset="-122"/>
                <a:cs typeface="Times New Roman" pitchFamily="18" charset="0"/>
              </a:rPr>
              <a:t>           if (</a:t>
            </a:r>
            <a:r>
              <a:rPr lang="en-US" altLang="zh-CN" b="1" dirty="0" err="1">
                <a:solidFill>
                  <a:srgbClr val="0000FF"/>
                </a:solidFill>
                <a:latin typeface="Times New Roman" pitchFamily="18" charset="0"/>
                <a:ea typeface="华文楷体" pitchFamily="2" charset="-122"/>
                <a:cs typeface="Times New Roman" pitchFamily="18" charset="0"/>
              </a:rPr>
              <a:t>cNode.s</a:t>
            </a:r>
            <a:r>
              <a:rPr lang="en-US" altLang="zh-CN" b="1" dirty="0">
                <a:solidFill>
                  <a:srgbClr val="0000FF"/>
                </a:solidFill>
                <a:latin typeface="Times New Roman" pitchFamily="18" charset="0"/>
                <a:ea typeface="华文楷体" pitchFamily="2" charset="-122"/>
                <a:cs typeface="Times New Roman" pitchFamily="18" charset="0"/>
              </a:rPr>
              <a:t> == n ) {</a:t>
            </a:r>
            <a:r>
              <a:rPr lang="en-US" altLang="zh-CN" b="1" dirty="0">
                <a:solidFill>
                  <a:srgbClr val="000000"/>
                </a:solidFill>
                <a:latin typeface="Times New Roman" pitchFamily="18" charset="0"/>
                <a:ea typeface="华文楷体" pitchFamily="2" charset="-122"/>
                <a:cs typeface="Times New Roman" pitchFamily="18" charset="0"/>
              </a:rPr>
              <a:t>// </a:t>
            </a:r>
            <a:r>
              <a:rPr lang="zh-CN" altLang="en-US" b="1" dirty="0">
                <a:solidFill>
                  <a:srgbClr val="000000"/>
                </a:solidFill>
                <a:latin typeface="Times New Roman" pitchFamily="18" charset="0"/>
                <a:ea typeface="华文楷体" pitchFamily="2" charset="-122"/>
                <a:cs typeface="Times New Roman" pitchFamily="18" charset="0"/>
              </a:rPr>
              <a:t>叶结点，下界 最小</a:t>
            </a:r>
          </a:p>
          <a:p>
            <a:pPr algn="just" eaLnBrk="1" hangingPunct="1">
              <a:spcBef>
                <a:spcPct val="50000"/>
              </a:spcBef>
            </a:pPr>
            <a:r>
              <a:rPr lang="zh-CN" altLang="en-US" b="1" dirty="0">
                <a:solidFill>
                  <a:srgbClr val="0000FF"/>
                </a:solidFill>
                <a:latin typeface="Times New Roman" pitchFamily="18" charset="0"/>
                <a:ea typeface="华文楷体" pitchFamily="2" charset="-122"/>
                <a:cs typeface="Times New Roman" pitchFamily="18" charset="0"/>
              </a:rPr>
              <a:t>           </a:t>
            </a:r>
            <a:r>
              <a:rPr lang="en-US" altLang="zh-CN" b="1" dirty="0">
                <a:solidFill>
                  <a:srgbClr val="0000FF"/>
                </a:solidFill>
                <a:latin typeface="Times New Roman" pitchFamily="18" charset="0"/>
                <a:ea typeface="华文楷体" pitchFamily="2" charset="-122"/>
                <a:cs typeface="Times New Roman" pitchFamily="18" charset="0"/>
              </a:rPr>
              <a:t>	if </a:t>
            </a:r>
            <a:r>
              <a:rPr lang="en-US" altLang="zh-CN" b="1" dirty="0" smtClean="0">
                <a:solidFill>
                  <a:srgbClr val="0000FF"/>
                </a:solidFill>
                <a:latin typeface="Times New Roman" pitchFamily="18" charset="0"/>
                <a:ea typeface="华文楷体" pitchFamily="2" charset="-122"/>
                <a:cs typeface="Times New Roman" pitchFamily="18" charset="0"/>
              </a:rPr>
              <a:t>(</a:t>
            </a:r>
            <a:r>
              <a:rPr lang="en-US" altLang="zh-CN" b="1" dirty="0" err="1" smtClean="0">
                <a:solidFill>
                  <a:srgbClr val="0000FF"/>
                </a:solidFill>
                <a:latin typeface="Times New Roman" pitchFamily="18" charset="0"/>
                <a:ea typeface="华文楷体" pitchFamily="2" charset="-122"/>
                <a:cs typeface="Times New Roman" pitchFamily="18" charset="0"/>
              </a:rPr>
              <a:t>cNode.sf2</a:t>
            </a:r>
            <a:r>
              <a:rPr lang="en-US" altLang="zh-CN" b="1" dirty="0" smtClean="0">
                <a:solidFill>
                  <a:srgbClr val="0000FF"/>
                </a:solidFill>
                <a:latin typeface="Times New Roman" pitchFamily="18" charset="0"/>
                <a:ea typeface="华文楷体" pitchFamily="2" charset="-122"/>
                <a:cs typeface="Times New Roman" pitchFamily="18" charset="0"/>
              </a:rPr>
              <a:t> </a:t>
            </a:r>
            <a:r>
              <a:rPr lang="en-US" altLang="zh-CN" b="1" dirty="0">
                <a:solidFill>
                  <a:srgbClr val="0000FF"/>
                </a:solidFill>
                <a:latin typeface="Times New Roman" pitchFamily="18" charset="0"/>
                <a:ea typeface="华文楷体" pitchFamily="2" charset="-122"/>
                <a:cs typeface="Times New Roman" pitchFamily="18" charset="0"/>
              </a:rPr>
              <a:t>&lt; </a:t>
            </a:r>
            <a:r>
              <a:rPr lang="en-US" altLang="zh-CN" b="1" dirty="0" err="1">
                <a:solidFill>
                  <a:srgbClr val="0000FF"/>
                </a:solidFill>
                <a:latin typeface="Times New Roman" pitchFamily="18" charset="0"/>
                <a:ea typeface="华文楷体" pitchFamily="2" charset="-122"/>
                <a:cs typeface="Times New Roman" pitchFamily="18" charset="0"/>
              </a:rPr>
              <a:t>bestc</a:t>
            </a:r>
            <a:r>
              <a:rPr lang="en-US" altLang="zh-CN" b="1" dirty="0">
                <a:solidFill>
                  <a:srgbClr val="0000FF"/>
                </a:solidFill>
                <a:latin typeface="Times New Roman" pitchFamily="18" charset="0"/>
                <a:ea typeface="华文楷体" pitchFamily="2" charset="-122"/>
                <a:cs typeface="Times New Roman" pitchFamily="18" charset="0"/>
              </a:rPr>
              <a:t>) {</a:t>
            </a:r>
            <a:endParaRPr lang="en-US" altLang="zh-CN" b="1" dirty="0">
              <a:solidFill>
                <a:srgbClr val="3333CC"/>
              </a:solidFill>
              <a:latin typeface="Times New Roman" pitchFamily="18" charset="0"/>
              <a:ea typeface="华文楷体" pitchFamily="2" charset="-122"/>
              <a:cs typeface="Times New Roman" pitchFamily="18" charset="0"/>
            </a:endParaRPr>
          </a:p>
          <a:p>
            <a:pPr algn="just" eaLnBrk="1" hangingPunct="1">
              <a:spcBef>
                <a:spcPct val="50000"/>
              </a:spcBef>
            </a:pPr>
            <a:r>
              <a:rPr lang="en-US" altLang="zh-CN" b="1" dirty="0">
                <a:solidFill>
                  <a:srgbClr val="0000FF"/>
                </a:solidFill>
                <a:latin typeface="Times New Roman" pitchFamily="18" charset="0"/>
                <a:ea typeface="华文楷体" pitchFamily="2" charset="-122"/>
                <a:cs typeface="Times New Roman" pitchFamily="18" charset="0"/>
              </a:rPr>
              <a:t>                 	</a:t>
            </a:r>
            <a:r>
              <a:rPr lang="en-US" altLang="zh-CN" b="1" dirty="0" err="1">
                <a:solidFill>
                  <a:srgbClr val="0000FF"/>
                </a:solidFill>
                <a:latin typeface="Times New Roman" pitchFamily="18" charset="0"/>
                <a:ea typeface="华文楷体" pitchFamily="2" charset="-122"/>
                <a:cs typeface="Times New Roman" pitchFamily="18" charset="0"/>
              </a:rPr>
              <a:t>bestc</a:t>
            </a:r>
            <a:r>
              <a:rPr lang="en-US" altLang="zh-CN" b="1" dirty="0">
                <a:solidFill>
                  <a:srgbClr val="0000FF"/>
                </a:solidFill>
                <a:latin typeface="Times New Roman" pitchFamily="18" charset="0"/>
                <a:ea typeface="华文楷体" pitchFamily="2" charset="-122"/>
                <a:cs typeface="Times New Roman" pitchFamily="18" charset="0"/>
              </a:rPr>
              <a:t> = </a:t>
            </a:r>
            <a:r>
              <a:rPr lang="en-US" altLang="zh-CN" b="1" dirty="0" err="1" smtClean="0">
                <a:solidFill>
                  <a:srgbClr val="0000FF"/>
                </a:solidFill>
                <a:latin typeface="Times New Roman" pitchFamily="18" charset="0"/>
                <a:ea typeface="华文楷体" pitchFamily="2" charset="-122"/>
                <a:cs typeface="Times New Roman" pitchFamily="18" charset="0"/>
              </a:rPr>
              <a:t>cNode.sf2</a:t>
            </a:r>
            <a:r>
              <a:rPr lang="en-US" altLang="zh-CN" b="1" dirty="0">
                <a:solidFill>
                  <a:srgbClr val="0000FF"/>
                </a:solidFill>
                <a:latin typeface="Times New Roman" pitchFamily="18" charset="0"/>
                <a:ea typeface="华文楷体" pitchFamily="2" charset="-122"/>
                <a:cs typeface="Times New Roman" pitchFamily="18" charset="0"/>
              </a:rPr>
              <a:t>;</a:t>
            </a:r>
            <a:endParaRPr lang="en-US" altLang="zh-CN" b="1" dirty="0">
              <a:solidFill>
                <a:srgbClr val="3333CC"/>
              </a:solidFill>
              <a:latin typeface="Times New Roman" pitchFamily="18" charset="0"/>
              <a:ea typeface="华文楷体" pitchFamily="2" charset="-122"/>
              <a:cs typeface="Times New Roman" pitchFamily="18" charset="0"/>
            </a:endParaRPr>
          </a:p>
          <a:p>
            <a:pPr algn="just" eaLnBrk="1" hangingPunct="1">
              <a:spcBef>
                <a:spcPct val="50000"/>
              </a:spcBef>
            </a:pPr>
            <a:r>
              <a:rPr lang="en-US" altLang="zh-CN" b="1" dirty="0">
                <a:solidFill>
                  <a:srgbClr val="0000FF"/>
                </a:solidFill>
                <a:latin typeface="Times New Roman" pitchFamily="18" charset="0"/>
                <a:ea typeface="华文楷体" pitchFamily="2" charset="-122"/>
                <a:cs typeface="Times New Roman" pitchFamily="18" charset="0"/>
              </a:rPr>
              <a:t>                	 for (</a:t>
            </a:r>
            <a:r>
              <a:rPr lang="en-US" altLang="zh-CN" b="1" dirty="0" err="1">
                <a:solidFill>
                  <a:srgbClr val="0000FF"/>
                </a:solidFill>
                <a:latin typeface="Times New Roman" pitchFamily="18" charset="0"/>
                <a:ea typeface="华文楷体" pitchFamily="2" charset="-122"/>
                <a:cs typeface="Times New Roman" pitchFamily="18" charset="0"/>
              </a:rPr>
              <a:t>int</a:t>
            </a:r>
            <a:r>
              <a:rPr lang="en-US" altLang="zh-CN" b="1" dirty="0">
                <a:solidFill>
                  <a:srgbClr val="0000FF"/>
                </a:solidFill>
                <a:latin typeface="Times New Roman" pitchFamily="18" charset="0"/>
                <a:ea typeface="华文楷体" pitchFamily="2" charset="-122"/>
                <a:cs typeface="Times New Roman" pitchFamily="18" charset="0"/>
              </a:rPr>
              <a:t> </a:t>
            </a:r>
            <a:r>
              <a:rPr lang="en-US" altLang="zh-CN" b="1" dirty="0" err="1">
                <a:solidFill>
                  <a:srgbClr val="0000FF"/>
                </a:solidFill>
                <a:latin typeface="Times New Roman" pitchFamily="18" charset="0"/>
                <a:ea typeface="华文楷体" pitchFamily="2" charset="-122"/>
                <a:cs typeface="Times New Roman" pitchFamily="18" charset="0"/>
              </a:rPr>
              <a:t>i</a:t>
            </a:r>
            <a:r>
              <a:rPr lang="en-US" altLang="zh-CN" b="1" dirty="0">
                <a:solidFill>
                  <a:srgbClr val="0000FF"/>
                </a:solidFill>
                <a:latin typeface="Times New Roman" pitchFamily="18" charset="0"/>
                <a:ea typeface="华文楷体" pitchFamily="2" charset="-122"/>
                <a:cs typeface="Times New Roman" pitchFamily="18" charset="0"/>
              </a:rPr>
              <a:t> = 0; </a:t>
            </a:r>
            <a:r>
              <a:rPr lang="en-US" altLang="zh-CN" b="1" dirty="0" err="1">
                <a:solidFill>
                  <a:srgbClr val="0000FF"/>
                </a:solidFill>
                <a:latin typeface="Times New Roman" pitchFamily="18" charset="0"/>
                <a:ea typeface="华文楷体" pitchFamily="2" charset="-122"/>
                <a:cs typeface="Times New Roman" pitchFamily="18" charset="0"/>
              </a:rPr>
              <a:t>i</a:t>
            </a:r>
            <a:r>
              <a:rPr lang="en-US" altLang="zh-CN" b="1" dirty="0">
                <a:solidFill>
                  <a:srgbClr val="0000FF"/>
                </a:solidFill>
                <a:latin typeface="Times New Roman" pitchFamily="18" charset="0"/>
                <a:ea typeface="华文楷体" pitchFamily="2" charset="-122"/>
                <a:cs typeface="Times New Roman" pitchFamily="18" charset="0"/>
              </a:rPr>
              <a:t> &lt; n; </a:t>
            </a:r>
            <a:r>
              <a:rPr lang="en-US" altLang="zh-CN" b="1" dirty="0" err="1">
                <a:solidFill>
                  <a:srgbClr val="0000FF"/>
                </a:solidFill>
                <a:latin typeface="Times New Roman" pitchFamily="18" charset="0"/>
                <a:ea typeface="华文楷体" pitchFamily="2" charset="-122"/>
                <a:cs typeface="Times New Roman" pitchFamily="18" charset="0"/>
              </a:rPr>
              <a:t>i</a:t>
            </a:r>
            <a:r>
              <a:rPr lang="en-US" altLang="zh-CN" b="1" dirty="0">
                <a:solidFill>
                  <a:srgbClr val="0000FF"/>
                </a:solidFill>
                <a:latin typeface="Times New Roman" pitchFamily="18" charset="0"/>
                <a:ea typeface="华文楷体" pitchFamily="2" charset="-122"/>
                <a:cs typeface="Times New Roman" pitchFamily="18" charset="0"/>
              </a:rPr>
              <a:t>++)</a:t>
            </a:r>
            <a:endParaRPr lang="en-US" altLang="zh-CN" b="1" dirty="0">
              <a:solidFill>
                <a:srgbClr val="3333CC"/>
              </a:solidFill>
              <a:latin typeface="Times New Roman" pitchFamily="18" charset="0"/>
              <a:ea typeface="华文楷体" pitchFamily="2" charset="-122"/>
              <a:cs typeface="Times New Roman" pitchFamily="18" charset="0"/>
            </a:endParaRPr>
          </a:p>
          <a:p>
            <a:pPr algn="just" eaLnBrk="1" hangingPunct="1">
              <a:spcBef>
                <a:spcPct val="50000"/>
              </a:spcBef>
            </a:pPr>
            <a:r>
              <a:rPr lang="en-US" altLang="zh-CN" b="1" dirty="0">
                <a:solidFill>
                  <a:srgbClr val="0000FF"/>
                </a:solidFill>
                <a:latin typeface="Times New Roman" pitchFamily="18" charset="0"/>
                <a:ea typeface="华文楷体" pitchFamily="2" charset="-122"/>
                <a:cs typeface="Times New Roman" pitchFamily="18" charset="0"/>
              </a:rPr>
              <a:t>                 		</a:t>
            </a:r>
            <a:r>
              <a:rPr lang="en-US" altLang="zh-CN" b="1" dirty="0" err="1">
                <a:solidFill>
                  <a:srgbClr val="0000FF"/>
                </a:solidFill>
                <a:latin typeface="Times New Roman" pitchFamily="18" charset="0"/>
                <a:ea typeface="华文楷体" pitchFamily="2" charset="-122"/>
                <a:cs typeface="Times New Roman" pitchFamily="18" charset="0"/>
              </a:rPr>
              <a:t>bestx</a:t>
            </a:r>
            <a:r>
              <a:rPr lang="en-US" altLang="zh-CN" b="1" dirty="0">
                <a:solidFill>
                  <a:srgbClr val="0000FF"/>
                </a:solidFill>
                <a:latin typeface="Times New Roman" pitchFamily="18" charset="0"/>
                <a:ea typeface="华文楷体" pitchFamily="2" charset="-122"/>
                <a:cs typeface="Times New Roman" pitchFamily="18" charset="0"/>
              </a:rPr>
              <a:t>[</a:t>
            </a:r>
            <a:r>
              <a:rPr lang="en-US" altLang="zh-CN" b="1" dirty="0" err="1">
                <a:solidFill>
                  <a:srgbClr val="0000FF"/>
                </a:solidFill>
                <a:latin typeface="Times New Roman" pitchFamily="18" charset="0"/>
                <a:ea typeface="华文楷体" pitchFamily="2" charset="-122"/>
                <a:cs typeface="Times New Roman" pitchFamily="18" charset="0"/>
              </a:rPr>
              <a:t>i</a:t>
            </a:r>
            <a:r>
              <a:rPr lang="en-US" altLang="zh-CN" b="1" dirty="0">
                <a:solidFill>
                  <a:srgbClr val="0000FF"/>
                </a:solidFill>
                <a:latin typeface="Times New Roman" pitchFamily="18" charset="0"/>
                <a:ea typeface="华文楷体" pitchFamily="2" charset="-122"/>
                <a:cs typeface="Times New Roman" pitchFamily="18" charset="0"/>
              </a:rPr>
              <a:t>] = </a:t>
            </a:r>
            <a:r>
              <a:rPr lang="en-US" altLang="zh-CN" b="1" dirty="0" err="1" smtClean="0">
                <a:solidFill>
                  <a:srgbClr val="0000FF"/>
                </a:solidFill>
                <a:latin typeface="Times New Roman" pitchFamily="18" charset="0"/>
                <a:ea typeface="华文楷体" pitchFamily="2" charset="-122"/>
                <a:cs typeface="Times New Roman" pitchFamily="18" charset="0"/>
              </a:rPr>
              <a:t>cNode.x</a:t>
            </a:r>
            <a:r>
              <a:rPr lang="en-US" altLang="zh-CN" b="1" dirty="0" smtClean="0">
                <a:solidFill>
                  <a:srgbClr val="0000FF"/>
                </a:solidFill>
                <a:latin typeface="Times New Roman" pitchFamily="18" charset="0"/>
                <a:ea typeface="华文楷体" pitchFamily="2" charset="-122"/>
                <a:cs typeface="Times New Roman" pitchFamily="18" charset="0"/>
              </a:rPr>
              <a:t>[</a:t>
            </a:r>
            <a:r>
              <a:rPr lang="en-US" altLang="zh-CN" b="1" dirty="0" err="1" smtClean="0">
                <a:solidFill>
                  <a:srgbClr val="0000FF"/>
                </a:solidFill>
                <a:latin typeface="Times New Roman" pitchFamily="18" charset="0"/>
                <a:ea typeface="华文楷体" pitchFamily="2" charset="-122"/>
                <a:cs typeface="Times New Roman" pitchFamily="18" charset="0"/>
              </a:rPr>
              <a:t>i</a:t>
            </a:r>
            <a:r>
              <a:rPr lang="en-US" altLang="zh-CN" b="1" dirty="0">
                <a:solidFill>
                  <a:srgbClr val="0000FF"/>
                </a:solidFill>
                <a:latin typeface="Times New Roman" pitchFamily="18" charset="0"/>
                <a:ea typeface="华文楷体" pitchFamily="2" charset="-122"/>
                <a:cs typeface="Times New Roman" pitchFamily="18" charset="0"/>
              </a:rPr>
              <a:t>];</a:t>
            </a:r>
            <a:endParaRPr lang="en-US" altLang="zh-CN" b="1" dirty="0">
              <a:solidFill>
                <a:srgbClr val="3333CC"/>
              </a:solidFill>
              <a:latin typeface="Times New Roman" pitchFamily="18" charset="0"/>
              <a:ea typeface="华文楷体" pitchFamily="2" charset="-122"/>
              <a:cs typeface="Times New Roman" pitchFamily="18" charset="0"/>
            </a:endParaRPr>
          </a:p>
          <a:p>
            <a:pPr algn="just" eaLnBrk="1" hangingPunct="1">
              <a:spcBef>
                <a:spcPct val="50000"/>
              </a:spcBef>
            </a:pPr>
            <a:r>
              <a:rPr lang="en-US" altLang="zh-CN" b="1" dirty="0">
                <a:solidFill>
                  <a:srgbClr val="0000FF"/>
                </a:solidFill>
                <a:latin typeface="Times New Roman" pitchFamily="18" charset="0"/>
                <a:ea typeface="华文楷体" pitchFamily="2" charset="-122"/>
                <a:cs typeface="Times New Roman" pitchFamily="18" charset="0"/>
              </a:rPr>
              <a:t>             	 }</a:t>
            </a:r>
          </a:p>
          <a:p>
            <a:pPr algn="just" eaLnBrk="1" hangingPunct="1">
              <a:spcBef>
                <a:spcPct val="50000"/>
              </a:spcBef>
            </a:pPr>
            <a:r>
              <a:rPr lang="en-US" altLang="zh-CN" b="1" dirty="0">
                <a:solidFill>
                  <a:srgbClr val="0000FF"/>
                </a:solidFill>
                <a:latin typeface="Times New Roman" pitchFamily="18" charset="0"/>
                <a:ea typeface="华文楷体" pitchFamily="2" charset="-122"/>
                <a:cs typeface="Times New Roman" pitchFamily="18" charset="0"/>
              </a:rPr>
              <a:t> 		</a:t>
            </a:r>
            <a:r>
              <a:rPr lang="en-US" altLang="zh-CN" b="1" dirty="0">
                <a:solidFill>
                  <a:srgbClr val="FF0000"/>
                </a:solidFill>
                <a:latin typeface="Times New Roman" pitchFamily="18" charset="0"/>
                <a:ea typeface="华文楷体" pitchFamily="2" charset="-122"/>
                <a:cs typeface="Times New Roman" pitchFamily="18" charset="0"/>
              </a:rPr>
              <a:t>break; //</a:t>
            </a:r>
            <a:r>
              <a:rPr lang="zh-CN" altLang="en-US" b="1" dirty="0">
                <a:solidFill>
                  <a:srgbClr val="FF0000"/>
                </a:solidFill>
                <a:latin typeface="Times New Roman" pitchFamily="18" charset="0"/>
                <a:ea typeface="华文楷体" pitchFamily="2" charset="-122"/>
                <a:cs typeface="Times New Roman" pitchFamily="18" charset="0"/>
              </a:rPr>
              <a:t>王老师的书上没有</a:t>
            </a:r>
            <a:r>
              <a:rPr lang="en-US" altLang="zh-CN" b="1" dirty="0">
                <a:solidFill>
                  <a:srgbClr val="FF0000"/>
                </a:solidFill>
                <a:latin typeface="Times New Roman" pitchFamily="18" charset="0"/>
                <a:ea typeface="华文楷体" pitchFamily="2" charset="-122"/>
                <a:cs typeface="Times New Roman" pitchFamily="18" charset="0"/>
              </a:rPr>
              <a:t>break</a:t>
            </a:r>
            <a:r>
              <a:rPr lang="zh-CN" altLang="en-US" b="1" dirty="0">
                <a:solidFill>
                  <a:srgbClr val="FF0000"/>
                </a:solidFill>
                <a:latin typeface="Times New Roman" pitchFamily="18" charset="0"/>
                <a:ea typeface="华文楷体" pitchFamily="2" charset="-122"/>
                <a:cs typeface="Times New Roman" pitchFamily="18" charset="0"/>
              </a:rPr>
              <a:t>，我觉得得加上</a:t>
            </a:r>
            <a:endParaRPr lang="en-US" altLang="zh-CN" b="1" dirty="0">
              <a:solidFill>
                <a:srgbClr val="FF0000"/>
              </a:solidFill>
              <a:latin typeface="Times New Roman" pitchFamily="18" charset="0"/>
              <a:ea typeface="华文楷体" pitchFamily="2" charset="-122"/>
              <a:cs typeface="Times New Roman" pitchFamily="18" charset="0"/>
            </a:endParaRPr>
          </a:p>
          <a:p>
            <a:pPr algn="just" eaLnBrk="1" hangingPunct="1">
              <a:spcBef>
                <a:spcPct val="50000"/>
              </a:spcBef>
            </a:pPr>
            <a:r>
              <a:rPr lang="en-US" altLang="zh-CN" b="1" dirty="0">
                <a:solidFill>
                  <a:srgbClr val="0000FF"/>
                </a:solidFill>
                <a:latin typeface="Times New Roman" pitchFamily="18" charset="0"/>
                <a:ea typeface="华文楷体" pitchFamily="2" charset="-122"/>
                <a:cs typeface="Times New Roman" pitchFamily="18" charset="0"/>
              </a:rPr>
              <a:t>            }  </a:t>
            </a:r>
            <a:endParaRPr lang="zh-CN" altLang="en-US" b="1" dirty="0">
              <a:solidFill>
                <a:srgbClr val="3333CC"/>
              </a:solidFill>
              <a:latin typeface="Times New Roman" pitchFamily="18" charset="0"/>
              <a:ea typeface="华文楷体" pitchFamily="2" charset="-122"/>
              <a:cs typeface="Times New Roman" pitchFamily="18" charset="0"/>
            </a:endParaRPr>
          </a:p>
        </p:txBody>
      </p:sp>
      <p:sp>
        <p:nvSpPr>
          <p:cNvPr id="86020" name="Text Box 4"/>
          <p:cNvSpPr txBox="1">
            <a:spLocks noChangeArrowheads="1"/>
          </p:cNvSpPr>
          <p:nvPr/>
        </p:nvSpPr>
        <p:spPr bwMode="auto">
          <a:xfrm>
            <a:off x="444500" y="1651000"/>
            <a:ext cx="5943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3200" b="1">
                <a:solidFill>
                  <a:srgbClr val="3333CC"/>
                </a:solidFill>
                <a:latin typeface="Times New Roman" pitchFamily="18" charset="0"/>
                <a:ea typeface="华文楷体" pitchFamily="2" charset="-122"/>
                <a:cs typeface="Times New Roman" pitchFamily="18" charset="0"/>
              </a:rPr>
              <a:t>3. 算法描述</a:t>
            </a:r>
            <a:endParaRPr lang="en-US" altLang="zh-CN" b="1">
              <a:solidFill>
                <a:srgbClr val="3333CC"/>
              </a:solidFill>
              <a:latin typeface="Times New Roman" pitchFamily="18" charset="0"/>
              <a:ea typeface="华文楷体" pitchFamily="2" charset="-122"/>
              <a:cs typeface="Times New Roman" pitchFamily="18" charset="0"/>
            </a:endParaRPr>
          </a:p>
        </p:txBody>
      </p:sp>
      <p:sp>
        <p:nvSpPr>
          <p:cNvPr id="8" name="AutoShape 5"/>
          <p:cNvSpPr>
            <a:spLocks noChangeArrowheads="1"/>
          </p:cNvSpPr>
          <p:nvPr/>
        </p:nvSpPr>
        <p:spPr bwMode="auto">
          <a:xfrm>
            <a:off x="5511800" y="3175000"/>
            <a:ext cx="3048000" cy="1066800"/>
          </a:xfrm>
          <a:prstGeom prst="wedgeRoundRectCallout">
            <a:avLst>
              <a:gd name="adj1" fmla="val -99431"/>
              <a:gd name="adj2" fmla="val 82764"/>
              <a:gd name="adj3" fmla="val 16667"/>
            </a:avLst>
          </a:prstGeom>
          <a:ln>
            <a:headEnd/>
            <a:tailEnd/>
          </a:ln>
        </p:spPr>
        <p:style>
          <a:lnRef idx="2">
            <a:schemeClr val="accent1"/>
          </a:lnRef>
          <a:fillRef idx="1">
            <a:schemeClr val="lt1"/>
          </a:fillRef>
          <a:effectRef idx="0">
            <a:schemeClr val="accent1"/>
          </a:effectRef>
          <a:fontRef idx="minor">
            <a:schemeClr val="dk1"/>
          </a:fontRef>
        </p:style>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r>
              <a:rPr lang="zh-CN" altLang="en-US" sz="2000" b="1" dirty="0">
                <a:solidFill>
                  <a:srgbClr val="3333CC"/>
                </a:solidFill>
                <a:latin typeface="Times New Roman" pitchFamily="18" charset="0"/>
                <a:ea typeface="华文楷体" pitchFamily="2" charset="-122"/>
                <a:cs typeface="Times New Roman" pitchFamily="18" charset="0"/>
              </a:rPr>
              <a:t> </a:t>
            </a:r>
            <a:r>
              <a:rPr lang="zh-CN" altLang="en-US" sz="2000" b="1" dirty="0" smtClean="0">
                <a:solidFill>
                  <a:srgbClr val="FF0000"/>
                </a:solidFill>
                <a:latin typeface="Times New Roman" pitchFamily="18" charset="0"/>
                <a:ea typeface="华文楷体" pitchFamily="2" charset="-122"/>
                <a:cs typeface="Times New Roman" pitchFamily="18" charset="0"/>
              </a:rPr>
              <a:t>有问题，应该直接更新</a:t>
            </a:r>
            <a:r>
              <a:rPr lang="zh-CN" altLang="en-US" sz="2000" b="1" dirty="0">
                <a:solidFill>
                  <a:srgbClr val="3333CC"/>
                </a:solidFill>
                <a:latin typeface="Times New Roman" pitchFamily="18" charset="0"/>
                <a:ea typeface="华文楷体" pitchFamily="2" charset="-122"/>
                <a:cs typeface="Times New Roman" pitchFamily="18" charset="0"/>
              </a:rPr>
              <a:t>当前最优值</a:t>
            </a:r>
            <a:r>
              <a:rPr lang="en-US" altLang="zh-CN" sz="2000" b="1" dirty="0" err="1">
                <a:solidFill>
                  <a:srgbClr val="3333CC"/>
                </a:solidFill>
                <a:latin typeface="Times New Roman" pitchFamily="18" charset="0"/>
                <a:ea typeface="华文楷体" pitchFamily="2" charset="-122"/>
                <a:cs typeface="Times New Roman" pitchFamily="18" charset="0"/>
              </a:rPr>
              <a:t>bestc</a:t>
            </a:r>
            <a:r>
              <a:rPr lang="zh-CN" altLang="en-US" sz="2000" b="1" dirty="0">
                <a:solidFill>
                  <a:srgbClr val="3333CC"/>
                </a:solidFill>
                <a:latin typeface="Times New Roman" pitchFamily="18" charset="0"/>
                <a:ea typeface="华文楷体" pitchFamily="2" charset="-122"/>
                <a:cs typeface="Times New Roman" pitchFamily="18" charset="0"/>
              </a:rPr>
              <a:t>和相应的最优解</a:t>
            </a:r>
            <a:r>
              <a:rPr lang="en-US" altLang="zh-CN" sz="2000" b="1" dirty="0" err="1">
                <a:solidFill>
                  <a:srgbClr val="3333CC"/>
                </a:solidFill>
                <a:latin typeface="Times New Roman" pitchFamily="18" charset="0"/>
                <a:ea typeface="华文楷体" pitchFamily="2" charset="-122"/>
                <a:cs typeface="Times New Roman" pitchFamily="18" charset="0"/>
              </a:rPr>
              <a:t>bestx</a:t>
            </a:r>
            <a:endParaRPr lang="en-US" altLang="zh-CN" sz="2000" b="1" dirty="0">
              <a:solidFill>
                <a:srgbClr val="3333CC"/>
              </a:solidFill>
              <a:latin typeface="Times New Roman" pitchFamily="18" charset="0"/>
              <a:ea typeface="华文楷体" pitchFamily="2" charset="-122"/>
              <a:cs typeface="Times New Roman" pitchFamily="18" charset="0"/>
            </a:endParaRPr>
          </a:p>
        </p:txBody>
      </p:sp>
      <p:sp>
        <p:nvSpPr>
          <p:cNvPr id="9" name="AutoShape 5"/>
          <p:cNvSpPr>
            <a:spLocks noChangeArrowheads="1"/>
          </p:cNvSpPr>
          <p:nvPr/>
        </p:nvSpPr>
        <p:spPr bwMode="auto">
          <a:xfrm>
            <a:off x="3429000" y="1203325"/>
            <a:ext cx="5505450" cy="1066800"/>
          </a:xfrm>
          <a:prstGeom prst="wedgeRoundRectCallout">
            <a:avLst>
              <a:gd name="adj1" fmla="val -76060"/>
              <a:gd name="adj2" fmla="val 93995"/>
              <a:gd name="adj3" fmla="val 16667"/>
            </a:avLst>
          </a:prstGeom>
          <a:ln>
            <a:headEnd/>
            <a:tailEnd/>
          </a:ln>
        </p:spPr>
        <p:style>
          <a:lnRef idx="2">
            <a:schemeClr val="accent1"/>
          </a:lnRef>
          <a:fillRef idx="1">
            <a:schemeClr val="lt1"/>
          </a:fillRef>
          <a:effectRef idx="0">
            <a:schemeClr val="accent1"/>
          </a:effectRef>
          <a:fontRef idx="minor">
            <a:schemeClr val="dk1"/>
          </a:fontRef>
        </p:style>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r>
              <a:rPr lang="en-US" altLang="zh-CN" sz="2000" b="1" dirty="0" err="1">
                <a:solidFill>
                  <a:srgbClr val="3333CC"/>
                </a:solidFill>
                <a:latin typeface="Times New Roman" pitchFamily="18" charset="0"/>
                <a:ea typeface="华文楷体" pitchFamily="2" charset="-122"/>
                <a:cs typeface="Times New Roman" pitchFamily="18" charset="0"/>
              </a:rPr>
              <a:t>enode</a:t>
            </a:r>
            <a:r>
              <a:rPr lang="zh-CN" altLang="en-US" sz="2000" b="1" dirty="0">
                <a:solidFill>
                  <a:srgbClr val="3333CC"/>
                </a:solidFill>
                <a:latin typeface="Times New Roman" pitchFamily="18" charset="0"/>
                <a:ea typeface="华文楷体" pitchFamily="2" charset="-122"/>
                <a:cs typeface="Times New Roman" pitchFamily="18" charset="0"/>
              </a:rPr>
              <a:t>为当前搜索结点，每个结点为结构体，包含</a:t>
            </a:r>
            <a:r>
              <a:rPr lang="en-US" altLang="zh-CN" sz="2000" b="1" dirty="0">
                <a:solidFill>
                  <a:srgbClr val="3333CC"/>
                </a:solidFill>
                <a:latin typeface="Times New Roman" pitchFamily="18" charset="0"/>
                <a:ea typeface="华文楷体" pitchFamily="2" charset="-122"/>
                <a:cs typeface="Times New Roman" pitchFamily="18" charset="0"/>
              </a:rPr>
              <a:t>: </a:t>
            </a:r>
            <a:r>
              <a:rPr lang="zh-CN" altLang="en-US" sz="2000" b="1" dirty="0">
                <a:solidFill>
                  <a:srgbClr val="FF0000"/>
                </a:solidFill>
                <a:latin typeface="Times New Roman" pitchFamily="18" charset="0"/>
                <a:ea typeface="华文楷体" pitchFamily="2" charset="-122"/>
                <a:cs typeface="Times New Roman" pitchFamily="18" charset="0"/>
              </a:rPr>
              <a:t>当前作业调度</a:t>
            </a:r>
            <a:r>
              <a:rPr lang="en-US" altLang="zh-CN" sz="2000" b="1" dirty="0">
                <a:solidFill>
                  <a:srgbClr val="FF0000"/>
                </a:solidFill>
                <a:latin typeface="Times New Roman" pitchFamily="18" charset="0"/>
                <a:ea typeface="华文楷体" pitchFamily="2" charset="-122"/>
                <a:cs typeface="Times New Roman" pitchFamily="18" charset="0"/>
              </a:rPr>
              <a:t>x</a:t>
            </a:r>
            <a:r>
              <a:rPr lang="zh-CN" altLang="en-US" sz="2000" b="1" dirty="0">
                <a:solidFill>
                  <a:srgbClr val="3333CC"/>
                </a:solidFill>
                <a:latin typeface="Times New Roman" pitchFamily="18" charset="0"/>
                <a:ea typeface="华文楷体" pitchFamily="2" charset="-122"/>
                <a:cs typeface="Times New Roman" pitchFamily="18" charset="0"/>
              </a:rPr>
              <a:t>，完成时间和</a:t>
            </a:r>
            <a:r>
              <a:rPr lang="en-US" altLang="zh-CN" sz="2000" b="1" dirty="0">
                <a:solidFill>
                  <a:srgbClr val="3333CC"/>
                </a:solidFill>
                <a:latin typeface="Times New Roman" pitchFamily="18" charset="0"/>
                <a:ea typeface="华文楷体" pitchFamily="2" charset="-122"/>
                <a:cs typeface="Times New Roman" pitchFamily="18" charset="0"/>
              </a:rPr>
              <a:t>sf2</a:t>
            </a:r>
            <a:r>
              <a:rPr lang="zh-CN" altLang="en-US" sz="2000" b="1" dirty="0">
                <a:solidFill>
                  <a:srgbClr val="3333CC"/>
                </a:solidFill>
                <a:latin typeface="Times New Roman" pitchFamily="18" charset="0"/>
                <a:ea typeface="华文楷体" pitchFamily="2" charset="-122"/>
                <a:cs typeface="Times New Roman" pitchFamily="18" charset="0"/>
              </a:rPr>
              <a:t>，两个机器的完成时间</a:t>
            </a:r>
            <a:r>
              <a:rPr lang="en-US" altLang="zh-CN" sz="2000" b="1" dirty="0">
                <a:solidFill>
                  <a:srgbClr val="3333CC"/>
                </a:solidFill>
                <a:latin typeface="Times New Roman" pitchFamily="18" charset="0"/>
                <a:ea typeface="华文楷体" pitchFamily="2" charset="-122"/>
                <a:cs typeface="Times New Roman" pitchFamily="18" charset="0"/>
              </a:rPr>
              <a:t>f[], </a:t>
            </a:r>
            <a:r>
              <a:rPr lang="zh-CN" altLang="en-US" sz="2000" b="1" dirty="0">
                <a:solidFill>
                  <a:srgbClr val="3333CC"/>
                </a:solidFill>
                <a:latin typeface="Times New Roman" pitchFamily="18" charset="0"/>
                <a:ea typeface="华文楷体" pitchFamily="2" charset="-122"/>
                <a:cs typeface="Times New Roman" pitchFamily="18" charset="0"/>
              </a:rPr>
              <a:t>下界</a:t>
            </a:r>
            <a:r>
              <a:rPr lang="en-US" altLang="zh-CN" sz="2000" b="1" dirty="0" err="1">
                <a:solidFill>
                  <a:srgbClr val="3333CC"/>
                </a:solidFill>
                <a:latin typeface="Times New Roman" pitchFamily="18" charset="0"/>
                <a:ea typeface="华文楷体" pitchFamily="2" charset="-122"/>
                <a:cs typeface="Times New Roman" pitchFamily="18" charset="0"/>
              </a:rPr>
              <a:t>lb</a:t>
            </a:r>
            <a:r>
              <a:rPr lang="zh-CN" altLang="en-US" sz="2000" b="1" dirty="0">
                <a:solidFill>
                  <a:srgbClr val="3333CC"/>
                </a:solidFill>
                <a:latin typeface="Times New Roman" pitchFamily="18" charset="0"/>
                <a:ea typeface="华文楷体" pitchFamily="2" charset="-122"/>
                <a:cs typeface="Times New Roman" pitchFamily="18" charset="0"/>
              </a:rPr>
              <a:t>，和安排工件数</a:t>
            </a:r>
            <a:r>
              <a:rPr lang="en-US" altLang="zh-CN" sz="2000" b="1" dirty="0">
                <a:solidFill>
                  <a:srgbClr val="3333CC"/>
                </a:solidFill>
                <a:latin typeface="Times New Roman" pitchFamily="18" charset="0"/>
                <a:ea typeface="华文楷体" pitchFamily="2" charset="-122"/>
                <a:cs typeface="Times New Roman" pitchFamily="18" charset="0"/>
              </a:rPr>
              <a:t>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3"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3"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1+#ppt_w/2"/>
                                          </p:val>
                                        </p:tav>
                                        <p:tav tm="100000">
                                          <p:val>
                                            <p:strVal val="#ppt_x"/>
                                          </p:val>
                                        </p:tav>
                                      </p:tavLst>
                                    </p:anim>
                                    <p:anim calcmode="lin" valueType="num">
                                      <p:cBhvr additive="base">
                                        <p:cTn id="19"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nimBg="1" autoUpdateAnimBg="0"/>
      <p:bldP spid="9" grpId="0"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批作业调度问题</a:t>
            </a:r>
          </a:p>
        </p:txBody>
      </p:sp>
      <p:sp>
        <p:nvSpPr>
          <p:cNvPr id="6" name="Text Box 3"/>
          <p:cNvSpPr txBox="1">
            <a:spLocks noChangeArrowheads="1"/>
          </p:cNvSpPr>
          <p:nvPr/>
        </p:nvSpPr>
        <p:spPr bwMode="auto">
          <a:xfrm>
            <a:off x="320675" y="1268413"/>
            <a:ext cx="5943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3200" b="1">
                <a:solidFill>
                  <a:srgbClr val="3333CC"/>
                </a:solidFill>
                <a:latin typeface="Times New Roman" pitchFamily="18" charset="0"/>
                <a:ea typeface="华文楷体" pitchFamily="2" charset="-122"/>
                <a:cs typeface="Times New Roman" pitchFamily="18" charset="0"/>
              </a:rPr>
              <a:t>3. 算法描述</a:t>
            </a:r>
            <a:endParaRPr lang="en-US" altLang="zh-CN" b="1">
              <a:solidFill>
                <a:srgbClr val="3333CC"/>
              </a:solidFill>
              <a:latin typeface="Times New Roman" pitchFamily="18" charset="0"/>
              <a:ea typeface="华文楷体" pitchFamily="2" charset="-122"/>
              <a:cs typeface="Times New Roman" pitchFamily="18" charset="0"/>
            </a:endParaRPr>
          </a:p>
        </p:txBody>
      </p:sp>
      <p:sp>
        <p:nvSpPr>
          <p:cNvPr id="7" name="Text Box 4"/>
          <p:cNvSpPr txBox="1">
            <a:spLocks noChangeArrowheads="1"/>
          </p:cNvSpPr>
          <p:nvPr/>
        </p:nvSpPr>
        <p:spPr bwMode="auto">
          <a:xfrm>
            <a:off x="257175" y="1917700"/>
            <a:ext cx="8715375" cy="4940300"/>
          </a:xfrm>
          <a:prstGeom prst="rect">
            <a:avLst/>
          </a:prstGeom>
          <a:noFill/>
          <a:ln w="6350">
            <a:noFill/>
            <a:miter lim="800000"/>
            <a:headEnd/>
            <a:tailEnd/>
          </a:ln>
        </p:spPr>
        <p:txBody>
          <a:bodyPr>
            <a:spAutoFit/>
          </a:bodyPr>
          <a:lstStyle/>
          <a:p>
            <a:pPr algn="just" eaLnBrk="1" hangingPunct="1">
              <a:spcBef>
                <a:spcPct val="50000"/>
              </a:spcBef>
              <a:defRPr/>
            </a:pPr>
            <a:r>
              <a:rPr lang="en-US" altLang="zh-CN" b="1" dirty="0">
                <a:solidFill>
                  <a:srgbClr val="0000FF"/>
                </a:solidFill>
                <a:latin typeface="Times New Roman" pitchFamily="18" charset="0"/>
                <a:ea typeface="华文楷体" pitchFamily="2" charset="-122"/>
                <a:cs typeface="Times New Roman" pitchFamily="18" charset="0"/>
              </a:rPr>
              <a:t>else </a:t>
            </a:r>
            <a:r>
              <a:rPr lang="en-US" altLang="zh-CN" b="1" dirty="0">
                <a:solidFill>
                  <a:srgbClr val="FF0000"/>
                </a:solidFill>
                <a:latin typeface="Times New Roman" pitchFamily="18" charset="0"/>
                <a:ea typeface="华文楷体" pitchFamily="2" charset="-122"/>
                <a:cs typeface="Times New Roman" pitchFamily="18" charset="0"/>
              </a:rPr>
              <a:t>// </a:t>
            </a:r>
            <a:r>
              <a:rPr lang="zh-CN" altLang="en-US" b="1" dirty="0">
                <a:solidFill>
                  <a:srgbClr val="FF0000"/>
                </a:solidFill>
                <a:latin typeface="Times New Roman" pitchFamily="18" charset="0"/>
                <a:ea typeface="华文楷体" pitchFamily="2" charset="-122"/>
                <a:cs typeface="Times New Roman" pitchFamily="18" charset="0"/>
              </a:rPr>
              <a:t>产生当前扩展结点的儿子结点</a:t>
            </a:r>
          </a:p>
          <a:p>
            <a:pPr algn="just" eaLnBrk="1" hangingPunct="1">
              <a:spcBef>
                <a:spcPct val="50000"/>
              </a:spcBef>
              <a:defRPr/>
            </a:pPr>
            <a:r>
              <a:rPr lang="zh-CN" altLang="en-US" b="1" dirty="0">
                <a:solidFill>
                  <a:srgbClr val="0000FF"/>
                </a:solidFill>
                <a:latin typeface="Times New Roman" pitchFamily="18" charset="0"/>
                <a:ea typeface="华文楷体" pitchFamily="2" charset="-122"/>
                <a:cs typeface="Times New Roman" pitchFamily="18" charset="0"/>
              </a:rPr>
              <a:t>            </a:t>
            </a:r>
            <a:r>
              <a:rPr lang="en-US" altLang="zh-CN" b="1" dirty="0">
                <a:solidFill>
                  <a:srgbClr val="0000FF"/>
                </a:solidFill>
                <a:latin typeface="Times New Roman" pitchFamily="18" charset="0"/>
                <a:ea typeface="华文楷体" pitchFamily="2" charset="-122"/>
                <a:cs typeface="Times New Roman" pitchFamily="18" charset="0"/>
              </a:rPr>
              <a:t>for (</a:t>
            </a:r>
            <a:r>
              <a:rPr lang="en-US" altLang="zh-CN" b="1" dirty="0" err="1">
                <a:solidFill>
                  <a:srgbClr val="0000FF"/>
                </a:solidFill>
                <a:latin typeface="Times New Roman" pitchFamily="18" charset="0"/>
                <a:ea typeface="华文楷体" pitchFamily="2" charset="-122"/>
                <a:cs typeface="Times New Roman" pitchFamily="18" charset="0"/>
              </a:rPr>
              <a:t>int</a:t>
            </a:r>
            <a:r>
              <a:rPr lang="en-US" altLang="zh-CN" b="1" dirty="0">
                <a:solidFill>
                  <a:srgbClr val="0000FF"/>
                </a:solidFill>
                <a:latin typeface="Times New Roman" pitchFamily="18" charset="0"/>
                <a:ea typeface="华文楷体" pitchFamily="2" charset="-122"/>
                <a:cs typeface="Times New Roman" pitchFamily="18" charset="0"/>
              </a:rPr>
              <a:t> </a:t>
            </a:r>
            <a:r>
              <a:rPr lang="en-US" altLang="zh-CN" b="1" dirty="0" err="1">
                <a:solidFill>
                  <a:srgbClr val="0000FF"/>
                </a:solidFill>
                <a:latin typeface="Times New Roman" pitchFamily="18" charset="0"/>
                <a:ea typeface="华文楷体" pitchFamily="2" charset="-122"/>
                <a:cs typeface="Times New Roman" pitchFamily="18" charset="0"/>
              </a:rPr>
              <a:t>i</a:t>
            </a:r>
            <a:r>
              <a:rPr lang="en-US" altLang="zh-CN" b="1" dirty="0">
                <a:solidFill>
                  <a:srgbClr val="0000FF"/>
                </a:solidFill>
                <a:latin typeface="Times New Roman" pitchFamily="18" charset="0"/>
                <a:ea typeface="华文楷体" pitchFamily="2" charset="-122"/>
                <a:cs typeface="Times New Roman" pitchFamily="18" charset="0"/>
              </a:rPr>
              <a:t> = </a:t>
            </a:r>
            <a:r>
              <a:rPr lang="en-US" altLang="zh-CN" b="1" dirty="0" err="1" smtClean="0">
                <a:solidFill>
                  <a:srgbClr val="0000FF"/>
                </a:solidFill>
                <a:latin typeface="Times New Roman" pitchFamily="18" charset="0"/>
                <a:ea typeface="华文楷体" pitchFamily="2" charset="-122"/>
                <a:cs typeface="Times New Roman" pitchFamily="18" charset="0"/>
              </a:rPr>
              <a:t>cNode.s</a:t>
            </a:r>
            <a:r>
              <a:rPr lang="en-US" altLang="zh-CN" b="1" dirty="0">
                <a:solidFill>
                  <a:srgbClr val="0000FF"/>
                </a:solidFill>
                <a:latin typeface="Times New Roman" pitchFamily="18" charset="0"/>
                <a:ea typeface="华文楷体" pitchFamily="2" charset="-122"/>
                <a:cs typeface="Times New Roman" pitchFamily="18" charset="0"/>
              </a:rPr>
              <a:t>; </a:t>
            </a:r>
            <a:r>
              <a:rPr lang="en-US" altLang="zh-CN" b="1" dirty="0" err="1">
                <a:solidFill>
                  <a:srgbClr val="0000FF"/>
                </a:solidFill>
                <a:latin typeface="Times New Roman" pitchFamily="18" charset="0"/>
                <a:ea typeface="华文楷体" pitchFamily="2" charset="-122"/>
                <a:cs typeface="Times New Roman" pitchFamily="18" charset="0"/>
              </a:rPr>
              <a:t>i</a:t>
            </a:r>
            <a:r>
              <a:rPr lang="en-US" altLang="zh-CN" b="1" dirty="0">
                <a:solidFill>
                  <a:srgbClr val="0000FF"/>
                </a:solidFill>
                <a:latin typeface="Times New Roman" pitchFamily="18" charset="0"/>
                <a:ea typeface="华文楷体" pitchFamily="2" charset="-122"/>
                <a:cs typeface="Times New Roman" pitchFamily="18" charset="0"/>
              </a:rPr>
              <a:t> </a:t>
            </a:r>
            <a:r>
              <a:rPr lang="en-US" altLang="zh-CN" b="1" dirty="0">
                <a:solidFill>
                  <a:srgbClr val="0000FF"/>
                </a:solidFill>
                <a:latin typeface="Times New Roman" pitchFamily="18" charset="0"/>
                <a:ea typeface="华文楷体" pitchFamily="2" charset="-122"/>
                <a:cs typeface="Times New Roman" pitchFamily="18" charset="0"/>
                <a:sym typeface="Symbol"/>
              </a:rPr>
              <a:t></a:t>
            </a:r>
            <a:r>
              <a:rPr lang="en-US" altLang="zh-CN" b="1" dirty="0">
                <a:solidFill>
                  <a:srgbClr val="0000FF"/>
                </a:solidFill>
                <a:latin typeface="Times New Roman" pitchFamily="18" charset="0"/>
                <a:ea typeface="华文楷体" pitchFamily="2" charset="-122"/>
                <a:cs typeface="Times New Roman" pitchFamily="18" charset="0"/>
              </a:rPr>
              <a:t> n; </a:t>
            </a:r>
            <a:r>
              <a:rPr lang="en-US" altLang="zh-CN" b="1" dirty="0" err="1">
                <a:solidFill>
                  <a:srgbClr val="0000FF"/>
                </a:solidFill>
                <a:latin typeface="Times New Roman" pitchFamily="18" charset="0"/>
                <a:ea typeface="华文楷体" pitchFamily="2" charset="-122"/>
                <a:cs typeface="Times New Roman" pitchFamily="18" charset="0"/>
              </a:rPr>
              <a:t>i</a:t>
            </a:r>
            <a:r>
              <a:rPr lang="en-US" altLang="zh-CN" b="1" dirty="0">
                <a:solidFill>
                  <a:srgbClr val="0000FF"/>
                </a:solidFill>
                <a:latin typeface="Times New Roman" pitchFamily="18" charset="0"/>
                <a:ea typeface="华文楷体" pitchFamily="2" charset="-122"/>
                <a:cs typeface="Times New Roman" pitchFamily="18" charset="0"/>
              </a:rPr>
              <a:t>++) {//</a:t>
            </a:r>
            <a:r>
              <a:rPr lang="zh-CN" altLang="en-US" b="1" dirty="0">
                <a:solidFill>
                  <a:srgbClr val="FF0000"/>
                </a:solidFill>
                <a:latin typeface="Times New Roman" pitchFamily="18" charset="0"/>
                <a:ea typeface="华文楷体" pitchFamily="2" charset="-122"/>
                <a:cs typeface="Times New Roman" pitchFamily="18" charset="0"/>
              </a:rPr>
              <a:t>从所在的层</a:t>
            </a:r>
            <a:r>
              <a:rPr lang="en-US" altLang="zh-CN" b="1" dirty="0">
                <a:solidFill>
                  <a:srgbClr val="FF0000"/>
                </a:solidFill>
                <a:latin typeface="Times New Roman" pitchFamily="18" charset="0"/>
                <a:ea typeface="华文楷体" pitchFamily="2" charset="-122"/>
                <a:cs typeface="Times New Roman" pitchFamily="18" charset="0"/>
              </a:rPr>
              <a:t>s</a:t>
            </a:r>
            <a:r>
              <a:rPr lang="zh-CN" altLang="en-US" b="1" dirty="0">
                <a:solidFill>
                  <a:srgbClr val="FF0000"/>
                </a:solidFill>
                <a:latin typeface="Times New Roman" pitchFamily="18" charset="0"/>
                <a:ea typeface="华文楷体" pitchFamily="2" charset="-122"/>
                <a:cs typeface="Times New Roman" pitchFamily="18" charset="0"/>
              </a:rPr>
              <a:t>开始搜索</a:t>
            </a:r>
            <a:endParaRPr lang="en-US" altLang="zh-CN" b="1" dirty="0">
              <a:solidFill>
                <a:srgbClr val="3333CC"/>
              </a:solidFill>
              <a:latin typeface="Times New Roman" pitchFamily="18" charset="0"/>
              <a:ea typeface="华文楷体" pitchFamily="2" charset="-122"/>
              <a:cs typeface="Times New Roman" pitchFamily="18" charset="0"/>
            </a:endParaRPr>
          </a:p>
          <a:p>
            <a:pPr algn="just" eaLnBrk="1" hangingPunct="1">
              <a:spcBef>
                <a:spcPct val="50000"/>
              </a:spcBef>
              <a:defRPr/>
            </a:pPr>
            <a:r>
              <a:rPr lang="en-US" altLang="zh-CN" b="1" dirty="0">
                <a:solidFill>
                  <a:srgbClr val="0000FF"/>
                </a:solidFill>
                <a:latin typeface="Times New Roman" pitchFamily="18" charset="0"/>
                <a:ea typeface="华文楷体" pitchFamily="2" charset="-122"/>
                <a:cs typeface="Times New Roman" pitchFamily="18" charset="0"/>
              </a:rPr>
              <a:t>                 </a:t>
            </a:r>
            <a:r>
              <a:rPr lang="en-US" altLang="zh-CN" b="1" dirty="0" err="1" smtClean="0">
                <a:solidFill>
                  <a:srgbClr val="0000FF"/>
                </a:solidFill>
                <a:latin typeface="Times New Roman" pitchFamily="18" charset="0"/>
                <a:ea typeface="华文楷体" pitchFamily="2" charset="-122"/>
                <a:cs typeface="Times New Roman" pitchFamily="18" charset="0"/>
              </a:rPr>
              <a:t>MyMath.</a:t>
            </a:r>
            <a:r>
              <a:rPr lang="en-US" altLang="zh-CN" b="1" dirty="0" err="1" smtClean="0">
                <a:solidFill>
                  <a:srgbClr val="FF0000"/>
                </a:solidFill>
                <a:latin typeface="Times New Roman" pitchFamily="18" charset="0"/>
                <a:ea typeface="华文楷体" pitchFamily="2" charset="-122"/>
                <a:cs typeface="Times New Roman" pitchFamily="18" charset="0"/>
              </a:rPr>
              <a:t>swap</a:t>
            </a:r>
            <a:r>
              <a:rPr lang="en-US" altLang="zh-CN" b="1" dirty="0" smtClean="0">
                <a:solidFill>
                  <a:srgbClr val="0000FF"/>
                </a:solidFill>
                <a:latin typeface="Times New Roman" pitchFamily="18" charset="0"/>
                <a:ea typeface="华文楷体" pitchFamily="2" charset="-122"/>
                <a:cs typeface="Times New Roman" pitchFamily="18" charset="0"/>
              </a:rPr>
              <a:t>(</a:t>
            </a:r>
            <a:r>
              <a:rPr lang="en-US" altLang="zh-CN" b="1" dirty="0" err="1" smtClean="0">
                <a:solidFill>
                  <a:srgbClr val="0000FF"/>
                </a:solidFill>
                <a:latin typeface="Times New Roman" pitchFamily="18" charset="0"/>
                <a:ea typeface="华文楷体" pitchFamily="2" charset="-122"/>
                <a:cs typeface="Times New Roman" pitchFamily="18" charset="0"/>
              </a:rPr>
              <a:t>cNode.x</a:t>
            </a:r>
            <a:r>
              <a:rPr lang="en-US" altLang="zh-CN" b="1" dirty="0">
                <a:solidFill>
                  <a:srgbClr val="0000FF"/>
                </a:solidFill>
                <a:latin typeface="Times New Roman" pitchFamily="18" charset="0"/>
                <a:ea typeface="华文楷体" pitchFamily="2" charset="-122"/>
                <a:cs typeface="Times New Roman" pitchFamily="18" charset="0"/>
              </a:rPr>
              <a:t>, </a:t>
            </a:r>
            <a:r>
              <a:rPr lang="en-US" altLang="zh-CN" b="1" dirty="0" err="1" smtClean="0">
                <a:solidFill>
                  <a:srgbClr val="0000FF"/>
                </a:solidFill>
                <a:latin typeface="Times New Roman" pitchFamily="18" charset="0"/>
                <a:ea typeface="华文楷体" pitchFamily="2" charset="-122"/>
                <a:cs typeface="Times New Roman" pitchFamily="18" charset="0"/>
              </a:rPr>
              <a:t>cNode.s</a:t>
            </a:r>
            <a:r>
              <a:rPr lang="en-US" altLang="zh-CN" b="1" dirty="0">
                <a:solidFill>
                  <a:srgbClr val="0000FF"/>
                </a:solidFill>
                <a:latin typeface="Times New Roman" pitchFamily="18" charset="0"/>
                <a:ea typeface="华文楷体" pitchFamily="2" charset="-122"/>
                <a:cs typeface="Times New Roman" pitchFamily="18" charset="0"/>
              </a:rPr>
              <a:t>, </a:t>
            </a:r>
            <a:r>
              <a:rPr lang="en-US" altLang="zh-CN" b="1" dirty="0" err="1">
                <a:solidFill>
                  <a:srgbClr val="0000FF"/>
                </a:solidFill>
                <a:latin typeface="Times New Roman" pitchFamily="18" charset="0"/>
                <a:ea typeface="华文楷体" pitchFamily="2" charset="-122"/>
                <a:cs typeface="Times New Roman" pitchFamily="18" charset="0"/>
              </a:rPr>
              <a:t>i</a:t>
            </a:r>
            <a:r>
              <a:rPr lang="en-US" altLang="zh-CN" b="1" dirty="0">
                <a:solidFill>
                  <a:srgbClr val="0000FF"/>
                </a:solidFill>
                <a:latin typeface="Times New Roman" pitchFamily="18" charset="0"/>
                <a:ea typeface="华文楷体" pitchFamily="2" charset="-122"/>
                <a:cs typeface="Times New Roman" pitchFamily="18" charset="0"/>
              </a:rPr>
              <a:t>);//</a:t>
            </a:r>
            <a:r>
              <a:rPr lang="zh-CN" altLang="en-US" b="1" dirty="0">
                <a:solidFill>
                  <a:srgbClr val="FF0000"/>
                </a:solidFill>
                <a:latin typeface="Times New Roman" pitchFamily="18" charset="0"/>
                <a:ea typeface="华文楷体" pitchFamily="2" charset="-122"/>
                <a:cs typeface="Times New Roman" pitchFamily="18" charset="0"/>
              </a:rPr>
              <a:t>交换</a:t>
            </a:r>
            <a:r>
              <a:rPr lang="en-US" altLang="zh-CN" b="1" dirty="0">
                <a:solidFill>
                  <a:srgbClr val="FF0000"/>
                </a:solidFill>
                <a:latin typeface="Times New Roman" pitchFamily="18" charset="0"/>
                <a:ea typeface="华文楷体" pitchFamily="2" charset="-122"/>
                <a:cs typeface="Times New Roman" pitchFamily="18" charset="0"/>
              </a:rPr>
              <a:t>x</a:t>
            </a:r>
            <a:r>
              <a:rPr lang="zh-CN" altLang="en-US" b="1" dirty="0">
                <a:solidFill>
                  <a:srgbClr val="FF0000"/>
                </a:solidFill>
                <a:latin typeface="Times New Roman" pitchFamily="18" charset="0"/>
                <a:ea typeface="华文楷体" pitchFamily="2" charset="-122"/>
                <a:cs typeface="Times New Roman" pitchFamily="18" charset="0"/>
              </a:rPr>
              <a:t>的</a:t>
            </a:r>
            <a:r>
              <a:rPr lang="en-US" altLang="zh-CN" b="1" dirty="0" err="1">
                <a:solidFill>
                  <a:srgbClr val="FF0000"/>
                </a:solidFill>
                <a:latin typeface="Times New Roman" pitchFamily="18" charset="0"/>
                <a:ea typeface="华文楷体" pitchFamily="2" charset="-122"/>
                <a:cs typeface="Times New Roman" pitchFamily="18" charset="0"/>
              </a:rPr>
              <a:t>s,i</a:t>
            </a:r>
            <a:r>
              <a:rPr lang="zh-CN" altLang="en-US" b="1" dirty="0">
                <a:solidFill>
                  <a:srgbClr val="FF0000"/>
                </a:solidFill>
                <a:latin typeface="Times New Roman" pitchFamily="18" charset="0"/>
                <a:ea typeface="华文楷体" pitchFamily="2" charset="-122"/>
                <a:cs typeface="Times New Roman" pitchFamily="18" charset="0"/>
              </a:rPr>
              <a:t>位置</a:t>
            </a:r>
            <a:endParaRPr lang="en-US" altLang="zh-CN" b="1" dirty="0">
              <a:solidFill>
                <a:srgbClr val="FF0000"/>
              </a:solidFill>
              <a:latin typeface="Times New Roman" pitchFamily="18" charset="0"/>
              <a:ea typeface="华文楷体" pitchFamily="2" charset="-122"/>
              <a:cs typeface="Times New Roman" pitchFamily="18" charset="0"/>
            </a:endParaRPr>
          </a:p>
          <a:p>
            <a:pPr algn="just" eaLnBrk="1" hangingPunct="1">
              <a:spcBef>
                <a:spcPct val="50000"/>
              </a:spcBef>
              <a:defRPr/>
            </a:pPr>
            <a:r>
              <a:rPr lang="en-US" altLang="zh-CN" b="1" dirty="0">
                <a:solidFill>
                  <a:srgbClr val="0000FF"/>
                </a:solidFill>
                <a:latin typeface="Times New Roman" pitchFamily="18" charset="0"/>
                <a:ea typeface="华文楷体" pitchFamily="2" charset="-122"/>
                <a:cs typeface="Times New Roman" pitchFamily="18" charset="0"/>
              </a:rPr>
              <a:t>                 </a:t>
            </a:r>
            <a:r>
              <a:rPr lang="en-US" altLang="zh-CN" b="1" dirty="0" err="1">
                <a:solidFill>
                  <a:srgbClr val="0000FF"/>
                </a:solidFill>
                <a:latin typeface="Times New Roman" pitchFamily="18" charset="0"/>
                <a:ea typeface="华文楷体" pitchFamily="2" charset="-122"/>
                <a:cs typeface="Times New Roman" pitchFamily="18" charset="0"/>
              </a:rPr>
              <a:t>int</a:t>
            </a:r>
            <a:r>
              <a:rPr lang="en-US" altLang="zh-CN" b="1" dirty="0">
                <a:solidFill>
                  <a:srgbClr val="0000FF"/>
                </a:solidFill>
                <a:latin typeface="Times New Roman" pitchFamily="18" charset="0"/>
                <a:ea typeface="华文楷体" pitchFamily="2" charset="-122"/>
                <a:cs typeface="Times New Roman" pitchFamily="18" charset="0"/>
              </a:rPr>
              <a:t> [] f= new </a:t>
            </a:r>
            <a:r>
              <a:rPr lang="en-US" altLang="zh-CN" b="1" dirty="0" err="1">
                <a:solidFill>
                  <a:srgbClr val="0000FF"/>
                </a:solidFill>
                <a:latin typeface="Times New Roman" pitchFamily="18" charset="0"/>
                <a:ea typeface="华文楷体" pitchFamily="2" charset="-122"/>
                <a:cs typeface="Times New Roman" pitchFamily="18" charset="0"/>
              </a:rPr>
              <a:t>int</a:t>
            </a:r>
            <a:r>
              <a:rPr lang="en-US" altLang="zh-CN" b="1" dirty="0">
                <a:solidFill>
                  <a:srgbClr val="0000FF"/>
                </a:solidFill>
                <a:latin typeface="Times New Roman" pitchFamily="18" charset="0"/>
                <a:ea typeface="华文楷体" pitchFamily="2" charset="-122"/>
                <a:cs typeface="Times New Roman" pitchFamily="18" charset="0"/>
              </a:rPr>
              <a:t> [3];//</a:t>
            </a:r>
            <a:r>
              <a:rPr lang="en-US" altLang="zh-CN" b="1" dirty="0">
                <a:solidFill>
                  <a:srgbClr val="FF0000"/>
                </a:solidFill>
                <a:latin typeface="Times New Roman" pitchFamily="18" charset="0"/>
                <a:ea typeface="华文楷体" pitchFamily="2" charset="-122"/>
                <a:cs typeface="Times New Roman" pitchFamily="18" charset="0"/>
              </a:rPr>
              <a:t>f</a:t>
            </a:r>
            <a:r>
              <a:rPr lang="zh-CN" altLang="en-US" b="1" dirty="0">
                <a:solidFill>
                  <a:srgbClr val="FF0000"/>
                </a:solidFill>
                <a:latin typeface="Times New Roman" pitchFamily="18" charset="0"/>
                <a:ea typeface="华文楷体" pitchFamily="2" charset="-122"/>
                <a:cs typeface="Times New Roman" pitchFamily="18" charset="0"/>
              </a:rPr>
              <a:t>为两个机器的完成时间</a:t>
            </a:r>
            <a:endParaRPr lang="en-US" altLang="zh-CN" b="1" dirty="0">
              <a:solidFill>
                <a:srgbClr val="FF0000"/>
              </a:solidFill>
              <a:latin typeface="Times New Roman" pitchFamily="18" charset="0"/>
              <a:ea typeface="华文楷体" pitchFamily="2" charset="-122"/>
              <a:cs typeface="Times New Roman" pitchFamily="18" charset="0"/>
            </a:endParaRPr>
          </a:p>
          <a:p>
            <a:pPr algn="just" eaLnBrk="1" hangingPunct="1">
              <a:spcBef>
                <a:spcPct val="50000"/>
              </a:spcBef>
              <a:defRPr/>
            </a:pPr>
            <a:r>
              <a:rPr lang="en-US" altLang="zh-CN" b="1" dirty="0">
                <a:solidFill>
                  <a:srgbClr val="0000FF"/>
                </a:solidFill>
                <a:latin typeface="Times New Roman" pitchFamily="18" charset="0"/>
                <a:ea typeface="华文楷体" pitchFamily="2" charset="-122"/>
                <a:cs typeface="Times New Roman" pitchFamily="18" charset="0"/>
              </a:rPr>
              <a:t>                 </a:t>
            </a:r>
            <a:r>
              <a:rPr lang="en-US" altLang="zh-CN" b="1" dirty="0" err="1">
                <a:solidFill>
                  <a:srgbClr val="0000FF"/>
                </a:solidFill>
                <a:latin typeface="Times New Roman" pitchFamily="18" charset="0"/>
                <a:ea typeface="华文楷体" pitchFamily="2" charset="-122"/>
                <a:cs typeface="Times New Roman" pitchFamily="18" charset="0"/>
              </a:rPr>
              <a:t>int</a:t>
            </a:r>
            <a:r>
              <a:rPr lang="en-US" altLang="zh-CN" b="1" dirty="0">
                <a:solidFill>
                  <a:srgbClr val="0000FF"/>
                </a:solidFill>
                <a:latin typeface="Times New Roman" pitchFamily="18" charset="0"/>
                <a:ea typeface="华文楷体" pitchFamily="2" charset="-122"/>
                <a:cs typeface="Times New Roman" pitchFamily="18" charset="0"/>
              </a:rPr>
              <a:t> </a:t>
            </a:r>
            <a:r>
              <a:rPr lang="en-US" altLang="zh-CN" b="1" dirty="0" err="1" smtClean="0">
                <a:solidFill>
                  <a:srgbClr val="0000FF"/>
                </a:solidFill>
                <a:latin typeface="Times New Roman" pitchFamily="18" charset="0"/>
                <a:ea typeface="华文楷体" pitchFamily="2" charset="-122"/>
                <a:cs typeface="Times New Roman" pitchFamily="18" charset="0"/>
              </a:rPr>
              <a:t>lb</a:t>
            </a:r>
            <a:r>
              <a:rPr lang="en-US" altLang="zh-CN" b="1" dirty="0" smtClean="0">
                <a:solidFill>
                  <a:srgbClr val="0000FF"/>
                </a:solidFill>
                <a:latin typeface="Times New Roman" pitchFamily="18" charset="0"/>
                <a:ea typeface="华文楷体" pitchFamily="2" charset="-122"/>
                <a:cs typeface="Times New Roman" pitchFamily="18" charset="0"/>
              </a:rPr>
              <a:t>=bound(</a:t>
            </a:r>
            <a:r>
              <a:rPr lang="en-US" altLang="zh-CN" b="1" dirty="0" err="1" smtClean="0">
                <a:solidFill>
                  <a:srgbClr val="0000FF"/>
                </a:solidFill>
                <a:latin typeface="Times New Roman" pitchFamily="18" charset="0"/>
                <a:ea typeface="华文楷体" pitchFamily="2" charset="-122"/>
                <a:cs typeface="Times New Roman" pitchFamily="18" charset="0"/>
              </a:rPr>
              <a:t>cNode</a:t>
            </a:r>
            <a:r>
              <a:rPr lang="en-US" altLang="zh-CN" b="1" dirty="0">
                <a:solidFill>
                  <a:srgbClr val="0000FF"/>
                </a:solidFill>
                <a:latin typeface="Times New Roman" pitchFamily="18" charset="0"/>
                <a:ea typeface="华文楷体" pitchFamily="2" charset="-122"/>
                <a:cs typeface="Times New Roman" pitchFamily="18" charset="0"/>
              </a:rPr>
              <a:t>, f);</a:t>
            </a:r>
            <a:r>
              <a:rPr lang="en-US" altLang="zh-CN" b="1" dirty="0">
                <a:solidFill>
                  <a:srgbClr val="FF0000"/>
                </a:solidFill>
                <a:latin typeface="Times New Roman" pitchFamily="18" charset="0"/>
                <a:ea typeface="华文楷体" pitchFamily="2" charset="-122"/>
                <a:cs typeface="Times New Roman" pitchFamily="18" charset="0"/>
              </a:rPr>
              <a:t>//</a:t>
            </a:r>
            <a:r>
              <a:rPr lang="zh-CN" altLang="en-US" b="1" dirty="0">
                <a:solidFill>
                  <a:srgbClr val="FF0000"/>
                </a:solidFill>
                <a:latin typeface="Times New Roman" pitchFamily="18" charset="0"/>
                <a:ea typeface="华文楷体" pitchFamily="2" charset="-122"/>
                <a:cs typeface="Times New Roman" pitchFamily="18" charset="0"/>
              </a:rPr>
              <a:t>计算界值</a:t>
            </a:r>
            <a:r>
              <a:rPr lang="en-US" altLang="zh-CN" b="1" dirty="0">
                <a:solidFill>
                  <a:srgbClr val="FF0000"/>
                </a:solidFill>
                <a:latin typeface="Times New Roman" pitchFamily="18" charset="0"/>
                <a:ea typeface="华文楷体" pitchFamily="2" charset="-122"/>
                <a:cs typeface="Times New Roman" pitchFamily="18" charset="0"/>
              </a:rPr>
              <a:t>, </a:t>
            </a:r>
            <a:r>
              <a:rPr lang="zh-CN" altLang="en-US" b="1" dirty="0">
                <a:solidFill>
                  <a:srgbClr val="FF0000"/>
                </a:solidFill>
                <a:latin typeface="Times New Roman" pitchFamily="18" charset="0"/>
                <a:ea typeface="华文楷体" pitchFamily="2" charset="-122"/>
                <a:cs typeface="Times New Roman" pitchFamily="18" charset="0"/>
              </a:rPr>
              <a:t>更新</a:t>
            </a:r>
            <a:r>
              <a:rPr lang="en-US" altLang="zh-CN" b="1" dirty="0">
                <a:solidFill>
                  <a:srgbClr val="FF0000"/>
                </a:solidFill>
                <a:latin typeface="Times New Roman" pitchFamily="18" charset="0"/>
                <a:ea typeface="华文楷体" pitchFamily="2" charset="-122"/>
                <a:cs typeface="Times New Roman" pitchFamily="18" charset="0"/>
              </a:rPr>
              <a:t>f[]</a:t>
            </a:r>
          </a:p>
          <a:p>
            <a:pPr algn="just" eaLnBrk="1" hangingPunct="1">
              <a:spcBef>
                <a:spcPct val="50000"/>
              </a:spcBef>
              <a:defRPr/>
            </a:pPr>
            <a:r>
              <a:rPr lang="en-US" altLang="zh-CN" b="1" dirty="0">
                <a:solidFill>
                  <a:srgbClr val="0000FF"/>
                </a:solidFill>
                <a:latin typeface="Times New Roman" pitchFamily="18" charset="0"/>
                <a:ea typeface="华文楷体" pitchFamily="2" charset="-122"/>
                <a:cs typeface="Times New Roman" pitchFamily="18" charset="0"/>
              </a:rPr>
              <a:t>                 if (lb &lt; </a:t>
            </a:r>
            <a:r>
              <a:rPr lang="en-US" altLang="zh-CN" b="1" dirty="0" err="1">
                <a:solidFill>
                  <a:srgbClr val="0000FF"/>
                </a:solidFill>
                <a:latin typeface="Times New Roman" pitchFamily="18" charset="0"/>
                <a:ea typeface="华文楷体" pitchFamily="2" charset="-122"/>
                <a:cs typeface="Times New Roman" pitchFamily="18" charset="0"/>
              </a:rPr>
              <a:t>bestc</a:t>
            </a:r>
            <a:r>
              <a:rPr lang="en-US" altLang="zh-CN" b="1" dirty="0">
                <a:solidFill>
                  <a:srgbClr val="0000FF"/>
                </a:solidFill>
                <a:latin typeface="Times New Roman" pitchFamily="18" charset="0"/>
                <a:ea typeface="华文楷体" pitchFamily="2" charset="-122"/>
                <a:cs typeface="Times New Roman" pitchFamily="18" charset="0"/>
              </a:rPr>
              <a:t> )         </a:t>
            </a:r>
            <a:r>
              <a:rPr lang="en-US" altLang="zh-CN" b="1" dirty="0">
                <a:solidFill>
                  <a:srgbClr val="FF0000"/>
                </a:solidFill>
                <a:latin typeface="Times New Roman" pitchFamily="18" charset="0"/>
                <a:ea typeface="华文楷体" pitchFamily="2" charset="-122"/>
                <a:cs typeface="Times New Roman" pitchFamily="18" charset="0"/>
              </a:rPr>
              <a:t>{//</a:t>
            </a:r>
            <a:r>
              <a:rPr lang="zh-CN" altLang="en-US" b="1" dirty="0">
                <a:solidFill>
                  <a:srgbClr val="FF0000"/>
                </a:solidFill>
                <a:latin typeface="Times New Roman" pitchFamily="18" charset="0"/>
                <a:ea typeface="华文楷体" pitchFamily="2" charset="-122"/>
                <a:cs typeface="Times New Roman" pitchFamily="18" charset="0"/>
              </a:rPr>
              <a:t>用界值剪枝</a:t>
            </a:r>
            <a:endParaRPr lang="en-US" altLang="zh-CN" b="1" dirty="0">
              <a:solidFill>
                <a:srgbClr val="FF0000"/>
              </a:solidFill>
              <a:latin typeface="Times New Roman" pitchFamily="18" charset="0"/>
              <a:ea typeface="华文楷体" pitchFamily="2" charset="-122"/>
              <a:cs typeface="Times New Roman" pitchFamily="18" charset="0"/>
            </a:endParaRPr>
          </a:p>
          <a:p>
            <a:pPr algn="just" eaLnBrk="1" hangingPunct="1">
              <a:spcBef>
                <a:spcPct val="50000"/>
              </a:spcBef>
              <a:defRPr/>
            </a:pPr>
            <a:r>
              <a:rPr lang="en-US" altLang="zh-CN" b="1" dirty="0">
                <a:solidFill>
                  <a:srgbClr val="0000FF"/>
                </a:solidFill>
                <a:latin typeface="Times New Roman" pitchFamily="18" charset="0"/>
                <a:ea typeface="华文楷体" pitchFamily="2" charset="-122"/>
                <a:cs typeface="Times New Roman" pitchFamily="18" charset="0"/>
              </a:rPr>
              <a:t>                      </a:t>
            </a:r>
            <a:r>
              <a:rPr lang="en-US" altLang="zh-CN" b="1" dirty="0" err="1">
                <a:solidFill>
                  <a:srgbClr val="0000FF"/>
                </a:solidFill>
                <a:latin typeface="Times New Roman" pitchFamily="18" charset="0"/>
                <a:ea typeface="华文楷体" pitchFamily="2" charset="-122"/>
                <a:cs typeface="Times New Roman" pitchFamily="18" charset="0"/>
              </a:rPr>
              <a:t>HeapNode</a:t>
            </a:r>
            <a:r>
              <a:rPr lang="en-US" altLang="zh-CN" b="1" dirty="0">
                <a:solidFill>
                  <a:srgbClr val="0000FF"/>
                </a:solidFill>
                <a:latin typeface="Times New Roman" pitchFamily="18" charset="0"/>
                <a:ea typeface="华文楷体" pitchFamily="2" charset="-122"/>
                <a:cs typeface="Times New Roman" pitchFamily="18" charset="0"/>
              </a:rPr>
              <a:t> node=new </a:t>
            </a:r>
            <a:r>
              <a:rPr lang="en-US" altLang="zh-CN" b="1" dirty="0" err="1" smtClean="0">
                <a:solidFill>
                  <a:srgbClr val="0000FF"/>
                </a:solidFill>
                <a:latin typeface="Times New Roman" pitchFamily="18" charset="0"/>
                <a:ea typeface="华文楷体" pitchFamily="2" charset="-122"/>
                <a:cs typeface="Times New Roman" pitchFamily="18" charset="0"/>
              </a:rPr>
              <a:t>HeapNode</a:t>
            </a:r>
            <a:r>
              <a:rPr lang="en-US" altLang="zh-CN" b="1" dirty="0" smtClean="0">
                <a:solidFill>
                  <a:srgbClr val="0000FF"/>
                </a:solidFill>
                <a:latin typeface="Times New Roman" pitchFamily="18" charset="0"/>
                <a:ea typeface="华文楷体" pitchFamily="2" charset="-122"/>
                <a:cs typeface="Times New Roman" pitchFamily="18" charset="0"/>
              </a:rPr>
              <a:t>(</a:t>
            </a:r>
            <a:r>
              <a:rPr lang="en-US" altLang="zh-CN" b="1" dirty="0" err="1" smtClean="0">
                <a:solidFill>
                  <a:srgbClr val="0000FF"/>
                </a:solidFill>
                <a:latin typeface="Times New Roman" pitchFamily="18" charset="0"/>
                <a:ea typeface="华文楷体" pitchFamily="2" charset="-122"/>
                <a:cs typeface="Times New Roman" pitchFamily="18" charset="0"/>
              </a:rPr>
              <a:t>cNode</a:t>
            </a:r>
            <a:r>
              <a:rPr lang="en-US" altLang="zh-CN" b="1" dirty="0">
                <a:solidFill>
                  <a:srgbClr val="0000FF"/>
                </a:solidFill>
                <a:latin typeface="Times New Roman" pitchFamily="18" charset="0"/>
                <a:ea typeface="华文楷体" pitchFamily="2" charset="-122"/>
                <a:cs typeface="Times New Roman" pitchFamily="18" charset="0"/>
              </a:rPr>
              <a:t>, f, lb, n);</a:t>
            </a:r>
            <a:r>
              <a:rPr lang="en-US" altLang="zh-CN" b="1" dirty="0">
                <a:solidFill>
                  <a:srgbClr val="FF0000"/>
                </a:solidFill>
                <a:latin typeface="Times New Roman" pitchFamily="18" charset="0"/>
                <a:ea typeface="华文楷体" pitchFamily="2" charset="-122"/>
                <a:cs typeface="Times New Roman" pitchFamily="18" charset="0"/>
              </a:rPr>
              <a:t>//</a:t>
            </a:r>
            <a:r>
              <a:rPr lang="zh-CN" altLang="en-US" b="1" dirty="0">
                <a:solidFill>
                  <a:srgbClr val="FF0000"/>
                </a:solidFill>
                <a:latin typeface="Times New Roman" pitchFamily="18" charset="0"/>
                <a:ea typeface="华文楷体" pitchFamily="2" charset="-122"/>
                <a:cs typeface="Times New Roman" pitchFamily="18" charset="0"/>
              </a:rPr>
              <a:t>新建结点会更新</a:t>
            </a:r>
            <a:r>
              <a:rPr lang="en-US" altLang="zh-CN" b="1" dirty="0">
                <a:solidFill>
                  <a:srgbClr val="FF0000"/>
                </a:solidFill>
                <a:latin typeface="Times New Roman" pitchFamily="18" charset="0"/>
                <a:ea typeface="华文楷体" pitchFamily="2" charset="-122"/>
                <a:cs typeface="Times New Roman" pitchFamily="18" charset="0"/>
              </a:rPr>
              <a:t>sf2</a:t>
            </a:r>
            <a:r>
              <a:rPr lang="zh-CN" altLang="en-US" b="1" dirty="0">
                <a:solidFill>
                  <a:srgbClr val="FF0000"/>
                </a:solidFill>
                <a:latin typeface="Times New Roman" pitchFamily="18" charset="0"/>
                <a:ea typeface="华文楷体" pitchFamily="2" charset="-122"/>
                <a:cs typeface="Times New Roman" pitchFamily="18" charset="0"/>
              </a:rPr>
              <a:t>，</a:t>
            </a:r>
            <a:r>
              <a:rPr lang="en-US" altLang="zh-CN" b="1" dirty="0">
                <a:solidFill>
                  <a:srgbClr val="FF0000"/>
                </a:solidFill>
                <a:latin typeface="Times New Roman" pitchFamily="18" charset="0"/>
                <a:ea typeface="华文楷体" pitchFamily="2" charset="-122"/>
                <a:cs typeface="Times New Roman" pitchFamily="18" charset="0"/>
              </a:rPr>
              <a:t>s</a:t>
            </a:r>
          </a:p>
          <a:p>
            <a:pPr algn="just" eaLnBrk="1" hangingPunct="1">
              <a:spcBef>
                <a:spcPct val="50000"/>
              </a:spcBef>
              <a:defRPr/>
            </a:pPr>
            <a:r>
              <a:rPr lang="en-US" altLang="zh-CN" b="1" dirty="0">
                <a:solidFill>
                  <a:srgbClr val="0000FF"/>
                </a:solidFill>
                <a:latin typeface="Times New Roman" pitchFamily="18" charset="0"/>
                <a:ea typeface="华文楷体" pitchFamily="2" charset="-122"/>
                <a:cs typeface="Times New Roman" pitchFamily="18" charset="0"/>
              </a:rPr>
              <a:t>                      </a:t>
            </a:r>
            <a:r>
              <a:rPr lang="en-US" altLang="zh-CN" b="1" dirty="0" err="1">
                <a:solidFill>
                  <a:srgbClr val="0000FF"/>
                </a:solidFill>
                <a:latin typeface="Times New Roman" pitchFamily="18" charset="0"/>
                <a:ea typeface="华文楷体" pitchFamily="2" charset="-122"/>
                <a:cs typeface="Times New Roman" pitchFamily="18" charset="0"/>
              </a:rPr>
              <a:t>heap.put</a:t>
            </a:r>
            <a:r>
              <a:rPr lang="en-US" altLang="zh-CN" b="1" dirty="0">
                <a:solidFill>
                  <a:srgbClr val="0000FF"/>
                </a:solidFill>
                <a:latin typeface="Times New Roman" pitchFamily="18" charset="0"/>
                <a:ea typeface="华文楷体" pitchFamily="2" charset="-122"/>
                <a:cs typeface="Times New Roman" pitchFamily="18" charset="0"/>
              </a:rPr>
              <a:t>(node);    }</a:t>
            </a:r>
            <a:endParaRPr lang="en-US" altLang="zh-CN" b="1" dirty="0">
              <a:solidFill>
                <a:srgbClr val="3333CC"/>
              </a:solidFill>
              <a:latin typeface="Times New Roman" pitchFamily="18" charset="0"/>
              <a:ea typeface="华文楷体" pitchFamily="2" charset="-122"/>
              <a:cs typeface="Times New Roman" pitchFamily="18" charset="0"/>
            </a:endParaRPr>
          </a:p>
          <a:p>
            <a:pPr algn="just" eaLnBrk="1" hangingPunct="1">
              <a:spcBef>
                <a:spcPct val="50000"/>
              </a:spcBef>
              <a:defRPr/>
            </a:pPr>
            <a:r>
              <a:rPr lang="en-US" altLang="zh-CN" b="1" dirty="0">
                <a:solidFill>
                  <a:srgbClr val="0000FF"/>
                </a:solidFill>
                <a:latin typeface="Times New Roman" pitchFamily="18" charset="0"/>
                <a:ea typeface="华文楷体" pitchFamily="2" charset="-122"/>
                <a:cs typeface="Times New Roman" pitchFamily="18" charset="0"/>
              </a:rPr>
              <a:t>                 </a:t>
            </a:r>
            <a:r>
              <a:rPr lang="en-US" altLang="zh-CN" b="1" dirty="0" err="1" smtClean="0">
                <a:solidFill>
                  <a:srgbClr val="0000FF"/>
                </a:solidFill>
                <a:latin typeface="Times New Roman" pitchFamily="18" charset="0"/>
                <a:ea typeface="华文楷体" pitchFamily="2" charset="-122"/>
                <a:cs typeface="Times New Roman" pitchFamily="18" charset="0"/>
              </a:rPr>
              <a:t>MyMath.</a:t>
            </a:r>
            <a:r>
              <a:rPr lang="en-US" altLang="zh-CN" b="1" dirty="0" err="1" smtClean="0">
                <a:solidFill>
                  <a:srgbClr val="FF0000"/>
                </a:solidFill>
                <a:latin typeface="Times New Roman" pitchFamily="18" charset="0"/>
                <a:ea typeface="华文楷体" pitchFamily="2" charset="-122"/>
                <a:cs typeface="Times New Roman" pitchFamily="18" charset="0"/>
              </a:rPr>
              <a:t>swap</a:t>
            </a:r>
            <a:r>
              <a:rPr lang="en-US" altLang="zh-CN" b="1" dirty="0" smtClean="0">
                <a:solidFill>
                  <a:srgbClr val="0000FF"/>
                </a:solidFill>
                <a:latin typeface="Times New Roman" pitchFamily="18" charset="0"/>
                <a:ea typeface="华文楷体" pitchFamily="2" charset="-122"/>
                <a:cs typeface="Times New Roman" pitchFamily="18" charset="0"/>
              </a:rPr>
              <a:t>(</a:t>
            </a:r>
            <a:r>
              <a:rPr lang="en-US" altLang="zh-CN" b="1" dirty="0" err="1" smtClean="0">
                <a:solidFill>
                  <a:srgbClr val="0000FF"/>
                </a:solidFill>
                <a:latin typeface="Times New Roman" pitchFamily="18" charset="0"/>
                <a:ea typeface="华文楷体" pitchFamily="2" charset="-122"/>
                <a:cs typeface="Times New Roman" pitchFamily="18" charset="0"/>
              </a:rPr>
              <a:t>cNode.x</a:t>
            </a:r>
            <a:r>
              <a:rPr lang="en-US" altLang="zh-CN" b="1" dirty="0">
                <a:solidFill>
                  <a:srgbClr val="0000FF"/>
                </a:solidFill>
                <a:latin typeface="Times New Roman" pitchFamily="18" charset="0"/>
                <a:ea typeface="华文楷体" pitchFamily="2" charset="-122"/>
                <a:cs typeface="Times New Roman" pitchFamily="18" charset="0"/>
              </a:rPr>
              <a:t>, </a:t>
            </a:r>
            <a:r>
              <a:rPr lang="en-US" altLang="zh-CN" b="1" dirty="0" err="1" smtClean="0">
                <a:solidFill>
                  <a:srgbClr val="0000FF"/>
                </a:solidFill>
                <a:latin typeface="Times New Roman" pitchFamily="18" charset="0"/>
                <a:ea typeface="华文楷体" pitchFamily="2" charset="-122"/>
                <a:cs typeface="Times New Roman" pitchFamily="18" charset="0"/>
              </a:rPr>
              <a:t>cNode.s</a:t>
            </a:r>
            <a:r>
              <a:rPr lang="en-US" altLang="zh-CN" b="1" dirty="0">
                <a:solidFill>
                  <a:srgbClr val="0000FF"/>
                </a:solidFill>
                <a:latin typeface="Times New Roman" pitchFamily="18" charset="0"/>
                <a:ea typeface="华文楷体" pitchFamily="2" charset="-122"/>
                <a:cs typeface="Times New Roman" pitchFamily="18" charset="0"/>
              </a:rPr>
              <a:t>, </a:t>
            </a:r>
            <a:r>
              <a:rPr lang="en-US" altLang="zh-CN" b="1" dirty="0" err="1">
                <a:solidFill>
                  <a:srgbClr val="0000FF"/>
                </a:solidFill>
                <a:latin typeface="Times New Roman" pitchFamily="18" charset="0"/>
                <a:ea typeface="华文楷体" pitchFamily="2" charset="-122"/>
                <a:cs typeface="Times New Roman" pitchFamily="18" charset="0"/>
              </a:rPr>
              <a:t>i</a:t>
            </a:r>
            <a:r>
              <a:rPr lang="en-US" altLang="zh-CN" b="1" dirty="0">
                <a:solidFill>
                  <a:schemeClr val="tx1">
                    <a:lumMod val="50000"/>
                  </a:schemeClr>
                </a:solidFill>
                <a:latin typeface="Times New Roman" pitchFamily="18" charset="0"/>
                <a:ea typeface="华文楷体" pitchFamily="2" charset="-122"/>
                <a:cs typeface="Times New Roman" pitchFamily="18" charset="0"/>
              </a:rPr>
              <a:t>)</a:t>
            </a:r>
            <a:r>
              <a:rPr lang="en-US" altLang="zh-CN" b="1" dirty="0">
                <a:solidFill>
                  <a:srgbClr val="0000FF"/>
                </a:solidFill>
                <a:latin typeface="Times New Roman" pitchFamily="18" charset="0"/>
                <a:ea typeface="华文楷体" pitchFamily="2" charset="-122"/>
                <a:cs typeface="Times New Roman" pitchFamily="18" charset="0"/>
              </a:rPr>
              <a:t>; </a:t>
            </a:r>
            <a:r>
              <a:rPr lang="en-US" altLang="zh-CN" b="1" dirty="0">
                <a:solidFill>
                  <a:srgbClr val="FF0000"/>
                </a:solidFill>
                <a:latin typeface="Times New Roman" pitchFamily="18" charset="0"/>
                <a:ea typeface="华文楷体" pitchFamily="2" charset="-122"/>
                <a:cs typeface="Times New Roman" pitchFamily="18" charset="0"/>
              </a:rPr>
              <a:t>//</a:t>
            </a:r>
            <a:r>
              <a:rPr lang="zh-CN" altLang="en-US" b="1" dirty="0">
                <a:solidFill>
                  <a:srgbClr val="FF0000"/>
                </a:solidFill>
                <a:latin typeface="Times New Roman" pitchFamily="18" charset="0"/>
                <a:ea typeface="华文楷体" pitchFamily="2" charset="-122"/>
                <a:cs typeface="Times New Roman" pitchFamily="18" charset="0"/>
              </a:rPr>
              <a:t>为下一次交换准备</a:t>
            </a:r>
            <a:endParaRPr lang="en-US" altLang="zh-CN" b="1" dirty="0">
              <a:solidFill>
                <a:srgbClr val="FF0000"/>
              </a:solidFill>
              <a:latin typeface="Times New Roman" pitchFamily="18" charset="0"/>
              <a:ea typeface="华文楷体" pitchFamily="2" charset="-122"/>
              <a:cs typeface="Times New Roman" pitchFamily="18" charset="0"/>
            </a:endParaRPr>
          </a:p>
          <a:p>
            <a:pPr algn="just" eaLnBrk="1" hangingPunct="1">
              <a:spcBef>
                <a:spcPct val="50000"/>
              </a:spcBef>
              <a:defRPr/>
            </a:pPr>
            <a:r>
              <a:rPr lang="en-US" altLang="zh-CN" b="1" dirty="0">
                <a:solidFill>
                  <a:srgbClr val="0000FF"/>
                </a:solidFill>
                <a:latin typeface="Times New Roman" pitchFamily="18" charset="0"/>
                <a:ea typeface="华文楷体" pitchFamily="2" charset="-122"/>
                <a:cs typeface="Times New Roman" pitchFamily="18" charset="0"/>
              </a:rPr>
              <a:t>               } </a:t>
            </a:r>
            <a:r>
              <a:rPr lang="en-US" altLang="zh-CN" b="1" dirty="0">
                <a:solidFill>
                  <a:srgbClr val="FF0000"/>
                </a:solidFill>
                <a:latin typeface="Times New Roman" pitchFamily="18" charset="0"/>
                <a:ea typeface="华文楷体" pitchFamily="2" charset="-122"/>
                <a:cs typeface="Times New Roman" pitchFamily="18" charset="0"/>
              </a:rPr>
              <a:t>// </a:t>
            </a:r>
            <a:r>
              <a:rPr lang="zh-CN" altLang="en-US" b="1" dirty="0">
                <a:solidFill>
                  <a:srgbClr val="FF0000"/>
                </a:solidFill>
                <a:latin typeface="Times New Roman" pitchFamily="18" charset="0"/>
                <a:ea typeface="华文楷体" pitchFamily="2" charset="-122"/>
                <a:cs typeface="Times New Roman" pitchFamily="18" charset="0"/>
              </a:rPr>
              <a:t>完成结点扩展</a:t>
            </a:r>
            <a:endParaRPr lang="en-US" altLang="zh-CN" b="1" dirty="0">
              <a:solidFill>
                <a:srgbClr val="FF0000"/>
              </a:solidFill>
              <a:latin typeface="Times New Roman" pitchFamily="18" charset="0"/>
              <a:ea typeface="华文楷体" pitchFamily="2" charset="-122"/>
              <a:cs typeface="Times New Roman" pitchFamily="18" charset="0"/>
            </a:endParaRPr>
          </a:p>
          <a:p>
            <a:pPr algn="just" eaLnBrk="1" hangingPunct="1">
              <a:spcBef>
                <a:spcPct val="50000"/>
              </a:spcBef>
              <a:defRPr/>
            </a:pPr>
            <a:r>
              <a:rPr lang="en-US" altLang="zh-CN" b="1" dirty="0">
                <a:solidFill>
                  <a:srgbClr val="FF0000"/>
                </a:solidFill>
                <a:latin typeface="Times New Roman" pitchFamily="18" charset="0"/>
                <a:ea typeface="华文楷体" pitchFamily="2" charset="-122"/>
                <a:cs typeface="Times New Roman" pitchFamily="18" charset="0"/>
              </a:rPr>
              <a:t>//</a:t>
            </a:r>
            <a:r>
              <a:rPr lang="zh-CN" altLang="en-US" b="1" dirty="0">
                <a:solidFill>
                  <a:srgbClr val="FF0000"/>
                </a:solidFill>
                <a:latin typeface="Times New Roman" pitchFamily="18" charset="0"/>
                <a:ea typeface="华文楷体" pitchFamily="2" charset="-122"/>
                <a:cs typeface="Times New Roman" pitchFamily="18" charset="0"/>
              </a:rPr>
              <a:t>取下一个结点</a:t>
            </a:r>
            <a:endParaRPr lang="en-US" altLang="zh-CN" b="1" dirty="0">
              <a:solidFill>
                <a:srgbClr val="FF0000"/>
              </a:solidFill>
              <a:latin typeface="Times New Roman" pitchFamily="18" charset="0"/>
              <a:ea typeface="华文楷体" pitchFamily="2" charset="-122"/>
              <a:cs typeface="Times New Roman" pitchFamily="18" charset="0"/>
            </a:endParaRPr>
          </a:p>
          <a:p>
            <a:pPr algn="just" eaLnBrk="1" hangingPunct="1">
              <a:spcBef>
                <a:spcPct val="50000"/>
              </a:spcBef>
              <a:defRPr/>
            </a:pPr>
            <a:r>
              <a:rPr lang="en-US" altLang="zh-CN" b="1" dirty="0">
                <a:solidFill>
                  <a:srgbClr val="0000FF"/>
                </a:solidFill>
                <a:latin typeface="Times New Roman" pitchFamily="18" charset="0"/>
                <a:ea typeface="华文楷体" pitchFamily="2" charset="-122"/>
                <a:cs typeface="Times New Roman" pitchFamily="18" charset="0"/>
              </a:rPr>
              <a:t>}</a:t>
            </a:r>
            <a:r>
              <a:rPr lang="en-US" altLang="zh-CN" b="1" dirty="0">
                <a:solidFill>
                  <a:srgbClr val="FF0000"/>
                </a:solidFill>
                <a:latin typeface="Times New Roman" pitchFamily="18" charset="0"/>
                <a:ea typeface="华文楷体" pitchFamily="2" charset="-122"/>
                <a:cs typeface="Times New Roman" pitchFamily="18" charset="0"/>
              </a:rPr>
              <a:t>//end while</a:t>
            </a:r>
            <a:endParaRPr lang="zh-CN" altLang="en-US" b="1" dirty="0">
              <a:solidFill>
                <a:srgbClr val="FF0000"/>
              </a:solidFill>
              <a:latin typeface="Times New Roman" pitchFamily="18" charset="0"/>
              <a:ea typeface="华文楷体" pitchFamily="2" charset="-122"/>
              <a:cs typeface="Times New Roman" pitchFamily="18" charset="0"/>
            </a:endParaRPr>
          </a:p>
        </p:txBody>
      </p:sp>
      <p:sp>
        <p:nvSpPr>
          <p:cNvPr id="8" name="AutoShape 5"/>
          <p:cNvSpPr>
            <a:spLocks noChangeArrowheads="1"/>
          </p:cNvSpPr>
          <p:nvPr/>
        </p:nvSpPr>
        <p:spPr bwMode="auto">
          <a:xfrm>
            <a:off x="6324600" y="2757488"/>
            <a:ext cx="2819400" cy="1066800"/>
          </a:xfrm>
          <a:prstGeom prst="wedgeRoundRectCallout">
            <a:avLst>
              <a:gd name="adj1" fmla="val -109847"/>
              <a:gd name="adj2" fmla="val 87722"/>
              <a:gd name="adj3" fmla="val 16667"/>
            </a:avLst>
          </a:prstGeom>
          <a:ln>
            <a:headEnd/>
            <a:tailEnd/>
          </a:ln>
        </p:spPr>
        <p:style>
          <a:lnRef idx="2">
            <a:schemeClr val="accent1"/>
          </a:lnRef>
          <a:fillRef idx="1">
            <a:schemeClr val="lt1"/>
          </a:fillRef>
          <a:effectRef idx="0">
            <a:schemeClr val="accent1"/>
          </a:effectRef>
          <a:fontRef idx="minor">
            <a:schemeClr val="dk1"/>
          </a:fontRef>
        </p:style>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r>
              <a:rPr lang="zh-CN" altLang="en-US" sz="2000" b="1" dirty="0">
                <a:solidFill>
                  <a:srgbClr val="3333CC"/>
                </a:solidFill>
                <a:latin typeface="Times New Roman" pitchFamily="18" charset="0"/>
                <a:ea typeface="华文楷体" pitchFamily="2" charset="-122"/>
                <a:cs typeface="Times New Roman" pitchFamily="18" charset="0"/>
              </a:rPr>
              <a:t>当</a:t>
            </a:r>
            <a:r>
              <a:rPr lang="en-US" altLang="zh-CN" sz="2000" b="1" dirty="0" err="1">
                <a:solidFill>
                  <a:srgbClr val="3333CC"/>
                </a:solidFill>
                <a:latin typeface="Times New Roman" pitchFamily="18" charset="0"/>
                <a:ea typeface="华文楷体" pitchFamily="2" charset="-122"/>
                <a:cs typeface="Times New Roman" pitchFamily="18" charset="0"/>
              </a:rPr>
              <a:t>lb</a:t>
            </a:r>
            <a:r>
              <a:rPr lang="en-US" altLang="zh-CN" sz="2000" b="1" dirty="0">
                <a:solidFill>
                  <a:srgbClr val="3333CC"/>
                </a:solidFill>
                <a:latin typeface="Times New Roman" pitchFamily="18" charset="0"/>
                <a:ea typeface="华文楷体" pitchFamily="2" charset="-122"/>
                <a:cs typeface="Times New Roman" pitchFamily="18" charset="0"/>
              </a:rPr>
              <a:t>&lt;</a:t>
            </a:r>
            <a:r>
              <a:rPr lang="en-US" altLang="zh-CN" sz="2000" b="1" dirty="0" err="1">
                <a:solidFill>
                  <a:srgbClr val="3333CC"/>
                </a:solidFill>
                <a:latin typeface="Times New Roman" pitchFamily="18" charset="0"/>
                <a:ea typeface="华文楷体" pitchFamily="2" charset="-122"/>
                <a:cs typeface="Times New Roman" pitchFamily="18" charset="0"/>
              </a:rPr>
              <a:t>bestc</a:t>
            </a:r>
            <a:r>
              <a:rPr lang="zh-CN" altLang="en-US" sz="2000" b="1" dirty="0">
                <a:solidFill>
                  <a:srgbClr val="3333CC"/>
                </a:solidFill>
                <a:latin typeface="Times New Roman" pitchFamily="18" charset="0"/>
                <a:ea typeface="华文楷体" pitchFamily="2" charset="-122"/>
                <a:cs typeface="Times New Roman" pitchFamily="18" charset="0"/>
              </a:rPr>
              <a:t>时，将儿子结点插入到活结点优先队列中</a:t>
            </a:r>
            <a:endParaRPr lang="en-US" altLang="zh-CN" sz="2000" b="1" dirty="0">
              <a:solidFill>
                <a:srgbClr val="3333CC"/>
              </a:solidFill>
              <a:latin typeface="Times New Roman" pitchFamily="18" charset="0"/>
              <a:ea typeface="华文楷体" pitchFamily="2" charset="-122"/>
              <a:cs typeface="Times New Roman"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nimBg="1"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问题思考</a:t>
            </a:r>
          </a:p>
        </p:txBody>
      </p:sp>
      <p:sp>
        <p:nvSpPr>
          <p:cNvPr id="4" name="圆角矩形 3"/>
          <p:cNvSpPr/>
          <p:nvPr/>
        </p:nvSpPr>
        <p:spPr>
          <a:xfrm>
            <a:off x="736600" y="1631950"/>
            <a:ext cx="7726363" cy="1157288"/>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r>
              <a:rPr lang="zh-CN" altLang="en-US" sz="3200" b="1" dirty="0">
                <a:solidFill>
                  <a:schemeClr val="tx1">
                    <a:lumMod val="50000"/>
                  </a:schemeClr>
                </a:solidFill>
                <a:latin typeface="华文楷体" pitchFamily="2" charset="-122"/>
                <a:ea typeface="华文楷体" pitchFamily="2" charset="-122"/>
              </a:rPr>
              <a:t>对于极大化问题，如何给出一个好的上界？</a:t>
            </a:r>
          </a:p>
        </p:txBody>
      </p:sp>
      <p:sp>
        <p:nvSpPr>
          <p:cNvPr id="5" name="圆角矩形 4"/>
          <p:cNvSpPr/>
          <p:nvPr/>
        </p:nvSpPr>
        <p:spPr>
          <a:xfrm>
            <a:off x="428625" y="3457575"/>
            <a:ext cx="8315325" cy="1616075"/>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3200" b="1" dirty="0">
                <a:solidFill>
                  <a:schemeClr val="tx1">
                    <a:lumMod val="50000"/>
                  </a:schemeClr>
                </a:solidFill>
                <a:latin typeface="Times New Roman" pitchFamily="18" charset="0"/>
                <a:ea typeface="华文楷体" pitchFamily="2" charset="-122"/>
                <a:cs typeface="Times New Roman" pitchFamily="18" charset="0"/>
              </a:rPr>
              <a:t>考虑所有未装的工件以及自身的容量；</a:t>
            </a:r>
            <a:endParaRPr lang="en-US" altLang="zh-CN" sz="3200" b="1" dirty="0">
              <a:solidFill>
                <a:schemeClr val="tx1">
                  <a:lumMod val="50000"/>
                </a:schemeClr>
              </a:solidFill>
              <a:latin typeface="Times New Roman" pitchFamily="18" charset="0"/>
              <a:ea typeface="华文楷体" pitchFamily="2" charset="-122"/>
              <a:cs typeface="Times New Roman"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问题思考</a:t>
            </a:r>
          </a:p>
        </p:txBody>
      </p:sp>
      <p:sp>
        <p:nvSpPr>
          <p:cNvPr id="4" name="圆角矩形 3"/>
          <p:cNvSpPr/>
          <p:nvPr/>
        </p:nvSpPr>
        <p:spPr>
          <a:xfrm>
            <a:off x="628650" y="1631950"/>
            <a:ext cx="7834313" cy="115728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zh-CN" altLang="en-US" sz="3200" b="1" dirty="0">
                <a:solidFill>
                  <a:schemeClr val="tx1">
                    <a:lumMod val="50000"/>
                  </a:schemeClr>
                </a:solidFill>
                <a:latin typeface="华文楷体" pitchFamily="2" charset="-122"/>
                <a:ea typeface="华文楷体" pitchFamily="2" charset="-122"/>
              </a:rPr>
              <a:t>对于极小化问题，如何给出一个好的下界？</a:t>
            </a:r>
          </a:p>
        </p:txBody>
      </p:sp>
      <p:sp>
        <p:nvSpPr>
          <p:cNvPr id="5" name="圆角矩形 4"/>
          <p:cNvSpPr/>
          <p:nvPr/>
        </p:nvSpPr>
        <p:spPr>
          <a:xfrm>
            <a:off x="485775" y="3314700"/>
            <a:ext cx="8315325" cy="1882775"/>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r>
              <a:rPr lang="zh-CN" altLang="en-US" sz="3200" b="1" dirty="0">
                <a:solidFill>
                  <a:schemeClr val="tx1">
                    <a:lumMod val="50000"/>
                  </a:schemeClr>
                </a:solidFill>
                <a:latin typeface="Times New Roman" pitchFamily="18" charset="0"/>
                <a:ea typeface="华文楷体" pitchFamily="2" charset="-122"/>
                <a:cs typeface="Times New Roman" pitchFamily="18" charset="0"/>
              </a:rPr>
              <a:t>考虑所有余下的边，每一行取两个小；</a:t>
            </a:r>
            <a:endParaRPr lang="en-US" altLang="zh-CN" sz="3200" b="1" dirty="0">
              <a:solidFill>
                <a:schemeClr val="tx1">
                  <a:lumMod val="50000"/>
                </a:schemeClr>
              </a:solidFill>
              <a:latin typeface="Times New Roman" pitchFamily="18" charset="0"/>
              <a:ea typeface="华文楷体" pitchFamily="2" charset="-122"/>
              <a:cs typeface="Times New Roman" pitchFamily="18" charset="0"/>
            </a:endParaRPr>
          </a:p>
          <a:p>
            <a:pPr algn="ctr" eaLnBrk="1" hangingPunct="1">
              <a:defRPr/>
            </a:pPr>
            <a:r>
              <a:rPr lang="zh-CN" altLang="en-US" sz="3200" b="1" dirty="0">
                <a:solidFill>
                  <a:schemeClr val="tx1">
                    <a:lumMod val="50000"/>
                  </a:schemeClr>
                </a:solidFill>
                <a:latin typeface="Times New Roman" pitchFamily="18" charset="0"/>
                <a:ea typeface="华文楷体" pitchFamily="2" charset="-122"/>
                <a:cs typeface="Times New Roman" pitchFamily="18" charset="0"/>
              </a:rPr>
              <a:t>考虑所有剩余的工件，理想化的安排方案；</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问题思考</a:t>
            </a:r>
          </a:p>
        </p:txBody>
      </p:sp>
      <p:sp>
        <p:nvSpPr>
          <p:cNvPr id="4" name="圆角矩形 3"/>
          <p:cNvSpPr/>
          <p:nvPr/>
        </p:nvSpPr>
        <p:spPr>
          <a:xfrm>
            <a:off x="746125" y="1289050"/>
            <a:ext cx="7726363" cy="1157288"/>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r>
              <a:rPr lang="zh-CN" altLang="en-US" sz="3200" b="1" dirty="0">
                <a:solidFill>
                  <a:schemeClr val="tx1">
                    <a:lumMod val="50000"/>
                  </a:schemeClr>
                </a:solidFill>
                <a:latin typeface="华文楷体" pitchFamily="2" charset="-122"/>
                <a:ea typeface="华文楷体" pitchFamily="2" charset="-122"/>
              </a:rPr>
              <a:t>如何判断界值设计的好坏？</a:t>
            </a:r>
          </a:p>
        </p:txBody>
      </p:sp>
      <p:sp>
        <p:nvSpPr>
          <p:cNvPr id="5" name="圆角矩形 4"/>
          <p:cNvSpPr/>
          <p:nvPr/>
        </p:nvSpPr>
        <p:spPr>
          <a:xfrm>
            <a:off x="806450" y="2647950"/>
            <a:ext cx="7726363" cy="1114425"/>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3200" b="1" dirty="0">
                <a:solidFill>
                  <a:schemeClr val="tx1">
                    <a:lumMod val="50000"/>
                  </a:schemeClr>
                </a:solidFill>
                <a:latin typeface="Times New Roman" pitchFamily="18" charset="0"/>
                <a:ea typeface="华文楷体" pitchFamily="2" charset="-122"/>
                <a:cs typeface="Times New Roman" pitchFamily="18" charset="0"/>
              </a:rPr>
              <a:t>随机产生案例，统计算法运行时间。</a:t>
            </a:r>
          </a:p>
        </p:txBody>
      </p:sp>
      <p:sp>
        <p:nvSpPr>
          <p:cNvPr id="6" name="圆角矩形 5"/>
          <p:cNvSpPr/>
          <p:nvPr/>
        </p:nvSpPr>
        <p:spPr>
          <a:xfrm>
            <a:off x="831850" y="3946525"/>
            <a:ext cx="7726363" cy="1157288"/>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zh-CN" altLang="en-US" sz="3200" b="1" dirty="0">
                <a:solidFill>
                  <a:schemeClr val="tx1">
                    <a:lumMod val="50000"/>
                  </a:schemeClr>
                </a:solidFill>
                <a:latin typeface="华文楷体" pitchFamily="2" charset="-122"/>
                <a:ea typeface="华文楷体" pitchFamily="2" charset="-122"/>
              </a:rPr>
              <a:t>如何有多个上界或者下界，该怎么用？</a:t>
            </a:r>
          </a:p>
        </p:txBody>
      </p:sp>
      <p:sp>
        <p:nvSpPr>
          <p:cNvPr id="7" name="圆角矩形 6"/>
          <p:cNvSpPr/>
          <p:nvPr/>
        </p:nvSpPr>
        <p:spPr>
          <a:xfrm>
            <a:off x="873125" y="5305425"/>
            <a:ext cx="7726363" cy="1343025"/>
          </a:xfrm>
          <a:prstGeom prst="roundRect">
            <a:avLst/>
          </a:prstGeom>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r>
              <a:rPr lang="zh-CN" altLang="en-US" sz="3200" b="1" dirty="0">
                <a:solidFill>
                  <a:schemeClr val="tx1">
                    <a:lumMod val="50000"/>
                  </a:schemeClr>
                </a:solidFill>
                <a:latin typeface="Times New Roman" pitchFamily="18" charset="0"/>
                <a:ea typeface="华文楷体" pitchFamily="2" charset="-122"/>
                <a:cs typeface="Times New Roman" pitchFamily="18" charset="0"/>
              </a:rPr>
              <a:t>可以用上界取</a:t>
            </a:r>
            <a:r>
              <a:rPr lang="en-US" altLang="zh-CN" sz="3200" b="1" dirty="0">
                <a:solidFill>
                  <a:schemeClr val="tx1">
                    <a:lumMod val="50000"/>
                  </a:schemeClr>
                </a:solidFill>
                <a:latin typeface="Times New Roman" pitchFamily="18" charset="0"/>
                <a:ea typeface="华文楷体" pitchFamily="2" charset="-122"/>
                <a:cs typeface="Times New Roman" pitchFamily="18" charset="0"/>
              </a:rPr>
              <a:t>min</a:t>
            </a:r>
            <a:r>
              <a:rPr lang="zh-CN" altLang="en-US" sz="3200" b="1" dirty="0">
                <a:solidFill>
                  <a:schemeClr val="tx1">
                    <a:lumMod val="50000"/>
                  </a:schemeClr>
                </a:solidFill>
                <a:latin typeface="Times New Roman" pitchFamily="18" charset="0"/>
                <a:ea typeface="华文楷体" pitchFamily="2" charset="-122"/>
                <a:cs typeface="Times New Roman" pitchFamily="18" charset="0"/>
              </a:rPr>
              <a:t>作为上界，用下界取</a:t>
            </a:r>
            <a:r>
              <a:rPr lang="en-US" altLang="zh-CN" sz="3200" b="1" dirty="0">
                <a:solidFill>
                  <a:schemeClr val="tx1">
                    <a:lumMod val="50000"/>
                  </a:schemeClr>
                </a:solidFill>
                <a:latin typeface="Times New Roman" pitchFamily="18" charset="0"/>
                <a:ea typeface="华文楷体" pitchFamily="2" charset="-122"/>
                <a:cs typeface="Times New Roman" pitchFamily="18" charset="0"/>
              </a:rPr>
              <a:t>max</a:t>
            </a:r>
            <a:r>
              <a:rPr lang="zh-CN" altLang="en-US" sz="3200" b="1" dirty="0">
                <a:solidFill>
                  <a:schemeClr val="tx1">
                    <a:lumMod val="50000"/>
                  </a:schemeClr>
                </a:solidFill>
                <a:latin typeface="Times New Roman" pitchFamily="18" charset="0"/>
                <a:ea typeface="华文楷体" pitchFamily="2" charset="-122"/>
                <a:cs typeface="Times New Roman" pitchFamily="18" charset="0"/>
              </a:rPr>
              <a:t>作为下界。</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2"/>
          <p:cNvSpPr>
            <a:spLocks noChangeArrowheads="1"/>
          </p:cNvSpPr>
          <p:nvPr/>
        </p:nvSpPr>
        <p:spPr bwMode="auto">
          <a:xfrm>
            <a:off x="292100" y="376238"/>
            <a:ext cx="67500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分支限界法基本思想</a:t>
            </a:r>
            <a:r>
              <a:rPr lang="en-US" altLang="zh-CN" sz="3200">
                <a:solidFill>
                  <a:schemeClr val="bg1"/>
                </a:solidFill>
                <a:latin typeface="楷体" pitchFamily="49" charset="-122"/>
                <a:ea typeface="楷体" pitchFamily="49" charset="-122"/>
              </a:rPr>
              <a:t>—</a:t>
            </a:r>
            <a:r>
              <a:rPr lang="zh-CN" altLang="en-US" sz="3200">
                <a:solidFill>
                  <a:schemeClr val="bg1"/>
                </a:solidFill>
                <a:latin typeface="楷体" pitchFamily="49" charset="-122"/>
                <a:ea typeface="楷体" pitchFamily="49" charset="-122"/>
              </a:rPr>
              <a:t>上界</a:t>
            </a:r>
            <a:r>
              <a:rPr lang="en-US" altLang="zh-CN" sz="3200">
                <a:solidFill>
                  <a:schemeClr val="bg1"/>
                </a:solidFill>
                <a:latin typeface="楷体" pitchFamily="49" charset="-122"/>
                <a:ea typeface="楷体" pitchFamily="49" charset="-122"/>
              </a:rPr>
              <a:t>&amp;</a:t>
            </a:r>
            <a:r>
              <a:rPr lang="zh-CN" altLang="en-US" sz="3200">
                <a:solidFill>
                  <a:schemeClr val="bg1"/>
                </a:solidFill>
                <a:latin typeface="楷体" pitchFamily="49" charset="-122"/>
                <a:ea typeface="楷体" pitchFamily="49" charset="-122"/>
              </a:rPr>
              <a:t>下界</a:t>
            </a:r>
          </a:p>
        </p:txBody>
      </p:sp>
      <p:sp>
        <p:nvSpPr>
          <p:cNvPr id="4" name="矩形 3"/>
          <p:cNvSpPr/>
          <p:nvPr/>
        </p:nvSpPr>
        <p:spPr>
          <a:xfrm>
            <a:off x="506413" y="1276350"/>
            <a:ext cx="8277225" cy="424815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just" defTabSz="914400" eaLnBrk="1" fontAlgn="auto" hangingPunct="1">
              <a:lnSpc>
                <a:spcPct val="150000"/>
              </a:lnSpc>
              <a:spcBef>
                <a:spcPts val="0"/>
              </a:spcBef>
              <a:spcAft>
                <a:spcPts val="0"/>
              </a:spcAft>
              <a:defRPr/>
            </a:pPr>
            <a:r>
              <a:rPr lang="zh-CN" altLang="en-US" sz="3600" b="1" kern="0" dirty="0">
                <a:solidFill>
                  <a:srgbClr val="FF0000"/>
                </a:solidFill>
                <a:latin typeface="Times New Roman" pitchFamily="18" charset="0"/>
                <a:ea typeface="华文楷体" pitchFamily="2" charset="-122"/>
                <a:cs typeface="Times New Roman" pitchFamily="18" charset="0"/>
              </a:rPr>
              <a:t>节点</a:t>
            </a:r>
            <a:r>
              <a:rPr lang="en-US" altLang="zh-CN" sz="3600" b="1" kern="0" dirty="0">
                <a:solidFill>
                  <a:srgbClr val="FF0000"/>
                </a:solidFill>
                <a:latin typeface="Times New Roman" pitchFamily="18" charset="0"/>
                <a:ea typeface="华文楷体" pitchFamily="2" charset="-122"/>
                <a:cs typeface="Times New Roman" pitchFamily="18" charset="0"/>
              </a:rPr>
              <a:t>v</a:t>
            </a:r>
            <a:r>
              <a:rPr lang="zh-CN" altLang="en-US" sz="3600" b="1" kern="0" dirty="0">
                <a:solidFill>
                  <a:srgbClr val="FF0000"/>
                </a:solidFill>
                <a:latin typeface="Times New Roman" pitchFamily="18" charset="0"/>
                <a:ea typeface="华文楷体" pitchFamily="2" charset="-122"/>
                <a:cs typeface="Times New Roman" pitchFamily="18" charset="0"/>
              </a:rPr>
              <a:t>上界</a:t>
            </a:r>
            <a:r>
              <a:rPr lang="en-US" altLang="zh-CN" sz="3600" b="1" kern="0" dirty="0">
                <a:solidFill>
                  <a:srgbClr val="FF0000"/>
                </a:solidFill>
                <a:latin typeface="Times New Roman" pitchFamily="18" charset="0"/>
                <a:ea typeface="华文楷体" pitchFamily="2" charset="-122"/>
                <a:cs typeface="Times New Roman" pitchFamily="18" charset="0"/>
              </a:rPr>
              <a:t>(UB(v))</a:t>
            </a:r>
            <a:r>
              <a:rPr lang="zh-CN" altLang="en-US" sz="3600" b="1" kern="0" dirty="0">
                <a:solidFill>
                  <a:sysClr val="windowText" lastClr="000000"/>
                </a:solidFill>
                <a:latin typeface="Times New Roman" pitchFamily="18" charset="0"/>
                <a:ea typeface="华文楷体" pitchFamily="2" charset="-122"/>
                <a:cs typeface="Times New Roman" pitchFamily="18" charset="0"/>
              </a:rPr>
              <a:t>：从</a:t>
            </a:r>
            <a:r>
              <a:rPr lang="en-US" altLang="zh-CN" sz="3600" b="1" kern="0" dirty="0">
                <a:solidFill>
                  <a:sysClr val="windowText" lastClr="000000"/>
                </a:solidFill>
                <a:latin typeface="Times New Roman" pitchFamily="18" charset="0"/>
                <a:ea typeface="华文楷体" pitchFamily="2" charset="-122"/>
                <a:cs typeface="Times New Roman" pitchFamily="18" charset="0"/>
              </a:rPr>
              <a:t>v</a:t>
            </a:r>
            <a:r>
              <a:rPr lang="zh-CN" altLang="en-US" sz="3600" b="1" kern="0" dirty="0">
                <a:solidFill>
                  <a:sysClr val="windowText" lastClr="000000"/>
                </a:solidFill>
                <a:latin typeface="Times New Roman" pitchFamily="18" charset="0"/>
                <a:ea typeface="华文楷体" pitchFamily="2" charset="-122"/>
                <a:cs typeface="Times New Roman" pitchFamily="18" charset="0"/>
              </a:rPr>
              <a:t>出发得到的所有叶子节点的效益值均</a:t>
            </a:r>
            <a:r>
              <a:rPr lang="zh-CN" altLang="en-US" sz="3600" b="1" kern="0" dirty="0">
                <a:solidFill>
                  <a:srgbClr val="FF0000"/>
                </a:solidFill>
                <a:latin typeface="Times New Roman" pitchFamily="18" charset="0"/>
                <a:ea typeface="华文楷体" pitchFamily="2" charset="-122"/>
                <a:cs typeface="Times New Roman" pitchFamily="18" charset="0"/>
              </a:rPr>
              <a:t>不大于</a:t>
            </a:r>
            <a:r>
              <a:rPr lang="en-US" altLang="zh-CN" sz="3600" b="1" kern="0" dirty="0">
                <a:solidFill>
                  <a:sysClr val="windowText" lastClr="000000"/>
                </a:solidFill>
                <a:latin typeface="Times New Roman" pitchFamily="18" charset="0"/>
                <a:ea typeface="华文楷体" pitchFamily="2" charset="-122"/>
                <a:cs typeface="Times New Roman" pitchFamily="18" charset="0"/>
              </a:rPr>
              <a:t>UB(v)</a:t>
            </a:r>
            <a:r>
              <a:rPr lang="zh-CN" altLang="en-US" sz="3600" b="1" kern="0" dirty="0">
                <a:solidFill>
                  <a:sysClr val="windowText" lastClr="000000"/>
                </a:solidFill>
                <a:latin typeface="Times New Roman" pitchFamily="18" charset="0"/>
                <a:ea typeface="华文楷体" pitchFamily="2" charset="-122"/>
                <a:cs typeface="Times New Roman" pitchFamily="18" charset="0"/>
              </a:rPr>
              <a:t>，则</a:t>
            </a:r>
            <a:r>
              <a:rPr lang="en-US" altLang="zh-CN" sz="3600" b="1" kern="0" dirty="0">
                <a:solidFill>
                  <a:sysClr val="windowText" lastClr="000000"/>
                </a:solidFill>
                <a:latin typeface="Times New Roman" pitchFamily="18" charset="0"/>
                <a:ea typeface="华文楷体" pitchFamily="2" charset="-122"/>
                <a:cs typeface="Times New Roman" pitchFamily="18" charset="0"/>
              </a:rPr>
              <a:t>UB(v)</a:t>
            </a:r>
            <a:r>
              <a:rPr lang="zh-CN" altLang="en-US" sz="3600" b="1" kern="0" dirty="0">
                <a:solidFill>
                  <a:sysClr val="windowText" lastClr="000000"/>
                </a:solidFill>
                <a:latin typeface="Times New Roman" pitchFamily="18" charset="0"/>
                <a:ea typeface="华文楷体" pitchFamily="2" charset="-122"/>
                <a:cs typeface="Times New Roman" pitchFamily="18" charset="0"/>
              </a:rPr>
              <a:t>为节点</a:t>
            </a:r>
            <a:r>
              <a:rPr lang="en-US" altLang="zh-CN" sz="3600" b="1" kern="0" dirty="0">
                <a:solidFill>
                  <a:sysClr val="windowText" lastClr="000000"/>
                </a:solidFill>
                <a:latin typeface="Times New Roman" pitchFamily="18" charset="0"/>
                <a:ea typeface="华文楷体" pitchFamily="2" charset="-122"/>
                <a:cs typeface="Times New Roman" pitchFamily="18" charset="0"/>
              </a:rPr>
              <a:t>v</a:t>
            </a:r>
            <a:r>
              <a:rPr lang="zh-CN" altLang="en-US" sz="3600" b="1" kern="0" dirty="0">
                <a:solidFill>
                  <a:sysClr val="windowText" lastClr="000000"/>
                </a:solidFill>
                <a:latin typeface="Times New Roman" pitchFamily="18" charset="0"/>
                <a:ea typeface="华文楷体" pitchFamily="2" charset="-122"/>
                <a:cs typeface="Times New Roman" pitchFamily="18" charset="0"/>
              </a:rPr>
              <a:t>的上界；</a:t>
            </a:r>
            <a:endParaRPr lang="en-US" altLang="zh-CN" sz="3600" b="1" kern="0" dirty="0">
              <a:solidFill>
                <a:sysClr val="windowText" lastClr="000000"/>
              </a:solidFill>
              <a:latin typeface="Times New Roman" pitchFamily="18" charset="0"/>
              <a:ea typeface="华文楷体" pitchFamily="2" charset="-122"/>
              <a:cs typeface="Times New Roman" pitchFamily="18" charset="0"/>
            </a:endParaRPr>
          </a:p>
          <a:p>
            <a:pPr algn="just" defTabSz="914400" eaLnBrk="1" fontAlgn="auto" hangingPunct="1">
              <a:lnSpc>
                <a:spcPct val="150000"/>
              </a:lnSpc>
              <a:spcBef>
                <a:spcPts val="0"/>
              </a:spcBef>
              <a:spcAft>
                <a:spcPts val="0"/>
              </a:spcAft>
              <a:defRPr/>
            </a:pPr>
            <a:r>
              <a:rPr lang="zh-CN" altLang="en-US" sz="3600" b="1" kern="0" dirty="0">
                <a:solidFill>
                  <a:sysClr val="windowText" lastClr="000000"/>
                </a:solidFill>
                <a:latin typeface="Times New Roman" pitchFamily="18" charset="0"/>
                <a:ea typeface="华文楷体" pitchFamily="2" charset="-122"/>
                <a:cs typeface="Times New Roman" pitchFamily="18" charset="0"/>
              </a:rPr>
              <a:t>如果所有叶子节点的最大效益值</a:t>
            </a:r>
            <a:r>
              <a:rPr lang="zh-CN" altLang="en-US" sz="3600" b="1" kern="0" dirty="0">
                <a:solidFill>
                  <a:srgbClr val="FF0000"/>
                </a:solidFill>
                <a:latin typeface="Times New Roman" pitchFamily="18" charset="0"/>
                <a:ea typeface="华文楷体" pitchFamily="2" charset="-122"/>
                <a:cs typeface="Times New Roman" pitchFamily="18" charset="0"/>
              </a:rPr>
              <a:t>等于</a:t>
            </a:r>
            <a:r>
              <a:rPr lang="en-US" altLang="zh-CN" sz="3600" b="1" kern="0" dirty="0">
                <a:solidFill>
                  <a:sysClr val="windowText" lastClr="000000"/>
                </a:solidFill>
                <a:latin typeface="Times New Roman" pitchFamily="18" charset="0"/>
                <a:ea typeface="华文楷体" pitchFamily="2" charset="-122"/>
                <a:cs typeface="Times New Roman" pitchFamily="18" charset="0"/>
              </a:rPr>
              <a:t>UB(v)</a:t>
            </a:r>
            <a:r>
              <a:rPr lang="zh-CN" altLang="en-US" sz="3600" b="1" kern="0" dirty="0">
                <a:solidFill>
                  <a:sysClr val="windowText" lastClr="000000"/>
                </a:solidFill>
                <a:latin typeface="Times New Roman" pitchFamily="18" charset="0"/>
                <a:ea typeface="华文楷体" pitchFamily="2" charset="-122"/>
                <a:cs typeface="Times New Roman" pitchFamily="18" charset="0"/>
              </a:rPr>
              <a:t>，则</a:t>
            </a:r>
            <a:r>
              <a:rPr lang="en-US" altLang="zh-CN" sz="3600" b="1" kern="0" dirty="0">
                <a:solidFill>
                  <a:sysClr val="windowText" lastClr="000000"/>
                </a:solidFill>
                <a:latin typeface="Times New Roman" pitchFamily="18" charset="0"/>
                <a:ea typeface="华文楷体" pitchFamily="2" charset="-122"/>
                <a:cs typeface="Times New Roman" pitchFamily="18" charset="0"/>
              </a:rPr>
              <a:t>UB(v)</a:t>
            </a:r>
            <a:r>
              <a:rPr lang="zh-CN" altLang="en-US" sz="3600" b="1" kern="0" dirty="0">
                <a:solidFill>
                  <a:sysClr val="windowText" lastClr="000000"/>
                </a:solidFill>
                <a:latin typeface="Times New Roman" pitchFamily="18" charset="0"/>
                <a:ea typeface="华文楷体" pitchFamily="2" charset="-122"/>
                <a:cs typeface="Times New Roman" pitchFamily="18" charset="0"/>
              </a:rPr>
              <a:t>为节点</a:t>
            </a:r>
            <a:r>
              <a:rPr lang="en-US" altLang="zh-CN" sz="3600" b="1" kern="0" dirty="0">
                <a:solidFill>
                  <a:sysClr val="windowText" lastClr="000000"/>
                </a:solidFill>
                <a:latin typeface="Times New Roman" pitchFamily="18" charset="0"/>
                <a:ea typeface="华文楷体" pitchFamily="2" charset="-122"/>
                <a:cs typeface="Times New Roman" pitchFamily="18" charset="0"/>
              </a:rPr>
              <a:t>v</a:t>
            </a:r>
            <a:r>
              <a:rPr lang="zh-CN" altLang="en-US" sz="3600" b="1" kern="0" dirty="0">
                <a:solidFill>
                  <a:sysClr val="windowText" lastClr="000000"/>
                </a:solidFill>
                <a:latin typeface="Times New Roman" pitchFamily="18" charset="0"/>
                <a:ea typeface="华文楷体" pitchFamily="2" charset="-122"/>
                <a:cs typeface="Times New Roman" pitchFamily="18" charset="0"/>
              </a:rPr>
              <a:t>的</a:t>
            </a:r>
            <a:r>
              <a:rPr lang="zh-CN" altLang="en-US" sz="3600" b="1" kern="0" dirty="0">
                <a:solidFill>
                  <a:srgbClr val="FF0000"/>
                </a:solidFill>
                <a:latin typeface="Times New Roman" pitchFamily="18" charset="0"/>
                <a:ea typeface="华文楷体" pitchFamily="2" charset="-122"/>
                <a:cs typeface="Times New Roman" pitchFamily="18" charset="0"/>
              </a:rPr>
              <a:t>上确界</a:t>
            </a:r>
            <a:r>
              <a:rPr lang="zh-CN" altLang="en-US" sz="3600" b="1" kern="0" dirty="0">
                <a:solidFill>
                  <a:sysClr val="windowText" lastClr="000000"/>
                </a:solidFill>
                <a:latin typeface="Times New Roman" pitchFamily="18" charset="0"/>
                <a:ea typeface="华文楷体" pitchFamily="2" charset="-122"/>
                <a:cs typeface="Times New Roman" pitchFamily="18" charset="0"/>
              </a:rPr>
              <a:t>；</a:t>
            </a:r>
            <a:endParaRPr lang="en-US" altLang="zh-CN" sz="3600" b="1" kern="0" dirty="0">
              <a:solidFill>
                <a:sysClr val="windowText" lastClr="000000"/>
              </a:solidFill>
              <a:latin typeface="Times New Roman" pitchFamily="18" charset="0"/>
              <a:ea typeface="华文楷体" pitchFamily="2" charset="-122"/>
              <a:cs typeface="Times New Roman" pitchFamily="18" charset="0"/>
            </a:endParaRPr>
          </a:p>
        </p:txBody>
      </p:sp>
      <p:sp>
        <p:nvSpPr>
          <p:cNvPr id="5" name="Text Box 4"/>
          <p:cNvSpPr txBox="1">
            <a:spLocks noChangeArrowheads="1"/>
          </p:cNvSpPr>
          <p:nvPr/>
        </p:nvSpPr>
        <p:spPr bwMode="auto">
          <a:xfrm>
            <a:off x="508000" y="5767388"/>
            <a:ext cx="8283575" cy="898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4000" b="1">
                <a:solidFill>
                  <a:srgbClr val="000066"/>
                </a:solidFill>
                <a:latin typeface="Times New Roman" pitchFamily="18" charset="0"/>
                <a:ea typeface="华文楷体" pitchFamily="2" charset="-122"/>
                <a:cs typeface="Times New Roman" pitchFamily="18" charset="0"/>
              </a:rPr>
              <a:t>上界越大越好，还是越小越好？</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问题思考</a:t>
            </a:r>
          </a:p>
        </p:txBody>
      </p:sp>
      <p:sp>
        <p:nvSpPr>
          <p:cNvPr id="4" name="圆角矩形 3"/>
          <p:cNvSpPr/>
          <p:nvPr/>
        </p:nvSpPr>
        <p:spPr>
          <a:xfrm>
            <a:off x="765175" y="1670050"/>
            <a:ext cx="7726363" cy="156845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zh-CN" altLang="en-US" sz="3200" b="1" dirty="0">
                <a:solidFill>
                  <a:schemeClr val="tx1">
                    <a:lumMod val="50000"/>
                  </a:schemeClr>
                </a:solidFill>
                <a:latin typeface="华文楷体" pitchFamily="2" charset="-122"/>
                <a:ea typeface="华文楷体" pitchFamily="2" charset="-122"/>
              </a:rPr>
              <a:t>回溯法不用太考虑界的设计，分支定界需要认真考虑界，是这样吗？</a:t>
            </a:r>
          </a:p>
        </p:txBody>
      </p:sp>
      <p:sp>
        <p:nvSpPr>
          <p:cNvPr id="5" name="圆角矩形 4"/>
          <p:cNvSpPr/>
          <p:nvPr/>
        </p:nvSpPr>
        <p:spPr>
          <a:xfrm>
            <a:off x="768350" y="3990975"/>
            <a:ext cx="7726363" cy="1482725"/>
          </a:xfrm>
          <a:prstGeom prst="roundRect">
            <a:avLst/>
          </a:prstGeom>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r>
              <a:rPr lang="zh-CN" altLang="en-US" sz="3200" b="1" dirty="0">
                <a:solidFill>
                  <a:schemeClr val="tx1">
                    <a:lumMod val="50000"/>
                  </a:schemeClr>
                </a:solidFill>
                <a:latin typeface="Times New Roman" pitchFamily="18" charset="0"/>
                <a:ea typeface="华文楷体" pitchFamily="2" charset="-122"/>
                <a:cs typeface="Times New Roman" pitchFamily="18" charset="0"/>
              </a:rPr>
              <a:t>回溯法和分支定界法分别什么时候用呢？</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总结</a:t>
            </a:r>
          </a:p>
        </p:txBody>
      </p:sp>
      <p:sp>
        <p:nvSpPr>
          <p:cNvPr id="92163" name="Rectangle 6"/>
          <p:cNvSpPr>
            <a:spLocks noChangeArrowheads="1"/>
          </p:cNvSpPr>
          <p:nvPr/>
        </p:nvSpPr>
        <p:spPr bwMode="auto">
          <a:xfrm>
            <a:off x="352425" y="1276350"/>
            <a:ext cx="8445500" cy="536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50000"/>
              </a:lnSpc>
              <a:spcBef>
                <a:spcPct val="20000"/>
              </a:spcBef>
              <a:buClr>
                <a:srgbClr val="800000"/>
              </a:buClr>
              <a:buFont typeface="Wingdings" pitchFamily="2" charset="2"/>
              <a:buChar char="§"/>
            </a:pPr>
            <a:r>
              <a:rPr kumimoji="1" lang="zh-CN" altLang="en-US" sz="2800" b="1">
                <a:solidFill>
                  <a:srgbClr val="003366"/>
                </a:solidFill>
                <a:latin typeface="华文楷体" pitchFamily="2" charset="-122"/>
                <a:ea typeface="华文楷体" pitchFamily="2" charset="-122"/>
                <a:cs typeface="Times New Roman" pitchFamily="18" charset="0"/>
              </a:rPr>
              <a:t>适应于求解组合搜索问题（含组合优化问题）</a:t>
            </a:r>
          </a:p>
          <a:p>
            <a:pPr eaLnBrk="1" hangingPunct="1">
              <a:lnSpc>
                <a:spcPct val="150000"/>
              </a:lnSpc>
              <a:spcBef>
                <a:spcPct val="20000"/>
              </a:spcBef>
              <a:buClr>
                <a:srgbClr val="800000"/>
              </a:buClr>
              <a:buFont typeface="Wingdings" pitchFamily="2" charset="2"/>
              <a:buChar char="§"/>
            </a:pPr>
            <a:r>
              <a:rPr kumimoji="1" lang="zh-CN" altLang="en-US" sz="2800" b="1">
                <a:solidFill>
                  <a:srgbClr val="003366"/>
                </a:solidFill>
                <a:latin typeface="华文楷体" pitchFamily="2" charset="-122"/>
                <a:ea typeface="华文楷体" pitchFamily="2" charset="-122"/>
                <a:cs typeface="Times New Roman" pitchFamily="18" charset="0"/>
              </a:rPr>
              <a:t>求解条件：满足多米诺性质</a:t>
            </a:r>
          </a:p>
          <a:p>
            <a:pPr eaLnBrk="1" hangingPunct="1">
              <a:lnSpc>
                <a:spcPct val="150000"/>
              </a:lnSpc>
              <a:spcBef>
                <a:spcPct val="20000"/>
              </a:spcBef>
              <a:buClr>
                <a:srgbClr val="800000"/>
              </a:buClr>
              <a:buFont typeface="Wingdings" pitchFamily="2" charset="2"/>
              <a:buChar char="§"/>
            </a:pPr>
            <a:r>
              <a:rPr kumimoji="1" lang="zh-CN" altLang="en-US" sz="2800" b="1">
                <a:solidFill>
                  <a:srgbClr val="003366"/>
                </a:solidFill>
                <a:latin typeface="华文楷体" pitchFamily="2" charset="-122"/>
                <a:ea typeface="华文楷体" pitchFamily="2" charset="-122"/>
                <a:cs typeface="Times New Roman" pitchFamily="18" charset="0"/>
              </a:rPr>
              <a:t>解的表示：子集树或者排列树</a:t>
            </a:r>
          </a:p>
          <a:p>
            <a:pPr eaLnBrk="1" hangingPunct="1">
              <a:lnSpc>
                <a:spcPct val="150000"/>
              </a:lnSpc>
              <a:spcBef>
                <a:spcPct val="20000"/>
              </a:spcBef>
              <a:buClr>
                <a:srgbClr val="800000"/>
              </a:buClr>
              <a:buFont typeface="Wingdings" pitchFamily="2" charset="2"/>
              <a:buChar char="§"/>
            </a:pPr>
            <a:r>
              <a:rPr kumimoji="1" lang="zh-CN" altLang="en-US" sz="2800" b="1">
                <a:solidFill>
                  <a:srgbClr val="003366"/>
                </a:solidFill>
                <a:latin typeface="华文楷体" pitchFamily="2" charset="-122"/>
                <a:ea typeface="华文楷体" pitchFamily="2" charset="-122"/>
                <a:cs typeface="Times New Roman" pitchFamily="18" charset="0"/>
              </a:rPr>
              <a:t>分支条件：约束条件或者界条件</a:t>
            </a:r>
            <a:endParaRPr kumimoji="1" lang="en-US" altLang="zh-CN" sz="2800" b="1">
              <a:solidFill>
                <a:srgbClr val="003366"/>
              </a:solidFill>
              <a:latin typeface="华文楷体" pitchFamily="2" charset="-122"/>
              <a:ea typeface="华文楷体" pitchFamily="2" charset="-122"/>
              <a:cs typeface="Times New Roman" pitchFamily="18" charset="0"/>
            </a:endParaRPr>
          </a:p>
          <a:p>
            <a:pPr eaLnBrk="1" hangingPunct="1">
              <a:lnSpc>
                <a:spcPct val="150000"/>
              </a:lnSpc>
              <a:spcBef>
                <a:spcPct val="20000"/>
              </a:spcBef>
              <a:buClr>
                <a:srgbClr val="800000"/>
              </a:buClr>
              <a:buFont typeface="Wingdings" pitchFamily="2" charset="2"/>
              <a:buChar char="§"/>
            </a:pPr>
            <a:r>
              <a:rPr kumimoji="1" lang="zh-CN" altLang="en-US" sz="2800" b="1">
                <a:solidFill>
                  <a:srgbClr val="003366"/>
                </a:solidFill>
                <a:latin typeface="华文楷体" pitchFamily="2" charset="-122"/>
                <a:ea typeface="华文楷体" pitchFamily="2" charset="-122"/>
                <a:cs typeface="Times New Roman" pitchFamily="18" charset="0"/>
              </a:rPr>
              <a:t>分支策略：</a:t>
            </a:r>
            <a:r>
              <a:rPr kumimoji="1" lang="en-US" altLang="zh-CN" sz="2800" b="1">
                <a:solidFill>
                  <a:srgbClr val="003366"/>
                </a:solidFill>
                <a:latin typeface="华文楷体" pitchFamily="2" charset="-122"/>
                <a:ea typeface="华文楷体" pitchFamily="2" charset="-122"/>
                <a:cs typeface="Times New Roman" pitchFamily="18" charset="0"/>
              </a:rPr>
              <a:t>FIFO</a:t>
            </a:r>
            <a:r>
              <a:rPr kumimoji="1" lang="zh-CN" altLang="en-US" sz="2800" b="1">
                <a:solidFill>
                  <a:srgbClr val="003366"/>
                </a:solidFill>
                <a:latin typeface="华文楷体" pitchFamily="2" charset="-122"/>
                <a:ea typeface="华文楷体" pitchFamily="2" charset="-122"/>
                <a:cs typeface="Times New Roman" pitchFamily="18" charset="0"/>
              </a:rPr>
              <a:t>，</a:t>
            </a:r>
            <a:r>
              <a:rPr kumimoji="1" lang="en-US" altLang="zh-CN" sz="2800" b="1">
                <a:solidFill>
                  <a:srgbClr val="003366"/>
                </a:solidFill>
                <a:latin typeface="华文楷体" pitchFamily="2" charset="-122"/>
                <a:ea typeface="华文楷体" pitchFamily="2" charset="-122"/>
                <a:cs typeface="Times New Roman" pitchFamily="18" charset="0"/>
              </a:rPr>
              <a:t>PriorQueue</a:t>
            </a:r>
          </a:p>
          <a:p>
            <a:pPr eaLnBrk="1" hangingPunct="1">
              <a:lnSpc>
                <a:spcPct val="150000"/>
              </a:lnSpc>
              <a:spcBef>
                <a:spcPct val="20000"/>
              </a:spcBef>
              <a:buClr>
                <a:srgbClr val="800000"/>
              </a:buClr>
              <a:buFont typeface="Wingdings" pitchFamily="2" charset="2"/>
              <a:buChar char="§"/>
            </a:pPr>
            <a:r>
              <a:rPr kumimoji="1" lang="zh-CN" altLang="en-US" sz="2800" b="1">
                <a:solidFill>
                  <a:srgbClr val="003366"/>
                </a:solidFill>
                <a:latin typeface="华文楷体" pitchFamily="2" charset="-122"/>
                <a:ea typeface="华文楷体" pitchFamily="2" charset="-122"/>
                <a:cs typeface="Times New Roman" pitchFamily="18" charset="0"/>
              </a:rPr>
              <a:t>降低时间复杂性的主要途径：利用界函数对搜索树进行剪枝。</a:t>
            </a:r>
            <a:r>
              <a:rPr kumimoji="1" lang="zh-CN" altLang="en-US" sz="2800" b="1">
                <a:solidFill>
                  <a:srgbClr val="FF0000"/>
                </a:solidFill>
                <a:latin typeface="华文楷体" pitchFamily="2" charset="-122"/>
                <a:ea typeface="华文楷体" pitchFamily="2" charset="-122"/>
                <a:cs typeface="Times New Roman" pitchFamily="18" charset="0"/>
              </a:rPr>
              <a:t>难点在于界的设计</a:t>
            </a:r>
            <a:r>
              <a:rPr kumimoji="1" lang="zh-CN" altLang="en-US" sz="2800" b="1">
                <a:solidFill>
                  <a:srgbClr val="003366"/>
                </a:solidFill>
                <a:latin typeface="华文楷体" pitchFamily="2" charset="-122"/>
                <a:ea typeface="华文楷体" pitchFamily="2" charset="-122"/>
                <a:cs typeface="Times New Roman" pitchFamily="18" charset="0"/>
              </a:rPr>
              <a:t>。</a:t>
            </a:r>
          </a:p>
        </p:txBody>
      </p:sp>
    </p:spTree>
    <p:custDataLst>
      <p:tags r:id="rId1"/>
    </p:custData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分支限界法基本思想</a:t>
            </a:r>
          </a:p>
        </p:txBody>
      </p:sp>
      <p:sp>
        <p:nvSpPr>
          <p:cNvPr id="90" name="内容占位符 2"/>
          <p:cNvSpPr>
            <a:spLocks noGrp="1"/>
          </p:cNvSpPr>
          <p:nvPr>
            <p:ph idx="1"/>
          </p:nvPr>
        </p:nvSpPr>
        <p:spPr>
          <a:xfrm>
            <a:off x="550863" y="1422400"/>
            <a:ext cx="8178800" cy="4457700"/>
          </a:xfrm>
        </p:spPr>
        <p:txBody>
          <a:bodyPr/>
          <a:lstStyle/>
          <a:p>
            <a:pPr marL="0" indent="0" defTabSz="914400" eaLnBrk="1" fontAlgn="auto" hangingPunct="1">
              <a:lnSpc>
                <a:spcPct val="100000"/>
              </a:lnSpc>
              <a:spcBef>
                <a:spcPts val="0"/>
              </a:spcBef>
              <a:spcAft>
                <a:spcPts val="0"/>
              </a:spcAft>
              <a:buClrTx/>
              <a:buSzTx/>
              <a:buFontTx/>
              <a:buNone/>
              <a:defRPr/>
            </a:pPr>
            <a:endParaRPr lang="zh-CN" altLang="en-US" b="1" kern="0" dirty="0" smtClean="0">
              <a:solidFill>
                <a:sysClr val="windowText" lastClr="000000"/>
              </a:solidFill>
              <a:latin typeface="Times New Roman" pitchFamily="18" charset="0"/>
              <a:ea typeface="华文楷体" pitchFamily="2" charset="-122"/>
              <a:cs typeface="Times New Roman" pitchFamily="18" charset="0"/>
            </a:endParaRPr>
          </a:p>
        </p:txBody>
      </p:sp>
      <p:sp>
        <p:nvSpPr>
          <p:cNvPr id="93188" name="Text Box 4"/>
          <p:cNvSpPr txBox="1">
            <a:spLocks noChangeArrowheads="1"/>
          </p:cNvSpPr>
          <p:nvPr/>
        </p:nvSpPr>
        <p:spPr bwMode="auto">
          <a:xfrm>
            <a:off x="631825" y="1300163"/>
            <a:ext cx="8099425" cy="898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b="1" dirty="0">
                <a:solidFill>
                  <a:srgbClr val="000066"/>
                </a:solidFill>
                <a:latin typeface="Times New Roman" pitchFamily="18" charset="0"/>
                <a:ea typeface="华文楷体" pitchFamily="2" charset="-122"/>
                <a:cs typeface="Times New Roman" pitchFamily="18" charset="0"/>
              </a:rPr>
              <a:t>0-1</a:t>
            </a:r>
            <a:r>
              <a:rPr lang="zh-CN" altLang="en-US" sz="2400" b="1" dirty="0">
                <a:solidFill>
                  <a:srgbClr val="000066"/>
                </a:solidFill>
                <a:latin typeface="Times New Roman" pitchFamily="18" charset="0"/>
                <a:ea typeface="华文楷体" pitchFamily="2" charset="-122"/>
                <a:cs typeface="Times New Roman" pitchFamily="18" charset="0"/>
              </a:rPr>
              <a:t>背包问题</a:t>
            </a:r>
            <a:r>
              <a:rPr lang="zh-CN" altLang="en-US" sz="2400" b="1" dirty="0">
                <a:solidFill>
                  <a:srgbClr val="000066"/>
                </a:solidFill>
                <a:latin typeface="Times New Roman" pitchFamily="18" charset="0"/>
                <a:ea typeface="华文楷体" pitchFamily="2" charset="-122"/>
                <a:cs typeface="Times New Roman" pitchFamily="18" charset="0"/>
                <a:sym typeface="Wingdings" pitchFamily="2" charset="2"/>
              </a:rPr>
              <a:t>： （</a:t>
            </a:r>
            <a:r>
              <a:rPr lang="zh-CN" altLang="en-US" sz="2400" b="1" dirty="0">
                <a:solidFill>
                  <a:srgbClr val="FF0000"/>
                </a:solidFill>
                <a:latin typeface="Times New Roman" pitchFamily="18" charset="0"/>
                <a:ea typeface="华文楷体" pitchFamily="2" charset="-122"/>
                <a:cs typeface="Times New Roman" pitchFamily="18" charset="0"/>
                <a:sym typeface="Wingdings" pitchFamily="2" charset="2"/>
              </a:rPr>
              <a:t>分析队列式与价值优先队列式过程</a:t>
            </a:r>
            <a:r>
              <a:rPr lang="zh-CN" altLang="en-US" sz="2400" b="1" dirty="0">
                <a:solidFill>
                  <a:srgbClr val="000066"/>
                </a:solidFill>
                <a:latin typeface="Times New Roman" pitchFamily="18" charset="0"/>
                <a:ea typeface="华文楷体" pitchFamily="2" charset="-122"/>
                <a:cs typeface="Times New Roman" pitchFamily="18" charset="0"/>
                <a:sym typeface="Wingdings" pitchFamily="2" charset="2"/>
              </a:rPr>
              <a:t>）</a:t>
            </a:r>
            <a:endParaRPr lang="en-US" altLang="zh-CN" sz="2400" b="1" dirty="0">
              <a:solidFill>
                <a:srgbClr val="000066"/>
              </a:solidFill>
              <a:latin typeface="Times New Roman" pitchFamily="18" charset="0"/>
              <a:ea typeface="华文楷体" pitchFamily="2" charset="-122"/>
              <a:cs typeface="Times New Roman" pitchFamily="18" charset="0"/>
            </a:endParaRPr>
          </a:p>
          <a:p>
            <a:pPr eaLnBrk="1" hangingPunct="1"/>
            <a:r>
              <a:rPr lang="en-US" altLang="zh-CN" sz="2400" b="1" dirty="0">
                <a:solidFill>
                  <a:srgbClr val="000066"/>
                </a:solidFill>
                <a:latin typeface="Times New Roman" pitchFamily="18" charset="0"/>
                <a:ea typeface="华文楷体" pitchFamily="2" charset="-122"/>
                <a:cs typeface="Times New Roman" pitchFamily="18" charset="0"/>
              </a:rPr>
              <a:t>n=3, C=30, w={16, 15, 15}, v={45, 25, 25}</a:t>
            </a:r>
            <a:endParaRPr lang="zh-CN" altLang="en-US" sz="2400" b="1" dirty="0">
              <a:solidFill>
                <a:srgbClr val="000066"/>
              </a:solidFill>
              <a:latin typeface="Times New Roman" pitchFamily="18" charset="0"/>
              <a:ea typeface="华文楷体" pitchFamily="2" charset="-122"/>
              <a:cs typeface="Times New Roman" pitchFamily="18" charset="0"/>
            </a:endParaRPr>
          </a:p>
        </p:txBody>
      </p:sp>
      <p:grpSp>
        <p:nvGrpSpPr>
          <p:cNvPr id="93189" name="Group 57"/>
          <p:cNvGrpSpPr>
            <a:grpSpLocks/>
          </p:cNvGrpSpPr>
          <p:nvPr/>
        </p:nvGrpSpPr>
        <p:grpSpPr bwMode="auto">
          <a:xfrm>
            <a:off x="3948113" y="2581275"/>
            <a:ext cx="395287" cy="395288"/>
            <a:chOff x="4531" y="2063"/>
            <a:chExt cx="249" cy="249"/>
          </a:xfrm>
        </p:grpSpPr>
        <p:sp>
          <p:nvSpPr>
            <p:cNvPr id="93271" name="Oval 58"/>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93272" name="Text Box 59"/>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A</a:t>
              </a:r>
            </a:p>
          </p:txBody>
        </p:sp>
      </p:grpSp>
      <p:grpSp>
        <p:nvGrpSpPr>
          <p:cNvPr id="93190" name="Group 60"/>
          <p:cNvGrpSpPr>
            <a:grpSpLocks/>
          </p:cNvGrpSpPr>
          <p:nvPr/>
        </p:nvGrpSpPr>
        <p:grpSpPr bwMode="auto">
          <a:xfrm>
            <a:off x="2403475" y="3141663"/>
            <a:ext cx="395288" cy="395287"/>
            <a:chOff x="4531" y="2063"/>
            <a:chExt cx="249" cy="249"/>
          </a:xfrm>
        </p:grpSpPr>
        <p:sp>
          <p:nvSpPr>
            <p:cNvPr id="93269" name="Oval 61"/>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93270" name="Text Box 62"/>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B</a:t>
              </a:r>
            </a:p>
          </p:txBody>
        </p:sp>
      </p:grpSp>
      <p:grpSp>
        <p:nvGrpSpPr>
          <p:cNvPr id="93191" name="Group 63"/>
          <p:cNvGrpSpPr>
            <a:grpSpLocks/>
          </p:cNvGrpSpPr>
          <p:nvPr/>
        </p:nvGrpSpPr>
        <p:grpSpPr bwMode="auto">
          <a:xfrm>
            <a:off x="5583238" y="3136900"/>
            <a:ext cx="395287" cy="395288"/>
            <a:chOff x="4531" y="2063"/>
            <a:chExt cx="249" cy="249"/>
          </a:xfrm>
        </p:grpSpPr>
        <p:sp>
          <p:nvSpPr>
            <p:cNvPr id="93267" name="Oval 64"/>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93268" name="Text Box 65"/>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C</a:t>
              </a:r>
            </a:p>
          </p:txBody>
        </p:sp>
      </p:grpSp>
      <p:grpSp>
        <p:nvGrpSpPr>
          <p:cNvPr id="93192" name="Group 66"/>
          <p:cNvGrpSpPr>
            <a:grpSpLocks/>
          </p:cNvGrpSpPr>
          <p:nvPr/>
        </p:nvGrpSpPr>
        <p:grpSpPr bwMode="auto">
          <a:xfrm>
            <a:off x="1652588" y="3884613"/>
            <a:ext cx="395287" cy="395287"/>
            <a:chOff x="4531" y="2063"/>
            <a:chExt cx="249" cy="249"/>
          </a:xfrm>
        </p:grpSpPr>
        <p:sp>
          <p:nvSpPr>
            <p:cNvPr id="93265" name="Oval 67"/>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93266" name="Text Box 68"/>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D</a:t>
              </a:r>
            </a:p>
          </p:txBody>
        </p:sp>
      </p:grpSp>
      <p:grpSp>
        <p:nvGrpSpPr>
          <p:cNvPr id="93193" name="Group 69"/>
          <p:cNvGrpSpPr>
            <a:grpSpLocks/>
          </p:cNvGrpSpPr>
          <p:nvPr/>
        </p:nvGrpSpPr>
        <p:grpSpPr bwMode="auto">
          <a:xfrm>
            <a:off x="3109913" y="3884613"/>
            <a:ext cx="395287" cy="395287"/>
            <a:chOff x="4531" y="2063"/>
            <a:chExt cx="249" cy="249"/>
          </a:xfrm>
        </p:grpSpPr>
        <p:sp>
          <p:nvSpPr>
            <p:cNvPr id="93263" name="Oval 70"/>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93264" name="Text Box 71"/>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E</a:t>
              </a:r>
            </a:p>
          </p:txBody>
        </p:sp>
      </p:grpSp>
      <p:grpSp>
        <p:nvGrpSpPr>
          <p:cNvPr id="93194" name="Group 78"/>
          <p:cNvGrpSpPr>
            <a:grpSpLocks/>
          </p:cNvGrpSpPr>
          <p:nvPr/>
        </p:nvGrpSpPr>
        <p:grpSpPr bwMode="auto">
          <a:xfrm>
            <a:off x="1217613" y="4768850"/>
            <a:ext cx="395287" cy="395288"/>
            <a:chOff x="4531" y="2063"/>
            <a:chExt cx="249" cy="249"/>
          </a:xfrm>
        </p:grpSpPr>
        <p:sp>
          <p:nvSpPr>
            <p:cNvPr id="93261" name="Oval 79"/>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93262" name="Text Box 80"/>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H</a:t>
              </a:r>
            </a:p>
          </p:txBody>
        </p:sp>
      </p:grpSp>
      <p:grpSp>
        <p:nvGrpSpPr>
          <p:cNvPr id="93195" name="Group 81"/>
          <p:cNvGrpSpPr>
            <a:grpSpLocks/>
          </p:cNvGrpSpPr>
          <p:nvPr/>
        </p:nvGrpSpPr>
        <p:grpSpPr bwMode="auto">
          <a:xfrm>
            <a:off x="2019300" y="4764088"/>
            <a:ext cx="395288" cy="395287"/>
            <a:chOff x="4531" y="2063"/>
            <a:chExt cx="249" cy="249"/>
          </a:xfrm>
        </p:grpSpPr>
        <p:sp>
          <p:nvSpPr>
            <p:cNvPr id="93259" name="Oval 82"/>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93260" name="Text Box 83"/>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I</a:t>
              </a:r>
            </a:p>
          </p:txBody>
        </p:sp>
      </p:grpSp>
      <p:sp>
        <p:nvSpPr>
          <p:cNvPr id="93196" name="Line 110"/>
          <p:cNvSpPr>
            <a:spLocks noChangeShapeType="1"/>
          </p:cNvSpPr>
          <p:nvPr/>
        </p:nvSpPr>
        <p:spPr bwMode="auto">
          <a:xfrm flipH="1">
            <a:off x="2776538" y="2867025"/>
            <a:ext cx="1189037" cy="38100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7" name="Line 111"/>
          <p:cNvSpPr>
            <a:spLocks noChangeShapeType="1"/>
          </p:cNvSpPr>
          <p:nvPr/>
        </p:nvSpPr>
        <p:spPr bwMode="auto">
          <a:xfrm>
            <a:off x="4346575" y="2851150"/>
            <a:ext cx="1250950" cy="42545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8" name="Line 112"/>
          <p:cNvSpPr>
            <a:spLocks noChangeShapeType="1"/>
          </p:cNvSpPr>
          <p:nvPr/>
        </p:nvSpPr>
        <p:spPr bwMode="auto">
          <a:xfrm flipH="1">
            <a:off x="1968500" y="3462338"/>
            <a:ext cx="474663" cy="455612"/>
          </a:xfrm>
          <a:prstGeom prst="line">
            <a:avLst/>
          </a:prstGeom>
          <a:noFill/>
          <a:ln w="9525">
            <a:solidFill>
              <a:srgbClr val="00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9" name="Line 113"/>
          <p:cNvSpPr>
            <a:spLocks noChangeShapeType="1"/>
          </p:cNvSpPr>
          <p:nvPr/>
        </p:nvSpPr>
        <p:spPr bwMode="auto">
          <a:xfrm>
            <a:off x="2744788" y="3492500"/>
            <a:ext cx="425450" cy="423863"/>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0" name="Line 120"/>
          <p:cNvSpPr>
            <a:spLocks noChangeShapeType="1"/>
          </p:cNvSpPr>
          <p:nvPr/>
        </p:nvSpPr>
        <p:spPr bwMode="auto">
          <a:xfrm flipH="1">
            <a:off x="5241925" y="3487738"/>
            <a:ext cx="411163" cy="427037"/>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1" name="Line 121"/>
          <p:cNvSpPr>
            <a:spLocks noChangeShapeType="1"/>
          </p:cNvSpPr>
          <p:nvPr/>
        </p:nvSpPr>
        <p:spPr bwMode="auto">
          <a:xfrm>
            <a:off x="5895975" y="3487738"/>
            <a:ext cx="515938" cy="457200"/>
          </a:xfrm>
          <a:prstGeom prst="line">
            <a:avLst/>
          </a:prstGeom>
          <a:noFill/>
          <a:ln w="9525">
            <a:solidFill>
              <a:srgbClr val="00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2" name="Text Box 127"/>
          <p:cNvSpPr txBox="1">
            <a:spLocks noChangeArrowheads="1"/>
          </p:cNvSpPr>
          <p:nvPr/>
        </p:nvSpPr>
        <p:spPr bwMode="auto">
          <a:xfrm>
            <a:off x="4394200" y="2476500"/>
            <a:ext cx="152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b="1">
                <a:solidFill>
                  <a:srgbClr val="000066"/>
                </a:solidFill>
                <a:latin typeface="Times New Roman" pitchFamily="18" charset="0"/>
                <a:ea typeface="华文楷体" pitchFamily="2" charset="-122"/>
                <a:cs typeface="Times New Roman" pitchFamily="18" charset="0"/>
              </a:rPr>
              <a:t>Cr=C=30,V=0</a:t>
            </a:r>
          </a:p>
        </p:txBody>
      </p:sp>
      <p:grpSp>
        <p:nvGrpSpPr>
          <p:cNvPr id="93203" name="Group 141"/>
          <p:cNvGrpSpPr>
            <a:grpSpLocks/>
          </p:cNvGrpSpPr>
          <p:nvPr/>
        </p:nvGrpSpPr>
        <p:grpSpPr bwMode="auto">
          <a:xfrm>
            <a:off x="4903788" y="3881438"/>
            <a:ext cx="395287" cy="395287"/>
            <a:chOff x="4531" y="2063"/>
            <a:chExt cx="249" cy="249"/>
          </a:xfrm>
        </p:grpSpPr>
        <p:sp>
          <p:nvSpPr>
            <p:cNvPr id="93257" name="Oval 142"/>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93258" name="Text Box 143"/>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F</a:t>
              </a:r>
            </a:p>
          </p:txBody>
        </p:sp>
      </p:grpSp>
      <p:grpSp>
        <p:nvGrpSpPr>
          <p:cNvPr id="93204" name="Group 144"/>
          <p:cNvGrpSpPr>
            <a:grpSpLocks/>
          </p:cNvGrpSpPr>
          <p:nvPr/>
        </p:nvGrpSpPr>
        <p:grpSpPr bwMode="auto">
          <a:xfrm>
            <a:off x="6329363" y="3881438"/>
            <a:ext cx="395287" cy="395287"/>
            <a:chOff x="4531" y="2063"/>
            <a:chExt cx="249" cy="249"/>
          </a:xfrm>
        </p:grpSpPr>
        <p:sp>
          <p:nvSpPr>
            <p:cNvPr id="93255" name="Oval 145"/>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93256" name="Text Box 146"/>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G</a:t>
              </a:r>
            </a:p>
          </p:txBody>
        </p:sp>
      </p:grpSp>
      <p:grpSp>
        <p:nvGrpSpPr>
          <p:cNvPr id="93205" name="Group 147"/>
          <p:cNvGrpSpPr>
            <a:grpSpLocks/>
          </p:cNvGrpSpPr>
          <p:nvPr/>
        </p:nvGrpSpPr>
        <p:grpSpPr bwMode="auto">
          <a:xfrm>
            <a:off x="2786063" y="4751388"/>
            <a:ext cx="395287" cy="395287"/>
            <a:chOff x="4531" y="2063"/>
            <a:chExt cx="249" cy="249"/>
          </a:xfrm>
        </p:grpSpPr>
        <p:sp>
          <p:nvSpPr>
            <p:cNvPr id="93253" name="Oval 148"/>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93254" name="Text Box 149"/>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J</a:t>
              </a:r>
            </a:p>
          </p:txBody>
        </p:sp>
      </p:grpSp>
      <p:grpSp>
        <p:nvGrpSpPr>
          <p:cNvPr id="93206" name="Group 150"/>
          <p:cNvGrpSpPr>
            <a:grpSpLocks/>
          </p:cNvGrpSpPr>
          <p:nvPr/>
        </p:nvGrpSpPr>
        <p:grpSpPr bwMode="auto">
          <a:xfrm>
            <a:off x="3587750" y="4746625"/>
            <a:ext cx="395288" cy="395288"/>
            <a:chOff x="4531" y="2063"/>
            <a:chExt cx="249" cy="249"/>
          </a:xfrm>
        </p:grpSpPr>
        <p:sp>
          <p:nvSpPr>
            <p:cNvPr id="93251" name="Oval 151"/>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93252" name="Text Box 152"/>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K</a:t>
              </a:r>
            </a:p>
          </p:txBody>
        </p:sp>
      </p:grpSp>
      <p:grpSp>
        <p:nvGrpSpPr>
          <p:cNvPr id="93207" name="Group 153"/>
          <p:cNvGrpSpPr>
            <a:grpSpLocks/>
          </p:cNvGrpSpPr>
          <p:nvPr/>
        </p:nvGrpSpPr>
        <p:grpSpPr bwMode="auto">
          <a:xfrm>
            <a:off x="4491038" y="4765675"/>
            <a:ext cx="395287" cy="395288"/>
            <a:chOff x="4531" y="2063"/>
            <a:chExt cx="249" cy="249"/>
          </a:xfrm>
        </p:grpSpPr>
        <p:sp>
          <p:nvSpPr>
            <p:cNvPr id="93249" name="Oval 154"/>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93250" name="Text Box 155"/>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L</a:t>
              </a:r>
            </a:p>
          </p:txBody>
        </p:sp>
      </p:grpSp>
      <p:grpSp>
        <p:nvGrpSpPr>
          <p:cNvPr id="93208" name="Group 156"/>
          <p:cNvGrpSpPr>
            <a:grpSpLocks/>
          </p:cNvGrpSpPr>
          <p:nvPr/>
        </p:nvGrpSpPr>
        <p:grpSpPr bwMode="auto">
          <a:xfrm>
            <a:off x="5292725" y="4760913"/>
            <a:ext cx="395288" cy="395287"/>
            <a:chOff x="4531" y="2063"/>
            <a:chExt cx="249" cy="249"/>
          </a:xfrm>
        </p:grpSpPr>
        <p:sp>
          <p:nvSpPr>
            <p:cNvPr id="93247" name="Oval 157"/>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93248" name="Text Box 158"/>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M</a:t>
              </a:r>
            </a:p>
          </p:txBody>
        </p:sp>
      </p:grpSp>
      <p:grpSp>
        <p:nvGrpSpPr>
          <p:cNvPr id="93209" name="Group 159"/>
          <p:cNvGrpSpPr>
            <a:grpSpLocks/>
          </p:cNvGrpSpPr>
          <p:nvPr/>
        </p:nvGrpSpPr>
        <p:grpSpPr bwMode="auto">
          <a:xfrm>
            <a:off x="6059488" y="4748213"/>
            <a:ext cx="395287" cy="395287"/>
            <a:chOff x="4531" y="2063"/>
            <a:chExt cx="249" cy="249"/>
          </a:xfrm>
        </p:grpSpPr>
        <p:sp>
          <p:nvSpPr>
            <p:cNvPr id="93245" name="Oval 160"/>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93246" name="Text Box 161"/>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N</a:t>
              </a:r>
            </a:p>
          </p:txBody>
        </p:sp>
      </p:grpSp>
      <p:grpSp>
        <p:nvGrpSpPr>
          <p:cNvPr id="93210" name="Group 162"/>
          <p:cNvGrpSpPr>
            <a:grpSpLocks/>
          </p:cNvGrpSpPr>
          <p:nvPr/>
        </p:nvGrpSpPr>
        <p:grpSpPr bwMode="auto">
          <a:xfrm>
            <a:off x="6861175" y="4743450"/>
            <a:ext cx="395288" cy="395288"/>
            <a:chOff x="4531" y="2063"/>
            <a:chExt cx="249" cy="249"/>
          </a:xfrm>
        </p:grpSpPr>
        <p:sp>
          <p:nvSpPr>
            <p:cNvPr id="93243" name="Oval 163"/>
            <p:cNvSpPr>
              <a:spLocks noChangeArrowheads="1"/>
            </p:cNvSpPr>
            <p:nvPr/>
          </p:nvSpPr>
          <p:spPr bwMode="auto">
            <a:xfrm>
              <a:off x="4531" y="2063"/>
              <a:ext cx="249" cy="249"/>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93244" name="Text Box 164"/>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O</a:t>
              </a:r>
            </a:p>
          </p:txBody>
        </p:sp>
      </p:grpSp>
      <p:sp>
        <p:nvSpPr>
          <p:cNvPr id="93211" name="Line 165"/>
          <p:cNvSpPr>
            <a:spLocks noChangeShapeType="1"/>
          </p:cNvSpPr>
          <p:nvPr/>
        </p:nvSpPr>
        <p:spPr bwMode="auto">
          <a:xfrm flipH="1">
            <a:off x="1493838" y="4251325"/>
            <a:ext cx="246062" cy="533400"/>
          </a:xfrm>
          <a:prstGeom prst="line">
            <a:avLst/>
          </a:prstGeom>
          <a:noFill/>
          <a:ln w="9525">
            <a:solidFill>
              <a:srgbClr val="00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12" name="Line 166"/>
          <p:cNvSpPr>
            <a:spLocks noChangeShapeType="1"/>
          </p:cNvSpPr>
          <p:nvPr/>
        </p:nvSpPr>
        <p:spPr bwMode="auto">
          <a:xfrm>
            <a:off x="1933575" y="4267200"/>
            <a:ext cx="228600" cy="515938"/>
          </a:xfrm>
          <a:prstGeom prst="line">
            <a:avLst/>
          </a:prstGeom>
          <a:noFill/>
          <a:ln w="9525">
            <a:solidFill>
              <a:srgbClr val="00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13" name="Line 167"/>
          <p:cNvSpPr>
            <a:spLocks noChangeShapeType="1"/>
          </p:cNvSpPr>
          <p:nvPr/>
        </p:nvSpPr>
        <p:spPr bwMode="auto">
          <a:xfrm flipH="1">
            <a:off x="3028950" y="4264025"/>
            <a:ext cx="200025" cy="503238"/>
          </a:xfrm>
          <a:prstGeom prst="line">
            <a:avLst/>
          </a:prstGeom>
          <a:noFill/>
          <a:ln w="9525">
            <a:solidFill>
              <a:srgbClr val="00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14" name="Line 168"/>
          <p:cNvSpPr>
            <a:spLocks noChangeShapeType="1"/>
          </p:cNvSpPr>
          <p:nvPr/>
        </p:nvSpPr>
        <p:spPr bwMode="auto">
          <a:xfrm>
            <a:off x="3424238" y="4265613"/>
            <a:ext cx="242887" cy="515937"/>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15" name="Line 169"/>
          <p:cNvSpPr>
            <a:spLocks noChangeShapeType="1"/>
          </p:cNvSpPr>
          <p:nvPr/>
        </p:nvSpPr>
        <p:spPr bwMode="auto">
          <a:xfrm flipH="1">
            <a:off x="4737100" y="4246563"/>
            <a:ext cx="246063" cy="53340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16" name="Line 170"/>
          <p:cNvSpPr>
            <a:spLocks noChangeShapeType="1"/>
          </p:cNvSpPr>
          <p:nvPr/>
        </p:nvSpPr>
        <p:spPr bwMode="auto">
          <a:xfrm>
            <a:off x="5176838" y="4262438"/>
            <a:ext cx="228600" cy="515937"/>
          </a:xfrm>
          <a:prstGeom prst="line">
            <a:avLst/>
          </a:prstGeom>
          <a:noFill/>
          <a:ln w="9525">
            <a:solidFill>
              <a:srgbClr val="00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17" name="Line 171"/>
          <p:cNvSpPr>
            <a:spLocks noChangeShapeType="1"/>
          </p:cNvSpPr>
          <p:nvPr/>
        </p:nvSpPr>
        <p:spPr bwMode="auto">
          <a:xfrm flipH="1">
            <a:off x="6318250" y="4244975"/>
            <a:ext cx="138113" cy="519113"/>
          </a:xfrm>
          <a:prstGeom prst="line">
            <a:avLst/>
          </a:prstGeom>
          <a:noFill/>
          <a:ln w="9525">
            <a:solidFill>
              <a:srgbClr val="00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18" name="Line 172"/>
          <p:cNvSpPr>
            <a:spLocks noChangeShapeType="1"/>
          </p:cNvSpPr>
          <p:nvPr/>
        </p:nvSpPr>
        <p:spPr bwMode="auto">
          <a:xfrm>
            <a:off x="6651625" y="4246563"/>
            <a:ext cx="303213" cy="515937"/>
          </a:xfrm>
          <a:prstGeom prst="line">
            <a:avLst/>
          </a:prstGeom>
          <a:noFill/>
          <a:ln w="9525">
            <a:solidFill>
              <a:srgbClr val="00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19" name="Text Box 173"/>
          <p:cNvSpPr txBox="1">
            <a:spLocks noChangeArrowheads="1"/>
          </p:cNvSpPr>
          <p:nvPr/>
        </p:nvSpPr>
        <p:spPr bwMode="auto">
          <a:xfrm>
            <a:off x="793750" y="3143250"/>
            <a:ext cx="14176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spcBef>
                <a:spcPct val="50000"/>
              </a:spcBef>
            </a:pPr>
            <a:r>
              <a:rPr kumimoji="1" lang="en-US" altLang="zh-CN" b="1">
                <a:solidFill>
                  <a:srgbClr val="000066"/>
                </a:solidFill>
                <a:latin typeface="Times New Roman" pitchFamily="18" charset="0"/>
                <a:ea typeface="华文楷体" pitchFamily="2" charset="-122"/>
                <a:cs typeface="Times New Roman" pitchFamily="18" charset="0"/>
              </a:rPr>
              <a:t>Cr=14,V=45</a:t>
            </a:r>
          </a:p>
        </p:txBody>
      </p:sp>
      <p:sp>
        <p:nvSpPr>
          <p:cNvPr id="93220" name="Text Box 174"/>
          <p:cNvSpPr txBox="1">
            <a:spLocks noChangeArrowheads="1"/>
          </p:cNvSpPr>
          <p:nvPr/>
        </p:nvSpPr>
        <p:spPr bwMode="auto">
          <a:xfrm>
            <a:off x="6094413" y="3154363"/>
            <a:ext cx="14176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b="1">
                <a:solidFill>
                  <a:srgbClr val="000066"/>
                </a:solidFill>
                <a:latin typeface="Times New Roman" pitchFamily="18" charset="0"/>
                <a:ea typeface="华文楷体" pitchFamily="2" charset="-122"/>
                <a:cs typeface="Times New Roman" pitchFamily="18" charset="0"/>
              </a:rPr>
              <a:t>Cr=30,V=0</a:t>
            </a:r>
          </a:p>
        </p:txBody>
      </p:sp>
      <p:sp>
        <p:nvSpPr>
          <p:cNvPr id="93221" name="Text Box 175"/>
          <p:cNvSpPr txBox="1">
            <a:spLocks noChangeArrowheads="1"/>
          </p:cNvSpPr>
          <p:nvPr/>
        </p:nvSpPr>
        <p:spPr bwMode="auto">
          <a:xfrm>
            <a:off x="173038" y="3932238"/>
            <a:ext cx="14176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spcBef>
                <a:spcPct val="50000"/>
              </a:spcBef>
            </a:pPr>
            <a:r>
              <a:rPr kumimoji="1" lang="en-US" altLang="zh-CN" b="1">
                <a:solidFill>
                  <a:srgbClr val="000066"/>
                </a:solidFill>
                <a:latin typeface="Times New Roman" pitchFamily="18" charset="0"/>
                <a:ea typeface="华文楷体" pitchFamily="2" charset="-122"/>
                <a:cs typeface="Times New Roman" pitchFamily="18" charset="0"/>
              </a:rPr>
              <a:t>Cr&lt;w</a:t>
            </a:r>
            <a:r>
              <a:rPr kumimoji="1" lang="en-US" altLang="zh-CN" b="1" baseline="-25000">
                <a:solidFill>
                  <a:srgbClr val="000066"/>
                </a:solidFill>
                <a:latin typeface="Times New Roman" pitchFamily="18" charset="0"/>
                <a:ea typeface="华文楷体" pitchFamily="2" charset="-122"/>
                <a:cs typeface="Times New Roman" pitchFamily="18" charset="0"/>
              </a:rPr>
              <a:t>2</a:t>
            </a:r>
            <a:r>
              <a:rPr kumimoji="1" lang="en-US" altLang="zh-CN" b="1">
                <a:solidFill>
                  <a:srgbClr val="000066"/>
                </a:solidFill>
                <a:latin typeface="Times New Roman" pitchFamily="18" charset="0"/>
                <a:ea typeface="华文楷体" pitchFamily="2" charset="-122"/>
                <a:cs typeface="Times New Roman" pitchFamily="18" charset="0"/>
              </a:rPr>
              <a:t>,</a:t>
            </a:r>
            <a:r>
              <a:rPr kumimoji="1" lang="zh-CN" altLang="en-US" b="1">
                <a:solidFill>
                  <a:srgbClr val="000066"/>
                </a:solidFill>
                <a:latin typeface="Times New Roman" pitchFamily="18" charset="0"/>
                <a:ea typeface="华文楷体" pitchFamily="2" charset="-122"/>
                <a:cs typeface="Times New Roman" pitchFamily="18" charset="0"/>
              </a:rPr>
              <a:t>不可行</a:t>
            </a:r>
          </a:p>
        </p:txBody>
      </p:sp>
      <p:sp>
        <p:nvSpPr>
          <p:cNvPr id="93222" name="Text Box 176"/>
          <p:cNvSpPr txBox="1">
            <a:spLocks noChangeArrowheads="1"/>
          </p:cNvSpPr>
          <p:nvPr/>
        </p:nvSpPr>
        <p:spPr bwMode="auto">
          <a:xfrm>
            <a:off x="2330450" y="3827463"/>
            <a:ext cx="762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spcBef>
                <a:spcPct val="50000"/>
              </a:spcBef>
            </a:pPr>
            <a:r>
              <a:rPr kumimoji="1" lang="en-US" altLang="zh-CN" b="1">
                <a:solidFill>
                  <a:srgbClr val="000066"/>
                </a:solidFill>
                <a:latin typeface="Times New Roman" pitchFamily="18" charset="0"/>
                <a:ea typeface="华文楷体" pitchFamily="2" charset="-122"/>
                <a:cs typeface="Times New Roman" pitchFamily="18" charset="0"/>
              </a:rPr>
              <a:t>Cr=14,V=45</a:t>
            </a:r>
          </a:p>
        </p:txBody>
      </p:sp>
      <p:sp>
        <p:nvSpPr>
          <p:cNvPr id="93223" name="Text Box 177"/>
          <p:cNvSpPr txBox="1">
            <a:spLocks noChangeArrowheads="1"/>
          </p:cNvSpPr>
          <p:nvPr/>
        </p:nvSpPr>
        <p:spPr bwMode="auto">
          <a:xfrm>
            <a:off x="6746875" y="3943350"/>
            <a:ext cx="14176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b="1">
                <a:solidFill>
                  <a:srgbClr val="000066"/>
                </a:solidFill>
                <a:latin typeface="Times New Roman" pitchFamily="18" charset="0"/>
                <a:ea typeface="华文楷体" pitchFamily="2" charset="-122"/>
                <a:cs typeface="Times New Roman" pitchFamily="18" charset="0"/>
              </a:rPr>
              <a:t>Cr=30,V=0</a:t>
            </a:r>
          </a:p>
        </p:txBody>
      </p:sp>
      <p:sp>
        <p:nvSpPr>
          <p:cNvPr id="93224" name="Text Box 178"/>
          <p:cNvSpPr txBox="1">
            <a:spLocks noChangeArrowheads="1"/>
          </p:cNvSpPr>
          <p:nvPr/>
        </p:nvSpPr>
        <p:spPr bwMode="auto">
          <a:xfrm>
            <a:off x="4079875" y="3792538"/>
            <a:ext cx="762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spcBef>
                <a:spcPct val="50000"/>
              </a:spcBef>
            </a:pPr>
            <a:r>
              <a:rPr kumimoji="1" lang="en-US" altLang="zh-CN" b="1">
                <a:solidFill>
                  <a:srgbClr val="000066"/>
                </a:solidFill>
                <a:latin typeface="Times New Roman" pitchFamily="18" charset="0"/>
                <a:ea typeface="华文楷体" pitchFamily="2" charset="-122"/>
                <a:cs typeface="Times New Roman" pitchFamily="18" charset="0"/>
              </a:rPr>
              <a:t>Cr=15,V=25</a:t>
            </a:r>
          </a:p>
        </p:txBody>
      </p:sp>
      <p:sp>
        <p:nvSpPr>
          <p:cNvPr id="93225" name="Text Box 179"/>
          <p:cNvSpPr txBox="1">
            <a:spLocks noChangeArrowheads="1"/>
          </p:cNvSpPr>
          <p:nvPr/>
        </p:nvSpPr>
        <p:spPr bwMode="auto">
          <a:xfrm>
            <a:off x="2471738" y="5224463"/>
            <a:ext cx="7318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spcBef>
                <a:spcPct val="50000"/>
              </a:spcBef>
            </a:pPr>
            <a:r>
              <a:rPr kumimoji="1" lang="en-US" altLang="zh-CN" b="1">
                <a:solidFill>
                  <a:srgbClr val="000066"/>
                </a:solidFill>
                <a:latin typeface="Times New Roman" pitchFamily="18" charset="0"/>
                <a:ea typeface="华文楷体" pitchFamily="2" charset="-122"/>
                <a:cs typeface="Times New Roman" pitchFamily="18" charset="0"/>
              </a:rPr>
              <a:t>Cr&lt;w</a:t>
            </a:r>
            <a:r>
              <a:rPr kumimoji="1" lang="en-US" altLang="zh-CN" b="1" baseline="-25000">
                <a:solidFill>
                  <a:srgbClr val="000066"/>
                </a:solidFill>
                <a:latin typeface="Times New Roman" pitchFamily="18" charset="0"/>
                <a:ea typeface="华文楷体" pitchFamily="2" charset="-122"/>
                <a:cs typeface="Times New Roman" pitchFamily="18" charset="0"/>
              </a:rPr>
              <a:t>3</a:t>
            </a:r>
            <a:r>
              <a:rPr kumimoji="1" lang="en-US" altLang="zh-CN" b="1">
                <a:solidFill>
                  <a:srgbClr val="000066"/>
                </a:solidFill>
                <a:latin typeface="Times New Roman" pitchFamily="18" charset="0"/>
                <a:ea typeface="华文楷体" pitchFamily="2" charset="-122"/>
                <a:cs typeface="Times New Roman" pitchFamily="18" charset="0"/>
              </a:rPr>
              <a:t>,</a:t>
            </a:r>
            <a:r>
              <a:rPr kumimoji="1" lang="zh-CN" altLang="en-US" b="1">
                <a:solidFill>
                  <a:srgbClr val="000066"/>
                </a:solidFill>
                <a:latin typeface="Times New Roman" pitchFamily="18" charset="0"/>
                <a:ea typeface="华文楷体" pitchFamily="2" charset="-122"/>
                <a:cs typeface="Times New Roman" pitchFamily="18" charset="0"/>
              </a:rPr>
              <a:t>不可行</a:t>
            </a:r>
          </a:p>
        </p:txBody>
      </p:sp>
      <p:sp>
        <p:nvSpPr>
          <p:cNvPr id="93226" name="Text Box 180"/>
          <p:cNvSpPr txBox="1">
            <a:spLocks noChangeArrowheads="1"/>
          </p:cNvSpPr>
          <p:nvPr/>
        </p:nvSpPr>
        <p:spPr bwMode="auto">
          <a:xfrm>
            <a:off x="3378200" y="5241925"/>
            <a:ext cx="762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spcBef>
                <a:spcPct val="50000"/>
              </a:spcBef>
            </a:pPr>
            <a:r>
              <a:rPr kumimoji="1" lang="en-US" altLang="zh-CN" b="1">
                <a:solidFill>
                  <a:srgbClr val="000066"/>
                </a:solidFill>
                <a:latin typeface="Times New Roman" pitchFamily="18" charset="0"/>
                <a:ea typeface="华文楷体" pitchFamily="2" charset="-122"/>
                <a:cs typeface="Times New Roman" pitchFamily="18" charset="0"/>
              </a:rPr>
              <a:t>Cr=14,</a:t>
            </a:r>
            <a:r>
              <a:rPr kumimoji="1" lang="en-US" altLang="zh-CN" b="1">
                <a:solidFill>
                  <a:srgbClr val="CC0000"/>
                </a:solidFill>
                <a:latin typeface="Times New Roman" pitchFamily="18" charset="0"/>
                <a:ea typeface="华文楷体" pitchFamily="2" charset="-122"/>
                <a:cs typeface="Times New Roman" pitchFamily="18" charset="0"/>
              </a:rPr>
              <a:t>V=45</a:t>
            </a:r>
          </a:p>
        </p:txBody>
      </p:sp>
      <p:sp>
        <p:nvSpPr>
          <p:cNvPr id="93227" name="Text Box 181"/>
          <p:cNvSpPr txBox="1">
            <a:spLocks noChangeArrowheads="1"/>
          </p:cNvSpPr>
          <p:nvPr/>
        </p:nvSpPr>
        <p:spPr bwMode="auto">
          <a:xfrm>
            <a:off x="7307263" y="4808538"/>
            <a:ext cx="14176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b="1">
                <a:solidFill>
                  <a:srgbClr val="000066"/>
                </a:solidFill>
                <a:latin typeface="Times New Roman" pitchFamily="18" charset="0"/>
                <a:ea typeface="华文楷体" pitchFamily="2" charset="-122"/>
                <a:cs typeface="Times New Roman" pitchFamily="18" charset="0"/>
              </a:rPr>
              <a:t>Cr=30,V=0</a:t>
            </a:r>
          </a:p>
        </p:txBody>
      </p:sp>
      <p:sp>
        <p:nvSpPr>
          <p:cNvPr id="93228" name="Text Box 182"/>
          <p:cNvSpPr txBox="1">
            <a:spLocks noChangeArrowheads="1"/>
          </p:cNvSpPr>
          <p:nvPr/>
        </p:nvSpPr>
        <p:spPr bwMode="auto">
          <a:xfrm>
            <a:off x="4351338" y="5205413"/>
            <a:ext cx="5937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spcBef>
                <a:spcPct val="50000"/>
              </a:spcBef>
            </a:pPr>
            <a:r>
              <a:rPr kumimoji="1" lang="en-US" altLang="zh-CN" b="1">
                <a:solidFill>
                  <a:srgbClr val="000066"/>
                </a:solidFill>
                <a:latin typeface="Times New Roman" pitchFamily="18" charset="0"/>
                <a:ea typeface="华文楷体" pitchFamily="2" charset="-122"/>
                <a:cs typeface="Times New Roman" pitchFamily="18" charset="0"/>
              </a:rPr>
              <a:t>Cr=0,</a:t>
            </a:r>
            <a:r>
              <a:rPr kumimoji="1" lang="en-US" altLang="zh-CN" b="1">
                <a:solidFill>
                  <a:srgbClr val="CC0000"/>
                </a:solidFill>
                <a:latin typeface="Times New Roman" pitchFamily="18" charset="0"/>
                <a:ea typeface="华文楷体" pitchFamily="2" charset="-122"/>
                <a:cs typeface="Times New Roman" pitchFamily="18" charset="0"/>
              </a:rPr>
              <a:t>V=50</a:t>
            </a:r>
          </a:p>
        </p:txBody>
      </p:sp>
      <p:sp>
        <p:nvSpPr>
          <p:cNvPr id="163" name="Text Box 190"/>
          <p:cNvSpPr txBox="1">
            <a:spLocks noChangeArrowheads="1"/>
          </p:cNvSpPr>
          <p:nvPr/>
        </p:nvSpPr>
        <p:spPr bwMode="auto">
          <a:xfrm>
            <a:off x="374650" y="6038850"/>
            <a:ext cx="501650" cy="4064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2000" b="1">
                <a:solidFill>
                  <a:srgbClr val="000066"/>
                </a:solidFill>
                <a:latin typeface="Times New Roman" pitchFamily="18" charset="0"/>
                <a:ea typeface="华文楷体" pitchFamily="2" charset="-122"/>
                <a:cs typeface="Times New Roman" pitchFamily="18" charset="0"/>
              </a:rPr>
              <a:t>A</a:t>
            </a:r>
          </a:p>
        </p:txBody>
      </p:sp>
      <p:sp>
        <p:nvSpPr>
          <p:cNvPr id="164" name="Text Box 191"/>
          <p:cNvSpPr txBox="1">
            <a:spLocks noChangeArrowheads="1"/>
          </p:cNvSpPr>
          <p:nvPr/>
        </p:nvSpPr>
        <p:spPr bwMode="auto">
          <a:xfrm>
            <a:off x="877888" y="6037263"/>
            <a:ext cx="501650" cy="4064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2000" b="1">
                <a:solidFill>
                  <a:srgbClr val="000066"/>
                </a:solidFill>
                <a:latin typeface="Times New Roman" pitchFamily="18" charset="0"/>
                <a:ea typeface="华文楷体" pitchFamily="2" charset="-122"/>
                <a:cs typeface="Times New Roman" pitchFamily="18" charset="0"/>
              </a:rPr>
              <a:t>B</a:t>
            </a:r>
          </a:p>
        </p:txBody>
      </p:sp>
      <p:sp>
        <p:nvSpPr>
          <p:cNvPr id="165" name="Text Box 192"/>
          <p:cNvSpPr txBox="1">
            <a:spLocks noChangeArrowheads="1"/>
          </p:cNvSpPr>
          <p:nvPr/>
        </p:nvSpPr>
        <p:spPr bwMode="auto">
          <a:xfrm>
            <a:off x="1376363" y="6037263"/>
            <a:ext cx="501650" cy="4064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2000" b="1">
                <a:solidFill>
                  <a:srgbClr val="000066"/>
                </a:solidFill>
                <a:latin typeface="Times New Roman" pitchFamily="18" charset="0"/>
                <a:ea typeface="华文楷体" pitchFamily="2" charset="-122"/>
                <a:cs typeface="Times New Roman" pitchFamily="18" charset="0"/>
              </a:rPr>
              <a:t>C</a:t>
            </a:r>
          </a:p>
        </p:txBody>
      </p:sp>
      <p:sp>
        <p:nvSpPr>
          <p:cNvPr id="166" name="Text Box 193"/>
          <p:cNvSpPr txBox="1">
            <a:spLocks noChangeArrowheads="1"/>
          </p:cNvSpPr>
          <p:nvPr/>
        </p:nvSpPr>
        <p:spPr bwMode="auto">
          <a:xfrm>
            <a:off x="1879600" y="6035675"/>
            <a:ext cx="501650" cy="4064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2000" b="1">
                <a:solidFill>
                  <a:srgbClr val="000066"/>
                </a:solidFill>
                <a:latin typeface="Times New Roman" pitchFamily="18" charset="0"/>
                <a:ea typeface="华文楷体" pitchFamily="2" charset="-122"/>
                <a:cs typeface="Times New Roman" pitchFamily="18" charset="0"/>
              </a:rPr>
              <a:t>E</a:t>
            </a:r>
          </a:p>
        </p:txBody>
      </p:sp>
      <p:sp>
        <p:nvSpPr>
          <p:cNvPr id="167" name="Text Box 194"/>
          <p:cNvSpPr txBox="1">
            <a:spLocks noChangeArrowheads="1"/>
          </p:cNvSpPr>
          <p:nvPr/>
        </p:nvSpPr>
        <p:spPr bwMode="auto">
          <a:xfrm>
            <a:off x="2382838" y="6035675"/>
            <a:ext cx="501650" cy="4064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2000" b="1">
                <a:solidFill>
                  <a:srgbClr val="000066"/>
                </a:solidFill>
                <a:latin typeface="Times New Roman" pitchFamily="18" charset="0"/>
                <a:ea typeface="华文楷体" pitchFamily="2" charset="-122"/>
                <a:cs typeface="Times New Roman" pitchFamily="18" charset="0"/>
              </a:rPr>
              <a:t>F</a:t>
            </a:r>
          </a:p>
        </p:txBody>
      </p:sp>
      <p:sp>
        <p:nvSpPr>
          <p:cNvPr id="168" name="Text Box 195"/>
          <p:cNvSpPr txBox="1">
            <a:spLocks noChangeArrowheads="1"/>
          </p:cNvSpPr>
          <p:nvPr/>
        </p:nvSpPr>
        <p:spPr bwMode="auto">
          <a:xfrm>
            <a:off x="2886075" y="6034088"/>
            <a:ext cx="501650" cy="4064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2000" b="1">
                <a:solidFill>
                  <a:srgbClr val="000066"/>
                </a:solidFill>
                <a:latin typeface="Times New Roman" pitchFamily="18" charset="0"/>
                <a:ea typeface="华文楷体" pitchFamily="2" charset="-122"/>
                <a:cs typeface="Times New Roman" pitchFamily="18" charset="0"/>
              </a:rPr>
              <a:t>K</a:t>
            </a:r>
          </a:p>
        </p:txBody>
      </p:sp>
      <p:sp>
        <p:nvSpPr>
          <p:cNvPr id="169" name="Text Box 196"/>
          <p:cNvSpPr txBox="1">
            <a:spLocks noChangeArrowheads="1"/>
          </p:cNvSpPr>
          <p:nvPr/>
        </p:nvSpPr>
        <p:spPr bwMode="auto">
          <a:xfrm>
            <a:off x="3384550" y="6034088"/>
            <a:ext cx="501650" cy="4064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2000" b="1">
                <a:solidFill>
                  <a:srgbClr val="000066"/>
                </a:solidFill>
                <a:latin typeface="Times New Roman" pitchFamily="18" charset="0"/>
                <a:ea typeface="华文楷体" pitchFamily="2" charset="-122"/>
                <a:cs typeface="Times New Roman" pitchFamily="18" charset="0"/>
              </a:rPr>
              <a:t>L</a:t>
            </a:r>
          </a:p>
        </p:txBody>
      </p:sp>
      <p:sp>
        <p:nvSpPr>
          <p:cNvPr id="170" name="Text Box 198"/>
          <p:cNvSpPr txBox="1">
            <a:spLocks noChangeArrowheads="1"/>
          </p:cNvSpPr>
          <p:nvPr/>
        </p:nvSpPr>
        <p:spPr bwMode="auto">
          <a:xfrm>
            <a:off x="4881563" y="6035675"/>
            <a:ext cx="501650" cy="4064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2000" b="1">
                <a:solidFill>
                  <a:srgbClr val="FF0000"/>
                </a:solidFill>
                <a:latin typeface="Times New Roman" pitchFamily="18" charset="0"/>
                <a:ea typeface="华文楷体" pitchFamily="2" charset="-122"/>
                <a:cs typeface="Times New Roman" pitchFamily="18" charset="0"/>
              </a:rPr>
              <a:t>A</a:t>
            </a:r>
          </a:p>
        </p:txBody>
      </p:sp>
      <p:sp>
        <p:nvSpPr>
          <p:cNvPr id="171" name="Text Box 199"/>
          <p:cNvSpPr txBox="1">
            <a:spLocks noChangeArrowheads="1"/>
          </p:cNvSpPr>
          <p:nvPr/>
        </p:nvSpPr>
        <p:spPr bwMode="auto">
          <a:xfrm>
            <a:off x="5384800" y="6034088"/>
            <a:ext cx="501650" cy="4064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2000" b="1">
                <a:solidFill>
                  <a:srgbClr val="FF0000"/>
                </a:solidFill>
                <a:latin typeface="Times New Roman" pitchFamily="18" charset="0"/>
                <a:ea typeface="华文楷体" pitchFamily="2" charset="-122"/>
                <a:cs typeface="Times New Roman" pitchFamily="18" charset="0"/>
              </a:rPr>
              <a:t>B</a:t>
            </a:r>
          </a:p>
        </p:txBody>
      </p:sp>
      <p:sp>
        <p:nvSpPr>
          <p:cNvPr id="172" name="Text Box 200"/>
          <p:cNvSpPr txBox="1">
            <a:spLocks noChangeArrowheads="1"/>
          </p:cNvSpPr>
          <p:nvPr/>
        </p:nvSpPr>
        <p:spPr bwMode="auto">
          <a:xfrm>
            <a:off x="5883275" y="6034088"/>
            <a:ext cx="501650" cy="4064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2000" b="1">
                <a:solidFill>
                  <a:srgbClr val="FF0000"/>
                </a:solidFill>
                <a:latin typeface="Times New Roman" pitchFamily="18" charset="0"/>
                <a:ea typeface="华文楷体" pitchFamily="2" charset="-122"/>
                <a:cs typeface="Times New Roman" pitchFamily="18" charset="0"/>
              </a:rPr>
              <a:t>C</a:t>
            </a:r>
          </a:p>
        </p:txBody>
      </p:sp>
      <p:sp>
        <p:nvSpPr>
          <p:cNvPr id="173" name="Text Box 201"/>
          <p:cNvSpPr txBox="1">
            <a:spLocks noChangeArrowheads="1"/>
          </p:cNvSpPr>
          <p:nvPr/>
        </p:nvSpPr>
        <p:spPr bwMode="auto">
          <a:xfrm>
            <a:off x="6386513" y="6032500"/>
            <a:ext cx="501650" cy="4064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2000" b="1">
                <a:solidFill>
                  <a:srgbClr val="FF0000"/>
                </a:solidFill>
                <a:latin typeface="Times New Roman" pitchFamily="18" charset="0"/>
                <a:ea typeface="华文楷体" pitchFamily="2" charset="-122"/>
                <a:cs typeface="Times New Roman" pitchFamily="18" charset="0"/>
              </a:rPr>
              <a:t>E</a:t>
            </a:r>
          </a:p>
        </p:txBody>
      </p:sp>
      <p:sp>
        <p:nvSpPr>
          <p:cNvPr id="174" name="Text Box 202"/>
          <p:cNvSpPr txBox="1">
            <a:spLocks noChangeArrowheads="1"/>
          </p:cNvSpPr>
          <p:nvPr/>
        </p:nvSpPr>
        <p:spPr bwMode="auto">
          <a:xfrm>
            <a:off x="6889750" y="6032500"/>
            <a:ext cx="501650" cy="4064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2000" b="1">
                <a:solidFill>
                  <a:srgbClr val="FF0000"/>
                </a:solidFill>
                <a:latin typeface="Times New Roman" pitchFamily="18" charset="0"/>
                <a:ea typeface="华文楷体" pitchFamily="2" charset="-122"/>
                <a:cs typeface="Times New Roman" pitchFamily="18" charset="0"/>
              </a:rPr>
              <a:t>K</a:t>
            </a:r>
          </a:p>
        </p:txBody>
      </p:sp>
      <p:sp>
        <p:nvSpPr>
          <p:cNvPr id="175" name="Text Box 203"/>
          <p:cNvSpPr txBox="1">
            <a:spLocks noChangeArrowheads="1"/>
          </p:cNvSpPr>
          <p:nvPr/>
        </p:nvSpPr>
        <p:spPr bwMode="auto">
          <a:xfrm>
            <a:off x="7392988" y="6030913"/>
            <a:ext cx="501650" cy="4064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2000" b="1">
                <a:solidFill>
                  <a:srgbClr val="FF0000"/>
                </a:solidFill>
                <a:latin typeface="Times New Roman" pitchFamily="18" charset="0"/>
                <a:ea typeface="华文楷体" pitchFamily="2" charset="-122"/>
                <a:cs typeface="Times New Roman" pitchFamily="18" charset="0"/>
              </a:rPr>
              <a:t>F</a:t>
            </a:r>
          </a:p>
        </p:txBody>
      </p:sp>
      <p:sp>
        <p:nvSpPr>
          <p:cNvPr id="176" name="Text Box 204"/>
          <p:cNvSpPr txBox="1">
            <a:spLocks noChangeArrowheads="1"/>
          </p:cNvSpPr>
          <p:nvPr/>
        </p:nvSpPr>
        <p:spPr bwMode="auto">
          <a:xfrm>
            <a:off x="7891463" y="6030913"/>
            <a:ext cx="501650" cy="4064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2000" b="1">
                <a:solidFill>
                  <a:srgbClr val="FF0000"/>
                </a:solidFill>
                <a:latin typeface="Times New Roman" pitchFamily="18" charset="0"/>
                <a:ea typeface="华文楷体" pitchFamily="2" charset="-122"/>
                <a:cs typeface="Times New Roman" pitchFamily="18" charset="0"/>
              </a:rPr>
              <a:t>L</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wipe(right)">
                                      <p:cBhvr>
                                        <p:cTn id="7" dur="1000"/>
                                        <p:tgtEl>
                                          <p:spTgt spid="1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64"/>
                                        </p:tgtEl>
                                        <p:attrNameLst>
                                          <p:attrName>style.visibility</p:attrName>
                                        </p:attrNameLst>
                                      </p:cBhvr>
                                      <p:to>
                                        <p:strVal val="visible"/>
                                      </p:to>
                                    </p:set>
                                    <p:animEffect transition="in" filter="wipe(right)">
                                      <p:cBhvr>
                                        <p:cTn id="12" dur="1000"/>
                                        <p:tgtEl>
                                          <p:spTgt spid="164"/>
                                        </p:tgtEl>
                                      </p:cBhvr>
                                    </p:animEffect>
                                  </p:childTnLst>
                                </p:cTn>
                              </p:par>
                            </p:childTnLst>
                          </p:cTn>
                        </p:par>
                        <p:par>
                          <p:cTn id="13" fill="hold" nodeType="afterGroup">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165"/>
                                        </p:tgtEl>
                                        <p:attrNameLst>
                                          <p:attrName>style.visibility</p:attrName>
                                        </p:attrNameLst>
                                      </p:cBhvr>
                                      <p:to>
                                        <p:strVal val="visible"/>
                                      </p:to>
                                    </p:set>
                                    <p:animEffect transition="in" filter="wipe(right)">
                                      <p:cBhvr>
                                        <p:cTn id="16" dur="1000"/>
                                        <p:tgtEl>
                                          <p:spTgt spid="16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mph" presetSubtype="2" fill="hold" nodeType="clickEffect">
                                  <p:stCondLst>
                                    <p:cond delay="0"/>
                                  </p:stCondLst>
                                  <p:childTnLst>
                                    <p:animClr clrSpc="rgb" dir="cw">
                                      <p:cBhvr>
                                        <p:cTn id="20" dur="500" fill="hold"/>
                                        <p:tgtEl>
                                          <p:spTgt spid="163"/>
                                        </p:tgtEl>
                                        <p:attrNameLst>
                                          <p:attrName>fillcolor</p:attrName>
                                        </p:attrNameLst>
                                      </p:cBhvr>
                                      <p:to>
                                        <a:srgbClr val="CC0000"/>
                                      </p:to>
                                    </p:animClr>
                                    <p:set>
                                      <p:cBhvr>
                                        <p:cTn id="21" dur="500" fill="hold"/>
                                        <p:tgtEl>
                                          <p:spTgt spid="163"/>
                                        </p:tgtEl>
                                        <p:attrNameLst>
                                          <p:attrName>fill.type</p:attrName>
                                        </p:attrNameLst>
                                      </p:cBhvr>
                                      <p:to>
                                        <p:strVal val="solid"/>
                                      </p:to>
                                    </p:set>
                                    <p:set>
                                      <p:cBhvr>
                                        <p:cTn id="22" dur="500" fill="hold"/>
                                        <p:tgtEl>
                                          <p:spTgt spid="163"/>
                                        </p:tgtEl>
                                        <p:attrNameLst>
                                          <p:attrName>fill.on</p:attrName>
                                        </p:attrNameLst>
                                      </p:cBhvr>
                                      <p:to>
                                        <p:strVal val="tru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66"/>
                                        </p:tgtEl>
                                        <p:attrNameLst>
                                          <p:attrName>style.visibility</p:attrName>
                                        </p:attrNameLst>
                                      </p:cBhvr>
                                      <p:to>
                                        <p:strVal val="visible"/>
                                      </p:to>
                                    </p:set>
                                    <p:animEffect transition="in" filter="wipe(right)">
                                      <p:cBhvr>
                                        <p:cTn id="27" dur="1000"/>
                                        <p:tgtEl>
                                          <p:spTgt spid="1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mph" presetSubtype="2" fill="hold" nodeType="clickEffect">
                                  <p:stCondLst>
                                    <p:cond delay="0"/>
                                  </p:stCondLst>
                                  <p:childTnLst>
                                    <p:animClr clrSpc="rgb" dir="cw">
                                      <p:cBhvr>
                                        <p:cTn id="31" dur="500" fill="hold"/>
                                        <p:tgtEl>
                                          <p:spTgt spid="164"/>
                                        </p:tgtEl>
                                        <p:attrNameLst>
                                          <p:attrName>fillcolor</p:attrName>
                                        </p:attrNameLst>
                                      </p:cBhvr>
                                      <p:to>
                                        <a:srgbClr val="CC0000"/>
                                      </p:to>
                                    </p:animClr>
                                    <p:set>
                                      <p:cBhvr>
                                        <p:cTn id="32" dur="500" fill="hold"/>
                                        <p:tgtEl>
                                          <p:spTgt spid="164"/>
                                        </p:tgtEl>
                                        <p:attrNameLst>
                                          <p:attrName>fill.type</p:attrName>
                                        </p:attrNameLst>
                                      </p:cBhvr>
                                      <p:to>
                                        <p:strVal val="solid"/>
                                      </p:to>
                                    </p:set>
                                    <p:set>
                                      <p:cBhvr>
                                        <p:cTn id="33" dur="500" fill="hold"/>
                                        <p:tgtEl>
                                          <p:spTgt spid="164"/>
                                        </p:tgtEl>
                                        <p:attrNameLst>
                                          <p:attrName>fill.on</p:attrName>
                                        </p:attrNameLst>
                                      </p:cBhvr>
                                      <p:to>
                                        <p:strVal val="tru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167"/>
                                        </p:tgtEl>
                                        <p:attrNameLst>
                                          <p:attrName>style.visibility</p:attrName>
                                        </p:attrNameLst>
                                      </p:cBhvr>
                                      <p:to>
                                        <p:strVal val="visible"/>
                                      </p:to>
                                    </p:set>
                                    <p:animEffect transition="in" filter="wipe(right)">
                                      <p:cBhvr>
                                        <p:cTn id="38" dur="1000"/>
                                        <p:tgtEl>
                                          <p:spTgt spid="16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mph" presetSubtype="2" fill="hold" nodeType="clickEffect">
                                  <p:stCondLst>
                                    <p:cond delay="0"/>
                                  </p:stCondLst>
                                  <p:childTnLst>
                                    <p:animClr clrSpc="rgb" dir="cw">
                                      <p:cBhvr>
                                        <p:cTn id="42" dur="500" fill="hold"/>
                                        <p:tgtEl>
                                          <p:spTgt spid="165"/>
                                        </p:tgtEl>
                                        <p:attrNameLst>
                                          <p:attrName>fillcolor</p:attrName>
                                        </p:attrNameLst>
                                      </p:cBhvr>
                                      <p:to>
                                        <a:srgbClr val="CC0000"/>
                                      </p:to>
                                    </p:animClr>
                                    <p:set>
                                      <p:cBhvr>
                                        <p:cTn id="43" dur="500" fill="hold"/>
                                        <p:tgtEl>
                                          <p:spTgt spid="165"/>
                                        </p:tgtEl>
                                        <p:attrNameLst>
                                          <p:attrName>fill.type</p:attrName>
                                        </p:attrNameLst>
                                      </p:cBhvr>
                                      <p:to>
                                        <p:strVal val="solid"/>
                                      </p:to>
                                    </p:set>
                                    <p:set>
                                      <p:cBhvr>
                                        <p:cTn id="44" dur="500" fill="hold"/>
                                        <p:tgtEl>
                                          <p:spTgt spid="165"/>
                                        </p:tgtEl>
                                        <p:attrNameLst>
                                          <p:attrName>fill.on</p:attrName>
                                        </p:attrNameLst>
                                      </p:cBhvr>
                                      <p:to>
                                        <p:strVal val="tru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2" fill="hold" grpId="0" nodeType="clickEffect">
                                  <p:stCondLst>
                                    <p:cond delay="0"/>
                                  </p:stCondLst>
                                  <p:childTnLst>
                                    <p:set>
                                      <p:cBhvr>
                                        <p:cTn id="48" dur="1" fill="hold">
                                          <p:stCondLst>
                                            <p:cond delay="0"/>
                                          </p:stCondLst>
                                        </p:cTn>
                                        <p:tgtEl>
                                          <p:spTgt spid="168"/>
                                        </p:tgtEl>
                                        <p:attrNameLst>
                                          <p:attrName>style.visibility</p:attrName>
                                        </p:attrNameLst>
                                      </p:cBhvr>
                                      <p:to>
                                        <p:strVal val="visible"/>
                                      </p:to>
                                    </p:set>
                                    <p:animEffect transition="in" filter="wipe(right)">
                                      <p:cBhvr>
                                        <p:cTn id="49" dur="1000"/>
                                        <p:tgtEl>
                                          <p:spTgt spid="16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mph" presetSubtype="2" fill="hold" nodeType="clickEffect">
                                  <p:stCondLst>
                                    <p:cond delay="0"/>
                                  </p:stCondLst>
                                  <p:childTnLst>
                                    <p:animClr clrSpc="rgb" dir="cw">
                                      <p:cBhvr>
                                        <p:cTn id="53" dur="500" fill="hold"/>
                                        <p:tgtEl>
                                          <p:spTgt spid="166"/>
                                        </p:tgtEl>
                                        <p:attrNameLst>
                                          <p:attrName>fillcolor</p:attrName>
                                        </p:attrNameLst>
                                      </p:cBhvr>
                                      <p:to>
                                        <a:srgbClr val="CC0000"/>
                                      </p:to>
                                    </p:animClr>
                                    <p:set>
                                      <p:cBhvr>
                                        <p:cTn id="54" dur="500" fill="hold"/>
                                        <p:tgtEl>
                                          <p:spTgt spid="166"/>
                                        </p:tgtEl>
                                        <p:attrNameLst>
                                          <p:attrName>fill.type</p:attrName>
                                        </p:attrNameLst>
                                      </p:cBhvr>
                                      <p:to>
                                        <p:strVal val="solid"/>
                                      </p:to>
                                    </p:set>
                                    <p:set>
                                      <p:cBhvr>
                                        <p:cTn id="55" dur="500" fill="hold"/>
                                        <p:tgtEl>
                                          <p:spTgt spid="166"/>
                                        </p:tgtEl>
                                        <p:attrNameLst>
                                          <p:attrName>fill.on</p:attrName>
                                        </p:attrNameLst>
                                      </p:cBhvr>
                                      <p:to>
                                        <p:strVal val="tru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2" fill="hold" grpId="0" nodeType="clickEffect">
                                  <p:stCondLst>
                                    <p:cond delay="0"/>
                                  </p:stCondLst>
                                  <p:childTnLst>
                                    <p:set>
                                      <p:cBhvr>
                                        <p:cTn id="59" dur="1" fill="hold">
                                          <p:stCondLst>
                                            <p:cond delay="0"/>
                                          </p:stCondLst>
                                        </p:cTn>
                                        <p:tgtEl>
                                          <p:spTgt spid="169"/>
                                        </p:tgtEl>
                                        <p:attrNameLst>
                                          <p:attrName>style.visibility</p:attrName>
                                        </p:attrNameLst>
                                      </p:cBhvr>
                                      <p:to>
                                        <p:strVal val="visible"/>
                                      </p:to>
                                    </p:set>
                                    <p:animEffect transition="in" filter="wipe(right)">
                                      <p:cBhvr>
                                        <p:cTn id="60" dur="1000"/>
                                        <p:tgtEl>
                                          <p:spTgt spid="16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mph" presetSubtype="2" fill="hold" nodeType="clickEffect">
                                  <p:stCondLst>
                                    <p:cond delay="0"/>
                                  </p:stCondLst>
                                  <p:childTnLst>
                                    <p:animClr clrSpc="rgb" dir="cw">
                                      <p:cBhvr>
                                        <p:cTn id="64" dur="500" fill="hold"/>
                                        <p:tgtEl>
                                          <p:spTgt spid="167"/>
                                        </p:tgtEl>
                                        <p:attrNameLst>
                                          <p:attrName>fillcolor</p:attrName>
                                        </p:attrNameLst>
                                      </p:cBhvr>
                                      <p:to>
                                        <a:srgbClr val="CC0000"/>
                                      </p:to>
                                    </p:animClr>
                                    <p:set>
                                      <p:cBhvr>
                                        <p:cTn id="65" dur="500" fill="hold"/>
                                        <p:tgtEl>
                                          <p:spTgt spid="167"/>
                                        </p:tgtEl>
                                        <p:attrNameLst>
                                          <p:attrName>fill.type</p:attrName>
                                        </p:attrNameLst>
                                      </p:cBhvr>
                                      <p:to>
                                        <p:strVal val="solid"/>
                                      </p:to>
                                    </p:set>
                                    <p:set>
                                      <p:cBhvr>
                                        <p:cTn id="66" dur="500" fill="hold"/>
                                        <p:tgtEl>
                                          <p:spTgt spid="167"/>
                                        </p:tgtEl>
                                        <p:attrNameLst>
                                          <p:attrName>fill.on</p:attrName>
                                        </p:attrNameLst>
                                      </p:cBhvr>
                                      <p:to>
                                        <p:strVal val="tru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mph" presetSubtype="2" fill="hold" nodeType="clickEffect">
                                  <p:stCondLst>
                                    <p:cond delay="0"/>
                                  </p:stCondLst>
                                  <p:childTnLst>
                                    <p:animClr clrSpc="rgb" dir="cw">
                                      <p:cBhvr>
                                        <p:cTn id="70" dur="500" fill="hold"/>
                                        <p:tgtEl>
                                          <p:spTgt spid="168"/>
                                        </p:tgtEl>
                                        <p:attrNameLst>
                                          <p:attrName>fillcolor</p:attrName>
                                        </p:attrNameLst>
                                      </p:cBhvr>
                                      <p:to>
                                        <a:srgbClr val="CC0000"/>
                                      </p:to>
                                    </p:animClr>
                                    <p:set>
                                      <p:cBhvr>
                                        <p:cTn id="71" dur="500" fill="hold"/>
                                        <p:tgtEl>
                                          <p:spTgt spid="168"/>
                                        </p:tgtEl>
                                        <p:attrNameLst>
                                          <p:attrName>fill.type</p:attrName>
                                        </p:attrNameLst>
                                      </p:cBhvr>
                                      <p:to>
                                        <p:strVal val="solid"/>
                                      </p:to>
                                    </p:set>
                                    <p:set>
                                      <p:cBhvr>
                                        <p:cTn id="72" dur="500" fill="hold"/>
                                        <p:tgtEl>
                                          <p:spTgt spid="168"/>
                                        </p:tgtEl>
                                        <p:attrNameLst>
                                          <p:attrName>fill.on</p:attrName>
                                        </p:attrNameLst>
                                      </p:cBhvr>
                                      <p:to>
                                        <p:strVal val="tru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mph" presetSubtype="2" fill="hold" nodeType="clickEffect">
                                  <p:stCondLst>
                                    <p:cond delay="0"/>
                                  </p:stCondLst>
                                  <p:childTnLst>
                                    <p:animClr clrSpc="rgb" dir="cw">
                                      <p:cBhvr>
                                        <p:cTn id="76" dur="500" fill="hold"/>
                                        <p:tgtEl>
                                          <p:spTgt spid="169"/>
                                        </p:tgtEl>
                                        <p:attrNameLst>
                                          <p:attrName>fillcolor</p:attrName>
                                        </p:attrNameLst>
                                      </p:cBhvr>
                                      <p:to>
                                        <a:srgbClr val="CC0000"/>
                                      </p:to>
                                    </p:animClr>
                                    <p:set>
                                      <p:cBhvr>
                                        <p:cTn id="77" dur="500" fill="hold"/>
                                        <p:tgtEl>
                                          <p:spTgt spid="169"/>
                                        </p:tgtEl>
                                        <p:attrNameLst>
                                          <p:attrName>fill.type</p:attrName>
                                        </p:attrNameLst>
                                      </p:cBhvr>
                                      <p:to>
                                        <p:strVal val="solid"/>
                                      </p:to>
                                    </p:set>
                                    <p:set>
                                      <p:cBhvr>
                                        <p:cTn id="78" dur="500" fill="hold"/>
                                        <p:tgtEl>
                                          <p:spTgt spid="169"/>
                                        </p:tgtEl>
                                        <p:attrNameLst>
                                          <p:attrName>fill.on</p:attrName>
                                        </p:attrNameLst>
                                      </p:cBhvr>
                                      <p:to>
                                        <p:strVal val="tru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2" fill="hold" grpId="0" nodeType="clickEffect">
                                  <p:stCondLst>
                                    <p:cond delay="0"/>
                                  </p:stCondLst>
                                  <p:childTnLst>
                                    <p:set>
                                      <p:cBhvr>
                                        <p:cTn id="82" dur="1" fill="hold">
                                          <p:stCondLst>
                                            <p:cond delay="0"/>
                                          </p:stCondLst>
                                        </p:cTn>
                                        <p:tgtEl>
                                          <p:spTgt spid="170"/>
                                        </p:tgtEl>
                                        <p:attrNameLst>
                                          <p:attrName>style.visibility</p:attrName>
                                        </p:attrNameLst>
                                      </p:cBhvr>
                                      <p:to>
                                        <p:strVal val="visible"/>
                                      </p:to>
                                    </p:set>
                                    <p:animEffect transition="in" filter="wipe(right)">
                                      <p:cBhvr>
                                        <p:cTn id="83" dur="1000"/>
                                        <p:tgtEl>
                                          <p:spTgt spid="170"/>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2" fill="hold" grpId="0" nodeType="clickEffect">
                                  <p:stCondLst>
                                    <p:cond delay="0"/>
                                  </p:stCondLst>
                                  <p:childTnLst>
                                    <p:set>
                                      <p:cBhvr>
                                        <p:cTn id="87" dur="1" fill="hold">
                                          <p:stCondLst>
                                            <p:cond delay="0"/>
                                          </p:stCondLst>
                                        </p:cTn>
                                        <p:tgtEl>
                                          <p:spTgt spid="171"/>
                                        </p:tgtEl>
                                        <p:attrNameLst>
                                          <p:attrName>style.visibility</p:attrName>
                                        </p:attrNameLst>
                                      </p:cBhvr>
                                      <p:to>
                                        <p:strVal val="visible"/>
                                      </p:to>
                                    </p:set>
                                    <p:animEffect transition="in" filter="wipe(right)">
                                      <p:cBhvr>
                                        <p:cTn id="88" dur="1000"/>
                                        <p:tgtEl>
                                          <p:spTgt spid="171"/>
                                        </p:tgtEl>
                                      </p:cBhvr>
                                    </p:animEffect>
                                  </p:childTnLst>
                                </p:cTn>
                              </p:par>
                            </p:childTnLst>
                          </p:cTn>
                        </p:par>
                        <p:par>
                          <p:cTn id="89" fill="hold" nodeType="afterGroup">
                            <p:stCondLst>
                              <p:cond delay="1000"/>
                            </p:stCondLst>
                            <p:childTnLst>
                              <p:par>
                                <p:cTn id="90" presetID="22" presetClass="entr" presetSubtype="2" fill="hold" grpId="0" nodeType="afterEffect">
                                  <p:stCondLst>
                                    <p:cond delay="0"/>
                                  </p:stCondLst>
                                  <p:childTnLst>
                                    <p:set>
                                      <p:cBhvr>
                                        <p:cTn id="91" dur="1" fill="hold">
                                          <p:stCondLst>
                                            <p:cond delay="0"/>
                                          </p:stCondLst>
                                        </p:cTn>
                                        <p:tgtEl>
                                          <p:spTgt spid="172"/>
                                        </p:tgtEl>
                                        <p:attrNameLst>
                                          <p:attrName>style.visibility</p:attrName>
                                        </p:attrNameLst>
                                      </p:cBhvr>
                                      <p:to>
                                        <p:strVal val="visible"/>
                                      </p:to>
                                    </p:set>
                                    <p:animEffect transition="in" filter="wipe(right)">
                                      <p:cBhvr>
                                        <p:cTn id="92" dur="1000"/>
                                        <p:tgtEl>
                                          <p:spTgt spid="172"/>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mph" presetSubtype="2" fill="hold" nodeType="clickEffect">
                                  <p:stCondLst>
                                    <p:cond delay="0"/>
                                  </p:stCondLst>
                                  <p:childTnLst>
                                    <p:animClr clrSpc="rgb" dir="cw">
                                      <p:cBhvr>
                                        <p:cTn id="96" dur="500" fill="hold"/>
                                        <p:tgtEl>
                                          <p:spTgt spid="170"/>
                                        </p:tgtEl>
                                        <p:attrNameLst>
                                          <p:attrName>fillcolor</p:attrName>
                                        </p:attrNameLst>
                                      </p:cBhvr>
                                      <p:to>
                                        <a:srgbClr val="CC0000"/>
                                      </p:to>
                                    </p:animClr>
                                    <p:set>
                                      <p:cBhvr>
                                        <p:cTn id="97" dur="500" fill="hold"/>
                                        <p:tgtEl>
                                          <p:spTgt spid="170"/>
                                        </p:tgtEl>
                                        <p:attrNameLst>
                                          <p:attrName>fill.type</p:attrName>
                                        </p:attrNameLst>
                                      </p:cBhvr>
                                      <p:to>
                                        <p:strVal val="solid"/>
                                      </p:to>
                                    </p:set>
                                    <p:set>
                                      <p:cBhvr>
                                        <p:cTn id="98" dur="500" fill="hold"/>
                                        <p:tgtEl>
                                          <p:spTgt spid="170"/>
                                        </p:tgtEl>
                                        <p:attrNameLst>
                                          <p:attrName>fill.on</p:attrName>
                                        </p:attrNameLst>
                                      </p:cBhvr>
                                      <p:to>
                                        <p:strVal val="tru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2" fill="hold" grpId="0" nodeType="clickEffect">
                                  <p:stCondLst>
                                    <p:cond delay="0"/>
                                  </p:stCondLst>
                                  <p:childTnLst>
                                    <p:set>
                                      <p:cBhvr>
                                        <p:cTn id="102" dur="1" fill="hold">
                                          <p:stCondLst>
                                            <p:cond delay="0"/>
                                          </p:stCondLst>
                                        </p:cTn>
                                        <p:tgtEl>
                                          <p:spTgt spid="173"/>
                                        </p:tgtEl>
                                        <p:attrNameLst>
                                          <p:attrName>style.visibility</p:attrName>
                                        </p:attrNameLst>
                                      </p:cBhvr>
                                      <p:to>
                                        <p:strVal val="visible"/>
                                      </p:to>
                                    </p:set>
                                    <p:animEffect transition="in" filter="wipe(right)">
                                      <p:cBhvr>
                                        <p:cTn id="103" dur="1000"/>
                                        <p:tgtEl>
                                          <p:spTgt spid="173"/>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mph" presetSubtype="2" fill="hold" nodeType="clickEffect">
                                  <p:stCondLst>
                                    <p:cond delay="0"/>
                                  </p:stCondLst>
                                  <p:childTnLst>
                                    <p:animClr clrSpc="rgb" dir="cw">
                                      <p:cBhvr>
                                        <p:cTn id="107" dur="500" fill="hold"/>
                                        <p:tgtEl>
                                          <p:spTgt spid="171"/>
                                        </p:tgtEl>
                                        <p:attrNameLst>
                                          <p:attrName>fillcolor</p:attrName>
                                        </p:attrNameLst>
                                      </p:cBhvr>
                                      <p:to>
                                        <a:srgbClr val="CC0000"/>
                                      </p:to>
                                    </p:animClr>
                                    <p:set>
                                      <p:cBhvr>
                                        <p:cTn id="108" dur="500" fill="hold"/>
                                        <p:tgtEl>
                                          <p:spTgt spid="171"/>
                                        </p:tgtEl>
                                        <p:attrNameLst>
                                          <p:attrName>fill.type</p:attrName>
                                        </p:attrNameLst>
                                      </p:cBhvr>
                                      <p:to>
                                        <p:strVal val="solid"/>
                                      </p:to>
                                    </p:set>
                                    <p:set>
                                      <p:cBhvr>
                                        <p:cTn id="109" dur="500" fill="hold"/>
                                        <p:tgtEl>
                                          <p:spTgt spid="171"/>
                                        </p:tgtEl>
                                        <p:attrNameLst>
                                          <p:attrName>fill.on</p:attrName>
                                        </p:attrNameLst>
                                      </p:cBhvr>
                                      <p:to>
                                        <p:strVal val="tru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2" fill="hold" grpId="0" nodeType="clickEffect">
                                  <p:stCondLst>
                                    <p:cond delay="0"/>
                                  </p:stCondLst>
                                  <p:childTnLst>
                                    <p:set>
                                      <p:cBhvr>
                                        <p:cTn id="113" dur="1" fill="hold">
                                          <p:stCondLst>
                                            <p:cond delay="0"/>
                                          </p:stCondLst>
                                        </p:cTn>
                                        <p:tgtEl>
                                          <p:spTgt spid="174"/>
                                        </p:tgtEl>
                                        <p:attrNameLst>
                                          <p:attrName>style.visibility</p:attrName>
                                        </p:attrNameLst>
                                      </p:cBhvr>
                                      <p:to>
                                        <p:strVal val="visible"/>
                                      </p:to>
                                    </p:set>
                                    <p:animEffect transition="in" filter="wipe(right)">
                                      <p:cBhvr>
                                        <p:cTn id="114" dur="1000"/>
                                        <p:tgtEl>
                                          <p:spTgt spid="174"/>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mph" presetSubtype="2" fill="hold" nodeType="clickEffect">
                                  <p:stCondLst>
                                    <p:cond delay="0"/>
                                  </p:stCondLst>
                                  <p:childTnLst>
                                    <p:animClr clrSpc="rgb" dir="cw">
                                      <p:cBhvr>
                                        <p:cTn id="118" dur="500" fill="hold"/>
                                        <p:tgtEl>
                                          <p:spTgt spid="173"/>
                                        </p:tgtEl>
                                        <p:attrNameLst>
                                          <p:attrName>fillcolor</p:attrName>
                                        </p:attrNameLst>
                                      </p:cBhvr>
                                      <p:to>
                                        <a:srgbClr val="CC0000"/>
                                      </p:to>
                                    </p:animClr>
                                    <p:set>
                                      <p:cBhvr>
                                        <p:cTn id="119" dur="500" fill="hold"/>
                                        <p:tgtEl>
                                          <p:spTgt spid="173"/>
                                        </p:tgtEl>
                                        <p:attrNameLst>
                                          <p:attrName>fill.type</p:attrName>
                                        </p:attrNameLst>
                                      </p:cBhvr>
                                      <p:to>
                                        <p:strVal val="solid"/>
                                      </p:to>
                                    </p:set>
                                    <p:set>
                                      <p:cBhvr>
                                        <p:cTn id="120" dur="500" fill="hold"/>
                                        <p:tgtEl>
                                          <p:spTgt spid="173"/>
                                        </p:tgtEl>
                                        <p:attrNameLst>
                                          <p:attrName>fill.on</p:attrName>
                                        </p:attrNameLst>
                                      </p:cBhvr>
                                      <p:to>
                                        <p:strVal val="tru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mph" presetSubtype="2" fill="hold" nodeType="clickEffect">
                                  <p:stCondLst>
                                    <p:cond delay="0"/>
                                  </p:stCondLst>
                                  <p:childTnLst>
                                    <p:animClr clrSpc="rgb" dir="cw">
                                      <p:cBhvr>
                                        <p:cTn id="124" dur="500" fill="hold"/>
                                        <p:tgtEl>
                                          <p:spTgt spid="174"/>
                                        </p:tgtEl>
                                        <p:attrNameLst>
                                          <p:attrName>fillcolor</p:attrName>
                                        </p:attrNameLst>
                                      </p:cBhvr>
                                      <p:to>
                                        <a:srgbClr val="CC0000"/>
                                      </p:to>
                                    </p:animClr>
                                    <p:set>
                                      <p:cBhvr>
                                        <p:cTn id="125" dur="500" fill="hold"/>
                                        <p:tgtEl>
                                          <p:spTgt spid="174"/>
                                        </p:tgtEl>
                                        <p:attrNameLst>
                                          <p:attrName>fill.type</p:attrName>
                                        </p:attrNameLst>
                                      </p:cBhvr>
                                      <p:to>
                                        <p:strVal val="solid"/>
                                      </p:to>
                                    </p:set>
                                    <p:set>
                                      <p:cBhvr>
                                        <p:cTn id="126" dur="500" fill="hold"/>
                                        <p:tgtEl>
                                          <p:spTgt spid="174"/>
                                        </p:tgtEl>
                                        <p:attrNameLst>
                                          <p:attrName>fill.on</p:attrName>
                                        </p:attrNameLst>
                                      </p:cBhvr>
                                      <p:to>
                                        <p:strVal val="tru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2" fill="hold" grpId="0" nodeType="clickEffect">
                                  <p:stCondLst>
                                    <p:cond delay="0"/>
                                  </p:stCondLst>
                                  <p:childTnLst>
                                    <p:set>
                                      <p:cBhvr>
                                        <p:cTn id="130" dur="1" fill="hold">
                                          <p:stCondLst>
                                            <p:cond delay="0"/>
                                          </p:stCondLst>
                                        </p:cTn>
                                        <p:tgtEl>
                                          <p:spTgt spid="175"/>
                                        </p:tgtEl>
                                        <p:attrNameLst>
                                          <p:attrName>style.visibility</p:attrName>
                                        </p:attrNameLst>
                                      </p:cBhvr>
                                      <p:to>
                                        <p:strVal val="visible"/>
                                      </p:to>
                                    </p:set>
                                    <p:animEffect transition="in" filter="wipe(right)">
                                      <p:cBhvr>
                                        <p:cTn id="131" dur="1000"/>
                                        <p:tgtEl>
                                          <p:spTgt spid="175"/>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 presetClass="emph" presetSubtype="2" fill="hold" nodeType="clickEffect">
                                  <p:stCondLst>
                                    <p:cond delay="0"/>
                                  </p:stCondLst>
                                  <p:childTnLst>
                                    <p:animClr clrSpc="rgb" dir="cw">
                                      <p:cBhvr>
                                        <p:cTn id="135" dur="500" fill="hold"/>
                                        <p:tgtEl>
                                          <p:spTgt spid="172"/>
                                        </p:tgtEl>
                                        <p:attrNameLst>
                                          <p:attrName>fillcolor</p:attrName>
                                        </p:attrNameLst>
                                      </p:cBhvr>
                                      <p:to>
                                        <a:srgbClr val="CC0000"/>
                                      </p:to>
                                    </p:animClr>
                                    <p:set>
                                      <p:cBhvr>
                                        <p:cTn id="136" dur="500" fill="hold"/>
                                        <p:tgtEl>
                                          <p:spTgt spid="172"/>
                                        </p:tgtEl>
                                        <p:attrNameLst>
                                          <p:attrName>fill.type</p:attrName>
                                        </p:attrNameLst>
                                      </p:cBhvr>
                                      <p:to>
                                        <p:strVal val="solid"/>
                                      </p:to>
                                    </p:set>
                                    <p:set>
                                      <p:cBhvr>
                                        <p:cTn id="137" dur="500" fill="hold"/>
                                        <p:tgtEl>
                                          <p:spTgt spid="172"/>
                                        </p:tgtEl>
                                        <p:attrNameLst>
                                          <p:attrName>fill.on</p:attrName>
                                        </p:attrNameLst>
                                      </p:cBhvr>
                                      <p:to>
                                        <p:strVal val="true"/>
                                      </p:to>
                                    </p:se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2" fill="hold" grpId="0" nodeType="clickEffect">
                                  <p:stCondLst>
                                    <p:cond delay="0"/>
                                  </p:stCondLst>
                                  <p:childTnLst>
                                    <p:set>
                                      <p:cBhvr>
                                        <p:cTn id="141" dur="1" fill="hold">
                                          <p:stCondLst>
                                            <p:cond delay="0"/>
                                          </p:stCondLst>
                                        </p:cTn>
                                        <p:tgtEl>
                                          <p:spTgt spid="176"/>
                                        </p:tgtEl>
                                        <p:attrNameLst>
                                          <p:attrName>style.visibility</p:attrName>
                                        </p:attrNameLst>
                                      </p:cBhvr>
                                      <p:to>
                                        <p:strVal val="visible"/>
                                      </p:to>
                                    </p:set>
                                    <p:animEffect transition="in" filter="wipe(right)">
                                      <p:cBhvr>
                                        <p:cTn id="142" dur="1000"/>
                                        <p:tgtEl>
                                          <p:spTgt spid="176"/>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mph" presetSubtype="2" fill="hold" nodeType="clickEffect">
                                  <p:stCondLst>
                                    <p:cond delay="0"/>
                                  </p:stCondLst>
                                  <p:childTnLst>
                                    <p:animClr clrSpc="rgb" dir="cw">
                                      <p:cBhvr>
                                        <p:cTn id="146" dur="500" fill="hold"/>
                                        <p:tgtEl>
                                          <p:spTgt spid="175"/>
                                        </p:tgtEl>
                                        <p:attrNameLst>
                                          <p:attrName>fillcolor</p:attrName>
                                        </p:attrNameLst>
                                      </p:cBhvr>
                                      <p:to>
                                        <a:srgbClr val="CC0000"/>
                                      </p:to>
                                    </p:animClr>
                                    <p:set>
                                      <p:cBhvr>
                                        <p:cTn id="147" dur="500" fill="hold"/>
                                        <p:tgtEl>
                                          <p:spTgt spid="175"/>
                                        </p:tgtEl>
                                        <p:attrNameLst>
                                          <p:attrName>fill.type</p:attrName>
                                        </p:attrNameLst>
                                      </p:cBhvr>
                                      <p:to>
                                        <p:strVal val="solid"/>
                                      </p:to>
                                    </p:set>
                                    <p:set>
                                      <p:cBhvr>
                                        <p:cTn id="148" dur="500" fill="hold"/>
                                        <p:tgtEl>
                                          <p:spTgt spid="175"/>
                                        </p:tgtEl>
                                        <p:attrNameLst>
                                          <p:attrName>fill.on</p:attrName>
                                        </p:attrNameLst>
                                      </p:cBhvr>
                                      <p:to>
                                        <p:strVal val="true"/>
                                      </p:to>
                                    </p:se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 presetClass="emph" presetSubtype="2" fill="hold" nodeType="clickEffect">
                                  <p:stCondLst>
                                    <p:cond delay="0"/>
                                  </p:stCondLst>
                                  <p:childTnLst>
                                    <p:animClr clrSpc="rgb" dir="cw">
                                      <p:cBhvr>
                                        <p:cTn id="152" dur="500" fill="hold"/>
                                        <p:tgtEl>
                                          <p:spTgt spid="176"/>
                                        </p:tgtEl>
                                        <p:attrNameLst>
                                          <p:attrName>fillcolor</p:attrName>
                                        </p:attrNameLst>
                                      </p:cBhvr>
                                      <p:to>
                                        <a:srgbClr val="CC0000"/>
                                      </p:to>
                                    </p:animClr>
                                    <p:set>
                                      <p:cBhvr>
                                        <p:cTn id="153" dur="500" fill="hold"/>
                                        <p:tgtEl>
                                          <p:spTgt spid="176"/>
                                        </p:tgtEl>
                                        <p:attrNameLst>
                                          <p:attrName>fill.type</p:attrName>
                                        </p:attrNameLst>
                                      </p:cBhvr>
                                      <p:to>
                                        <p:strVal val="solid"/>
                                      </p:to>
                                    </p:set>
                                    <p:set>
                                      <p:cBhvr>
                                        <p:cTn id="154" dur="500" fill="hold"/>
                                        <p:tgtEl>
                                          <p:spTgt spid="1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分支限界法基本思想</a:t>
            </a:r>
          </a:p>
        </p:txBody>
      </p:sp>
      <p:sp>
        <p:nvSpPr>
          <p:cNvPr id="94211" name="Text Box 4"/>
          <p:cNvSpPr txBox="1">
            <a:spLocks noChangeArrowheads="1"/>
          </p:cNvSpPr>
          <p:nvPr/>
        </p:nvSpPr>
        <p:spPr bwMode="auto">
          <a:xfrm>
            <a:off x="631825" y="1300163"/>
            <a:ext cx="8099425" cy="898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b="1">
                <a:solidFill>
                  <a:srgbClr val="000066"/>
                </a:solidFill>
                <a:latin typeface="Times New Roman" pitchFamily="18" charset="0"/>
                <a:ea typeface="华文楷体" pitchFamily="2" charset="-122"/>
                <a:cs typeface="Times New Roman" pitchFamily="18" charset="0"/>
              </a:rPr>
              <a:t>0-1</a:t>
            </a:r>
            <a:r>
              <a:rPr lang="zh-CN" altLang="en-US" sz="2400" b="1">
                <a:solidFill>
                  <a:srgbClr val="000066"/>
                </a:solidFill>
                <a:latin typeface="Times New Roman" pitchFamily="18" charset="0"/>
                <a:ea typeface="华文楷体" pitchFamily="2" charset="-122"/>
                <a:cs typeface="Times New Roman" pitchFamily="18" charset="0"/>
              </a:rPr>
              <a:t>背包问题</a:t>
            </a:r>
            <a:r>
              <a:rPr lang="zh-CN" altLang="en-US" sz="2400" b="1">
                <a:solidFill>
                  <a:srgbClr val="000066"/>
                </a:solidFill>
                <a:latin typeface="Times New Roman" pitchFamily="18" charset="0"/>
                <a:ea typeface="华文楷体" pitchFamily="2" charset="-122"/>
                <a:cs typeface="Times New Roman" pitchFamily="18" charset="0"/>
                <a:sym typeface="Wingdings" pitchFamily="2" charset="2"/>
              </a:rPr>
              <a:t>： （</a:t>
            </a:r>
            <a:r>
              <a:rPr lang="zh-CN" altLang="en-US" sz="2400" b="1">
                <a:solidFill>
                  <a:srgbClr val="FF0000"/>
                </a:solidFill>
                <a:latin typeface="Times New Roman" pitchFamily="18" charset="0"/>
                <a:ea typeface="华文楷体" pitchFamily="2" charset="-122"/>
                <a:cs typeface="Times New Roman" pitchFamily="18" charset="0"/>
                <a:sym typeface="Wingdings" pitchFamily="2" charset="2"/>
              </a:rPr>
              <a:t>分析队列式与价值优先队列式过程</a:t>
            </a:r>
            <a:r>
              <a:rPr lang="zh-CN" altLang="en-US" sz="2400" b="1">
                <a:solidFill>
                  <a:srgbClr val="000066"/>
                </a:solidFill>
                <a:latin typeface="Times New Roman" pitchFamily="18" charset="0"/>
                <a:ea typeface="华文楷体" pitchFamily="2" charset="-122"/>
                <a:cs typeface="Times New Roman" pitchFamily="18" charset="0"/>
                <a:sym typeface="Wingdings" pitchFamily="2" charset="2"/>
              </a:rPr>
              <a:t>）</a:t>
            </a:r>
            <a:endParaRPr lang="en-US" altLang="zh-CN" sz="2400" b="1">
              <a:solidFill>
                <a:srgbClr val="000066"/>
              </a:solidFill>
              <a:latin typeface="Times New Roman" pitchFamily="18" charset="0"/>
              <a:ea typeface="华文楷体" pitchFamily="2" charset="-122"/>
              <a:cs typeface="Times New Roman" pitchFamily="18" charset="0"/>
            </a:endParaRPr>
          </a:p>
          <a:p>
            <a:pPr eaLnBrk="1" hangingPunct="1"/>
            <a:r>
              <a:rPr lang="en-US" altLang="zh-CN" sz="2400" b="1">
                <a:solidFill>
                  <a:srgbClr val="000066"/>
                </a:solidFill>
                <a:latin typeface="Times New Roman" pitchFamily="18" charset="0"/>
                <a:ea typeface="华文楷体" pitchFamily="2" charset="-122"/>
                <a:cs typeface="Times New Roman" pitchFamily="18" charset="0"/>
              </a:rPr>
              <a:t>n=3, C=30, w={16, 15, 15}, v={45, 25, 25}</a:t>
            </a:r>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94212" name="Oval 58"/>
          <p:cNvSpPr>
            <a:spLocks noChangeArrowheads="1"/>
          </p:cNvSpPr>
          <p:nvPr/>
        </p:nvSpPr>
        <p:spPr bwMode="auto">
          <a:xfrm>
            <a:off x="3948113" y="2581275"/>
            <a:ext cx="395287" cy="395288"/>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94213" name="Text Box 59"/>
          <p:cNvSpPr txBox="1">
            <a:spLocks noChangeArrowheads="1"/>
          </p:cNvSpPr>
          <p:nvPr/>
        </p:nvSpPr>
        <p:spPr bwMode="auto">
          <a:xfrm>
            <a:off x="4029075" y="2649538"/>
            <a:ext cx="231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A</a:t>
            </a:r>
          </a:p>
        </p:txBody>
      </p:sp>
      <p:sp>
        <p:nvSpPr>
          <p:cNvPr id="94214" name="Oval 61"/>
          <p:cNvSpPr>
            <a:spLocks noChangeArrowheads="1"/>
          </p:cNvSpPr>
          <p:nvPr/>
        </p:nvSpPr>
        <p:spPr bwMode="auto">
          <a:xfrm>
            <a:off x="2403475" y="3141663"/>
            <a:ext cx="395288" cy="395287"/>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94215" name="Text Box 62"/>
          <p:cNvSpPr txBox="1">
            <a:spLocks noChangeArrowheads="1"/>
          </p:cNvSpPr>
          <p:nvPr/>
        </p:nvSpPr>
        <p:spPr bwMode="auto">
          <a:xfrm>
            <a:off x="2484438" y="3209925"/>
            <a:ext cx="231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B</a:t>
            </a:r>
          </a:p>
        </p:txBody>
      </p:sp>
      <p:sp>
        <p:nvSpPr>
          <p:cNvPr id="94216" name="Oval 64"/>
          <p:cNvSpPr>
            <a:spLocks noChangeArrowheads="1"/>
          </p:cNvSpPr>
          <p:nvPr/>
        </p:nvSpPr>
        <p:spPr bwMode="auto">
          <a:xfrm>
            <a:off x="5583238" y="3136900"/>
            <a:ext cx="395287" cy="395288"/>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94217" name="Text Box 65"/>
          <p:cNvSpPr txBox="1">
            <a:spLocks noChangeArrowheads="1"/>
          </p:cNvSpPr>
          <p:nvPr/>
        </p:nvSpPr>
        <p:spPr bwMode="auto">
          <a:xfrm>
            <a:off x="5664200" y="3205163"/>
            <a:ext cx="231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C</a:t>
            </a:r>
          </a:p>
        </p:txBody>
      </p:sp>
      <p:sp>
        <p:nvSpPr>
          <p:cNvPr id="94218" name="Oval 67"/>
          <p:cNvSpPr>
            <a:spLocks noChangeArrowheads="1"/>
          </p:cNvSpPr>
          <p:nvPr/>
        </p:nvSpPr>
        <p:spPr bwMode="auto">
          <a:xfrm>
            <a:off x="1652588" y="3884613"/>
            <a:ext cx="395287" cy="395287"/>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94219" name="Text Box 68"/>
          <p:cNvSpPr txBox="1">
            <a:spLocks noChangeArrowheads="1"/>
          </p:cNvSpPr>
          <p:nvPr/>
        </p:nvSpPr>
        <p:spPr bwMode="auto">
          <a:xfrm>
            <a:off x="1733550" y="3952875"/>
            <a:ext cx="231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D</a:t>
            </a:r>
          </a:p>
        </p:txBody>
      </p:sp>
      <p:sp>
        <p:nvSpPr>
          <p:cNvPr id="94220" name="Oval 70"/>
          <p:cNvSpPr>
            <a:spLocks noChangeArrowheads="1"/>
          </p:cNvSpPr>
          <p:nvPr/>
        </p:nvSpPr>
        <p:spPr bwMode="auto">
          <a:xfrm>
            <a:off x="3109913" y="3884613"/>
            <a:ext cx="395287" cy="395287"/>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94221" name="Text Box 71"/>
          <p:cNvSpPr txBox="1">
            <a:spLocks noChangeArrowheads="1"/>
          </p:cNvSpPr>
          <p:nvPr/>
        </p:nvSpPr>
        <p:spPr bwMode="auto">
          <a:xfrm>
            <a:off x="3190875" y="3952875"/>
            <a:ext cx="231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E</a:t>
            </a:r>
          </a:p>
        </p:txBody>
      </p:sp>
      <p:sp>
        <p:nvSpPr>
          <p:cNvPr id="94222" name="Oval 79"/>
          <p:cNvSpPr>
            <a:spLocks noChangeArrowheads="1"/>
          </p:cNvSpPr>
          <p:nvPr/>
        </p:nvSpPr>
        <p:spPr bwMode="auto">
          <a:xfrm>
            <a:off x="1217613" y="4768850"/>
            <a:ext cx="395287" cy="395288"/>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94223" name="Text Box 80"/>
          <p:cNvSpPr txBox="1">
            <a:spLocks noChangeArrowheads="1"/>
          </p:cNvSpPr>
          <p:nvPr/>
        </p:nvSpPr>
        <p:spPr bwMode="auto">
          <a:xfrm>
            <a:off x="1298575" y="4837113"/>
            <a:ext cx="231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H</a:t>
            </a:r>
          </a:p>
        </p:txBody>
      </p:sp>
      <p:sp>
        <p:nvSpPr>
          <p:cNvPr id="94224" name="Oval 82"/>
          <p:cNvSpPr>
            <a:spLocks noChangeArrowheads="1"/>
          </p:cNvSpPr>
          <p:nvPr/>
        </p:nvSpPr>
        <p:spPr bwMode="auto">
          <a:xfrm>
            <a:off x="2019300" y="4764088"/>
            <a:ext cx="395288" cy="395287"/>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94225" name="Text Box 83"/>
          <p:cNvSpPr txBox="1">
            <a:spLocks noChangeArrowheads="1"/>
          </p:cNvSpPr>
          <p:nvPr/>
        </p:nvSpPr>
        <p:spPr bwMode="auto">
          <a:xfrm>
            <a:off x="2100263" y="4832350"/>
            <a:ext cx="231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I</a:t>
            </a:r>
          </a:p>
        </p:txBody>
      </p:sp>
      <p:sp>
        <p:nvSpPr>
          <p:cNvPr id="94226" name="Line 110"/>
          <p:cNvSpPr>
            <a:spLocks noChangeShapeType="1"/>
          </p:cNvSpPr>
          <p:nvPr/>
        </p:nvSpPr>
        <p:spPr bwMode="auto">
          <a:xfrm flipH="1">
            <a:off x="2776538" y="2867025"/>
            <a:ext cx="1189037" cy="38100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7" name="Line 111"/>
          <p:cNvSpPr>
            <a:spLocks noChangeShapeType="1"/>
          </p:cNvSpPr>
          <p:nvPr/>
        </p:nvSpPr>
        <p:spPr bwMode="auto">
          <a:xfrm>
            <a:off x="4346575" y="2851150"/>
            <a:ext cx="1250950" cy="42545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8" name="Line 112"/>
          <p:cNvSpPr>
            <a:spLocks noChangeShapeType="1"/>
          </p:cNvSpPr>
          <p:nvPr/>
        </p:nvSpPr>
        <p:spPr bwMode="auto">
          <a:xfrm flipH="1">
            <a:off x="1968500" y="3462338"/>
            <a:ext cx="474663" cy="455612"/>
          </a:xfrm>
          <a:prstGeom prst="line">
            <a:avLst/>
          </a:prstGeom>
          <a:noFill/>
          <a:ln w="9525">
            <a:solidFill>
              <a:srgbClr val="00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9" name="Line 113"/>
          <p:cNvSpPr>
            <a:spLocks noChangeShapeType="1"/>
          </p:cNvSpPr>
          <p:nvPr/>
        </p:nvSpPr>
        <p:spPr bwMode="auto">
          <a:xfrm>
            <a:off x="2744788" y="3492500"/>
            <a:ext cx="425450" cy="423863"/>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30" name="Line 120"/>
          <p:cNvSpPr>
            <a:spLocks noChangeShapeType="1"/>
          </p:cNvSpPr>
          <p:nvPr/>
        </p:nvSpPr>
        <p:spPr bwMode="auto">
          <a:xfrm flipH="1">
            <a:off x="5241925" y="3487738"/>
            <a:ext cx="411163" cy="427037"/>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31" name="Line 121"/>
          <p:cNvSpPr>
            <a:spLocks noChangeShapeType="1"/>
          </p:cNvSpPr>
          <p:nvPr/>
        </p:nvSpPr>
        <p:spPr bwMode="auto">
          <a:xfrm>
            <a:off x="5895975" y="3487738"/>
            <a:ext cx="515938" cy="457200"/>
          </a:xfrm>
          <a:prstGeom prst="line">
            <a:avLst/>
          </a:prstGeom>
          <a:noFill/>
          <a:ln w="9525">
            <a:solidFill>
              <a:srgbClr val="00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32" name="Oval 142"/>
          <p:cNvSpPr>
            <a:spLocks noChangeArrowheads="1"/>
          </p:cNvSpPr>
          <p:nvPr/>
        </p:nvSpPr>
        <p:spPr bwMode="auto">
          <a:xfrm>
            <a:off x="4903788" y="3881438"/>
            <a:ext cx="395287" cy="395287"/>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94233" name="Text Box 143"/>
          <p:cNvSpPr txBox="1">
            <a:spLocks noChangeArrowheads="1"/>
          </p:cNvSpPr>
          <p:nvPr/>
        </p:nvSpPr>
        <p:spPr bwMode="auto">
          <a:xfrm>
            <a:off x="4984750" y="3949700"/>
            <a:ext cx="231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F</a:t>
            </a:r>
          </a:p>
        </p:txBody>
      </p:sp>
      <p:sp>
        <p:nvSpPr>
          <p:cNvPr id="94234" name="Oval 145"/>
          <p:cNvSpPr>
            <a:spLocks noChangeArrowheads="1"/>
          </p:cNvSpPr>
          <p:nvPr/>
        </p:nvSpPr>
        <p:spPr bwMode="auto">
          <a:xfrm>
            <a:off x="6329363" y="3881438"/>
            <a:ext cx="395287" cy="395287"/>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94235" name="Text Box 146"/>
          <p:cNvSpPr txBox="1">
            <a:spLocks noChangeArrowheads="1"/>
          </p:cNvSpPr>
          <p:nvPr/>
        </p:nvSpPr>
        <p:spPr bwMode="auto">
          <a:xfrm>
            <a:off x="6410325" y="3949700"/>
            <a:ext cx="231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G</a:t>
            </a:r>
          </a:p>
        </p:txBody>
      </p:sp>
      <p:sp>
        <p:nvSpPr>
          <p:cNvPr id="94236" name="Oval 148"/>
          <p:cNvSpPr>
            <a:spLocks noChangeArrowheads="1"/>
          </p:cNvSpPr>
          <p:nvPr/>
        </p:nvSpPr>
        <p:spPr bwMode="auto">
          <a:xfrm>
            <a:off x="2786063" y="4751388"/>
            <a:ext cx="395287" cy="395287"/>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94237" name="Text Box 149"/>
          <p:cNvSpPr txBox="1">
            <a:spLocks noChangeArrowheads="1"/>
          </p:cNvSpPr>
          <p:nvPr/>
        </p:nvSpPr>
        <p:spPr bwMode="auto">
          <a:xfrm>
            <a:off x="2867025" y="4819650"/>
            <a:ext cx="231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J</a:t>
            </a:r>
          </a:p>
        </p:txBody>
      </p:sp>
      <p:sp>
        <p:nvSpPr>
          <p:cNvPr id="94238" name="Oval 151"/>
          <p:cNvSpPr>
            <a:spLocks noChangeArrowheads="1"/>
          </p:cNvSpPr>
          <p:nvPr/>
        </p:nvSpPr>
        <p:spPr bwMode="auto">
          <a:xfrm>
            <a:off x="3587750" y="4746625"/>
            <a:ext cx="395288" cy="395288"/>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94239" name="Text Box 152"/>
          <p:cNvSpPr txBox="1">
            <a:spLocks noChangeArrowheads="1"/>
          </p:cNvSpPr>
          <p:nvPr/>
        </p:nvSpPr>
        <p:spPr bwMode="auto">
          <a:xfrm>
            <a:off x="3668713" y="4814888"/>
            <a:ext cx="231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K</a:t>
            </a:r>
          </a:p>
        </p:txBody>
      </p:sp>
      <p:sp>
        <p:nvSpPr>
          <p:cNvPr id="94240" name="Oval 154"/>
          <p:cNvSpPr>
            <a:spLocks noChangeArrowheads="1"/>
          </p:cNvSpPr>
          <p:nvPr/>
        </p:nvSpPr>
        <p:spPr bwMode="auto">
          <a:xfrm>
            <a:off x="4491038" y="4765675"/>
            <a:ext cx="395287" cy="395288"/>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94241" name="Text Box 155"/>
          <p:cNvSpPr txBox="1">
            <a:spLocks noChangeArrowheads="1"/>
          </p:cNvSpPr>
          <p:nvPr/>
        </p:nvSpPr>
        <p:spPr bwMode="auto">
          <a:xfrm>
            <a:off x="4572000" y="4833938"/>
            <a:ext cx="231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L</a:t>
            </a:r>
          </a:p>
        </p:txBody>
      </p:sp>
      <p:sp>
        <p:nvSpPr>
          <p:cNvPr id="94242" name="Oval 157"/>
          <p:cNvSpPr>
            <a:spLocks noChangeArrowheads="1"/>
          </p:cNvSpPr>
          <p:nvPr/>
        </p:nvSpPr>
        <p:spPr bwMode="auto">
          <a:xfrm>
            <a:off x="5292725" y="4760913"/>
            <a:ext cx="395288" cy="395287"/>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94243" name="Text Box 158"/>
          <p:cNvSpPr txBox="1">
            <a:spLocks noChangeArrowheads="1"/>
          </p:cNvSpPr>
          <p:nvPr/>
        </p:nvSpPr>
        <p:spPr bwMode="auto">
          <a:xfrm>
            <a:off x="5373688" y="4829175"/>
            <a:ext cx="231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M</a:t>
            </a:r>
          </a:p>
        </p:txBody>
      </p:sp>
      <p:sp>
        <p:nvSpPr>
          <p:cNvPr id="94244" name="Oval 160"/>
          <p:cNvSpPr>
            <a:spLocks noChangeArrowheads="1"/>
          </p:cNvSpPr>
          <p:nvPr/>
        </p:nvSpPr>
        <p:spPr bwMode="auto">
          <a:xfrm>
            <a:off x="6059488" y="4748213"/>
            <a:ext cx="395287" cy="395287"/>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94245" name="Text Box 161"/>
          <p:cNvSpPr txBox="1">
            <a:spLocks noChangeArrowheads="1"/>
          </p:cNvSpPr>
          <p:nvPr/>
        </p:nvSpPr>
        <p:spPr bwMode="auto">
          <a:xfrm>
            <a:off x="6140450" y="4816475"/>
            <a:ext cx="231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N</a:t>
            </a:r>
          </a:p>
        </p:txBody>
      </p:sp>
      <p:sp>
        <p:nvSpPr>
          <p:cNvPr id="94246" name="Oval 163"/>
          <p:cNvSpPr>
            <a:spLocks noChangeArrowheads="1"/>
          </p:cNvSpPr>
          <p:nvPr/>
        </p:nvSpPr>
        <p:spPr bwMode="auto">
          <a:xfrm>
            <a:off x="6861175" y="4743450"/>
            <a:ext cx="395288" cy="395288"/>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lang="zh-CN" altLang="en-US" sz="2400" b="1">
              <a:solidFill>
                <a:srgbClr val="000066"/>
              </a:solidFill>
              <a:latin typeface="Times New Roman" pitchFamily="18" charset="0"/>
              <a:ea typeface="华文楷体" pitchFamily="2" charset="-122"/>
              <a:cs typeface="Times New Roman" pitchFamily="18" charset="0"/>
            </a:endParaRPr>
          </a:p>
        </p:txBody>
      </p:sp>
      <p:sp>
        <p:nvSpPr>
          <p:cNvPr id="94247" name="Text Box 164"/>
          <p:cNvSpPr txBox="1">
            <a:spLocks noChangeArrowheads="1"/>
          </p:cNvSpPr>
          <p:nvPr/>
        </p:nvSpPr>
        <p:spPr bwMode="auto">
          <a:xfrm>
            <a:off x="6942138" y="4811713"/>
            <a:ext cx="231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spcBef>
                <a:spcPct val="50000"/>
              </a:spcBef>
            </a:pPr>
            <a:r>
              <a:rPr lang="en-US" altLang="zh-CN" sz="1600" b="1">
                <a:solidFill>
                  <a:srgbClr val="000066"/>
                </a:solidFill>
                <a:latin typeface="Times New Roman" pitchFamily="18" charset="0"/>
                <a:ea typeface="华文楷体" pitchFamily="2" charset="-122"/>
                <a:cs typeface="Times New Roman" pitchFamily="18" charset="0"/>
              </a:rPr>
              <a:t>O</a:t>
            </a:r>
          </a:p>
        </p:txBody>
      </p:sp>
      <p:sp>
        <p:nvSpPr>
          <p:cNvPr id="94248" name="Line 165"/>
          <p:cNvSpPr>
            <a:spLocks noChangeShapeType="1"/>
          </p:cNvSpPr>
          <p:nvPr/>
        </p:nvSpPr>
        <p:spPr bwMode="auto">
          <a:xfrm flipH="1">
            <a:off x="1493838" y="4251325"/>
            <a:ext cx="246062" cy="533400"/>
          </a:xfrm>
          <a:prstGeom prst="line">
            <a:avLst/>
          </a:prstGeom>
          <a:noFill/>
          <a:ln w="9525">
            <a:solidFill>
              <a:srgbClr val="00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49" name="Line 166"/>
          <p:cNvSpPr>
            <a:spLocks noChangeShapeType="1"/>
          </p:cNvSpPr>
          <p:nvPr/>
        </p:nvSpPr>
        <p:spPr bwMode="auto">
          <a:xfrm>
            <a:off x="1933575" y="4267200"/>
            <a:ext cx="228600" cy="515938"/>
          </a:xfrm>
          <a:prstGeom prst="line">
            <a:avLst/>
          </a:prstGeom>
          <a:noFill/>
          <a:ln w="9525">
            <a:solidFill>
              <a:srgbClr val="00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50" name="Line 167"/>
          <p:cNvSpPr>
            <a:spLocks noChangeShapeType="1"/>
          </p:cNvSpPr>
          <p:nvPr/>
        </p:nvSpPr>
        <p:spPr bwMode="auto">
          <a:xfrm flipH="1">
            <a:off x="3028950" y="4264025"/>
            <a:ext cx="200025" cy="503238"/>
          </a:xfrm>
          <a:prstGeom prst="line">
            <a:avLst/>
          </a:prstGeom>
          <a:noFill/>
          <a:ln w="9525">
            <a:solidFill>
              <a:srgbClr val="00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51" name="Line 168"/>
          <p:cNvSpPr>
            <a:spLocks noChangeShapeType="1"/>
          </p:cNvSpPr>
          <p:nvPr/>
        </p:nvSpPr>
        <p:spPr bwMode="auto">
          <a:xfrm>
            <a:off x="3424238" y="4265613"/>
            <a:ext cx="242887" cy="515937"/>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52" name="Line 169"/>
          <p:cNvSpPr>
            <a:spLocks noChangeShapeType="1"/>
          </p:cNvSpPr>
          <p:nvPr/>
        </p:nvSpPr>
        <p:spPr bwMode="auto">
          <a:xfrm flipH="1">
            <a:off x="4737100" y="4246563"/>
            <a:ext cx="246063" cy="53340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53" name="Line 170"/>
          <p:cNvSpPr>
            <a:spLocks noChangeShapeType="1"/>
          </p:cNvSpPr>
          <p:nvPr/>
        </p:nvSpPr>
        <p:spPr bwMode="auto">
          <a:xfrm>
            <a:off x="5176838" y="4262438"/>
            <a:ext cx="228600" cy="515937"/>
          </a:xfrm>
          <a:prstGeom prst="line">
            <a:avLst/>
          </a:prstGeom>
          <a:noFill/>
          <a:ln w="9525">
            <a:solidFill>
              <a:srgbClr val="00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54" name="Line 171"/>
          <p:cNvSpPr>
            <a:spLocks noChangeShapeType="1"/>
          </p:cNvSpPr>
          <p:nvPr/>
        </p:nvSpPr>
        <p:spPr bwMode="auto">
          <a:xfrm flipH="1">
            <a:off x="6318250" y="4244975"/>
            <a:ext cx="138113" cy="519113"/>
          </a:xfrm>
          <a:prstGeom prst="line">
            <a:avLst/>
          </a:prstGeom>
          <a:noFill/>
          <a:ln w="9525">
            <a:solidFill>
              <a:srgbClr val="00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55" name="Line 172"/>
          <p:cNvSpPr>
            <a:spLocks noChangeShapeType="1"/>
          </p:cNvSpPr>
          <p:nvPr/>
        </p:nvSpPr>
        <p:spPr bwMode="auto">
          <a:xfrm>
            <a:off x="6651625" y="4246563"/>
            <a:ext cx="303213" cy="515937"/>
          </a:xfrm>
          <a:prstGeom prst="line">
            <a:avLst/>
          </a:prstGeom>
          <a:noFill/>
          <a:ln w="9525">
            <a:solidFill>
              <a:srgbClr val="00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56" name="Text Box 173"/>
          <p:cNvSpPr txBox="1">
            <a:spLocks noChangeArrowheads="1"/>
          </p:cNvSpPr>
          <p:nvPr/>
        </p:nvSpPr>
        <p:spPr bwMode="auto">
          <a:xfrm>
            <a:off x="2159000" y="2751138"/>
            <a:ext cx="14176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spcBef>
                <a:spcPct val="50000"/>
              </a:spcBef>
            </a:pPr>
            <a:r>
              <a:rPr kumimoji="1" lang="en-US" altLang="zh-CN" b="1">
                <a:solidFill>
                  <a:srgbClr val="000066"/>
                </a:solidFill>
                <a:latin typeface="Times New Roman" pitchFamily="18" charset="0"/>
                <a:ea typeface="华文楷体" pitchFamily="2" charset="-122"/>
                <a:cs typeface="Times New Roman" pitchFamily="18" charset="0"/>
              </a:rPr>
              <a:t>X[1] = 1</a:t>
            </a:r>
          </a:p>
        </p:txBody>
      </p:sp>
      <p:sp>
        <p:nvSpPr>
          <p:cNvPr id="94257" name="Text Box 175"/>
          <p:cNvSpPr txBox="1">
            <a:spLocks noChangeArrowheads="1"/>
          </p:cNvSpPr>
          <p:nvPr/>
        </p:nvSpPr>
        <p:spPr bwMode="auto">
          <a:xfrm>
            <a:off x="755650" y="3481388"/>
            <a:ext cx="14176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spcBef>
                <a:spcPct val="50000"/>
              </a:spcBef>
            </a:pPr>
            <a:r>
              <a:rPr kumimoji="1" lang="en-US" altLang="zh-CN" b="1">
                <a:solidFill>
                  <a:srgbClr val="000066"/>
                </a:solidFill>
                <a:latin typeface="Times New Roman" pitchFamily="18" charset="0"/>
                <a:ea typeface="华文楷体" pitchFamily="2" charset="-122"/>
                <a:cs typeface="Times New Roman" pitchFamily="18" charset="0"/>
              </a:rPr>
              <a:t>X[2] = 1</a:t>
            </a:r>
          </a:p>
        </p:txBody>
      </p:sp>
      <p:sp>
        <p:nvSpPr>
          <p:cNvPr id="94258" name="Text Box 176"/>
          <p:cNvSpPr txBox="1">
            <a:spLocks noChangeArrowheads="1"/>
          </p:cNvSpPr>
          <p:nvPr/>
        </p:nvSpPr>
        <p:spPr bwMode="auto">
          <a:xfrm>
            <a:off x="2852738" y="3495675"/>
            <a:ext cx="1019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spcBef>
                <a:spcPct val="50000"/>
              </a:spcBef>
            </a:pPr>
            <a:r>
              <a:rPr kumimoji="1" lang="en-US" altLang="zh-CN" b="1">
                <a:solidFill>
                  <a:srgbClr val="000066"/>
                </a:solidFill>
                <a:latin typeface="Times New Roman" pitchFamily="18" charset="0"/>
                <a:ea typeface="华文楷体" pitchFamily="2" charset="-122"/>
                <a:cs typeface="Times New Roman" pitchFamily="18" charset="0"/>
              </a:rPr>
              <a:t>X[2] = 0</a:t>
            </a:r>
          </a:p>
        </p:txBody>
      </p:sp>
      <p:sp>
        <p:nvSpPr>
          <p:cNvPr id="94259" name="Text Box 177"/>
          <p:cNvSpPr txBox="1">
            <a:spLocks noChangeArrowheads="1"/>
          </p:cNvSpPr>
          <p:nvPr/>
        </p:nvSpPr>
        <p:spPr bwMode="auto">
          <a:xfrm>
            <a:off x="6070600" y="3467100"/>
            <a:ext cx="8763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spcBef>
                <a:spcPct val="50000"/>
              </a:spcBef>
            </a:pPr>
            <a:r>
              <a:rPr kumimoji="1" lang="en-US" altLang="zh-CN" b="1">
                <a:solidFill>
                  <a:srgbClr val="000066"/>
                </a:solidFill>
                <a:latin typeface="Times New Roman" pitchFamily="18" charset="0"/>
                <a:ea typeface="华文楷体" pitchFamily="2" charset="-122"/>
                <a:cs typeface="Times New Roman" pitchFamily="18" charset="0"/>
              </a:rPr>
              <a:t>X[2] = 0</a:t>
            </a:r>
          </a:p>
        </p:txBody>
      </p:sp>
      <p:sp>
        <p:nvSpPr>
          <p:cNvPr id="94260" name="Text Box 178"/>
          <p:cNvSpPr txBox="1">
            <a:spLocks noChangeArrowheads="1"/>
          </p:cNvSpPr>
          <p:nvPr/>
        </p:nvSpPr>
        <p:spPr bwMode="auto">
          <a:xfrm>
            <a:off x="4097338" y="3460750"/>
            <a:ext cx="13620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spcBef>
                <a:spcPct val="50000"/>
              </a:spcBef>
            </a:pPr>
            <a:r>
              <a:rPr kumimoji="1" lang="en-US" altLang="zh-CN" b="1">
                <a:solidFill>
                  <a:srgbClr val="000066"/>
                </a:solidFill>
                <a:latin typeface="Times New Roman" pitchFamily="18" charset="0"/>
                <a:ea typeface="华文楷体" pitchFamily="2" charset="-122"/>
                <a:cs typeface="Times New Roman" pitchFamily="18" charset="0"/>
              </a:rPr>
              <a:t>X[2] = 1</a:t>
            </a:r>
          </a:p>
        </p:txBody>
      </p:sp>
      <p:sp>
        <p:nvSpPr>
          <p:cNvPr id="94261" name="Text Box 173"/>
          <p:cNvSpPr txBox="1">
            <a:spLocks noChangeArrowheads="1"/>
          </p:cNvSpPr>
          <p:nvPr/>
        </p:nvSpPr>
        <p:spPr bwMode="auto">
          <a:xfrm>
            <a:off x="4449763" y="2736850"/>
            <a:ext cx="1417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spcBef>
                <a:spcPct val="50000"/>
              </a:spcBef>
            </a:pPr>
            <a:r>
              <a:rPr kumimoji="1" lang="en-US" altLang="zh-CN" b="1">
                <a:solidFill>
                  <a:srgbClr val="000066"/>
                </a:solidFill>
                <a:latin typeface="Times New Roman" pitchFamily="18" charset="0"/>
                <a:ea typeface="华文楷体" pitchFamily="2" charset="-122"/>
                <a:cs typeface="Times New Roman" pitchFamily="18" charset="0"/>
              </a:rPr>
              <a:t>X[1] = 0</a:t>
            </a:r>
          </a:p>
        </p:txBody>
      </p:sp>
      <p:sp>
        <p:nvSpPr>
          <p:cNvPr id="94262" name="Text Box 175"/>
          <p:cNvSpPr txBox="1">
            <a:spLocks noChangeArrowheads="1"/>
          </p:cNvSpPr>
          <p:nvPr/>
        </p:nvSpPr>
        <p:spPr bwMode="auto">
          <a:xfrm>
            <a:off x="444500" y="4298950"/>
            <a:ext cx="10874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spcBef>
                <a:spcPct val="50000"/>
              </a:spcBef>
            </a:pPr>
            <a:r>
              <a:rPr kumimoji="1" lang="en-US" altLang="zh-CN" b="1">
                <a:solidFill>
                  <a:srgbClr val="000066"/>
                </a:solidFill>
                <a:latin typeface="Times New Roman" pitchFamily="18" charset="0"/>
                <a:ea typeface="华文楷体" pitchFamily="2" charset="-122"/>
                <a:cs typeface="Times New Roman" pitchFamily="18" charset="0"/>
              </a:rPr>
              <a:t>X[3] = 1</a:t>
            </a:r>
          </a:p>
        </p:txBody>
      </p:sp>
      <p:sp>
        <p:nvSpPr>
          <p:cNvPr id="94263" name="Text Box 176"/>
          <p:cNvSpPr txBox="1">
            <a:spLocks noChangeArrowheads="1"/>
          </p:cNvSpPr>
          <p:nvPr/>
        </p:nvSpPr>
        <p:spPr bwMode="auto">
          <a:xfrm>
            <a:off x="1936750" y="4275138"/>
            <a:ext cx="889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spcBef>
                <a:spcPct val="50000"/>
              </a:spcBef>
            </a:pPr>
            <a:r>
              <a:rPr kumimoji="1" lang="en-US" altLang="zh-CN" b="1">
                <a:solidFill>
                  <a:srgbClr val="000066"/>
                </a:solidFill>
                <a:latin typeface="Times New Roman" pitchFamily="18" charset="0"/>
                <a:ea typeface="华文楷体" pitchFamily="2" charset="-122"/>
                <a:cs typeface="Times New Roman" pitchFamily="18" charset="0"/>
              </a:rPr>
              <a:t>X[3] = 0</a:t>
            </a:r>
          </a:p>
        </p:txBody>
      </p:sp>
      <p:sp>
        <p:nvSpPr>
          <p:cNvPr id="94264" name="Text Box 177"/>
          <p:cNvSpPr txBox="1">
            <a:spLocks noChangeArrowheads="1"/>
          </p:cNvSpPr>
          <p:nvPr/>
        </p:nvSpPr>
        <p:spPr bwMode="auto">
          <a:xfrm>
            <a:off x="6684963" y="4356100"/>
            <a:ext cx="8778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spcBef>
                <a:spcPct val="50000"/>
              </a:spcBef>
            </a:pPr>
            <a:r>
              <a:rPr kumimoji="1" lang="en-US" altLang="zh-CN" b="1">
                <a:solidFill>
                  <a:srgbClr val="000066"/>
                </a:solidFill>
                <a:latin typeface="Times New Roman" pitchFamily="18" charset="0"/>
                <a:ea typeface="华文楷体" pitchFamily="2" charset="-122"/>
                <a:cs typeface="Times New Roman" pitchFamily="18" charset="0"/>
              </a:rPr>
              <a:t>X[3] = 0</a:t>
            </a:r>
          </a:p>
        </p:txBody>
      </p:sp>
      <p:sp>
        <p:nvSpPr>
          <p:cNvPr id="94265" name="Text Box 178"/>
          <p:cNvSpPr txBox="1">
            <a:spLocks noChangeArrowheads="1"/>
          </p:cNvSpPr>
          <p:nvPr/>
        </p:nvSpPr>
        <p:spPr bwMode="auto">
          <a:xfrm>
            <a:off x="5721350" y="4370388"/>
            <a:ext cx="8334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spcBef>
                <a:spcPct val="50000"/>
              </a:spcBef>
            </a:pPr>
            <a:r>
              <a:rPr kumimoji="1" lang="en-US" altLang="zh-CN" b="1">
                <a:solidFill>
                  <a:srgbClr val="000066"/>
                </a:solidFill>
                <a:latin typeface="Times New Roman" pitchFamily="18" charset="0"/>
                <a:ea typeface="华文楷体" pitchFamily="2" charset="-122"/>
                <a:cs typeface="Times New Roman" pitchFamily="18" charset="0"/>
              </a:rPr>
              <a:t>X[3] = 1</a:t>
            </a:r>
          </a:p>
        </p:txBody>
      </p:sp>
      <p:cxnSp>
        <p:nvCxnSpPr>
          <p:cNvPr id="103" name="直接箭头连接符 102"/>
          <p:cNvCxnSpPr/>
          <p:nvPr/>
        </p:nvCxnSpPr>
        <p:spPr>
          <a:xfrm flipV="1">
            <a:off x="2422525" y="3051175"/>
            <a:ext cx="4606925" cy="127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9" name="Text Box 173"/>
          <p:cNvSpPr txBox="1">
            <a:spLocks noChangeArrowheads="1"/>
          </p:cNvSpPr>
          <p:nvPr/>
        </p:nvSpPr>
        <p:spPr bwMode="auto">
          <a:xfrm>
            <a:off x="7561263" y="2689225"/>
            <a:ext cx="1463675" cy="55403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0" tIns="0" rIns="0" bIns="0">
            <a:spAutoFit/>
          </a:bodyPr>
          <a:lstStyle/>
          <a:p>
            <a:pPr algn="r" eaLnBrk="1" hangingPunct="1">
              <a:spcBef>
                <a:spcPct val="50000"/>
              </a:spcBef>
              <a:defRPr/>
            </a:pPr>
            <a:r>
              <a:rPr kumimoji="1" lang="zh-CN" altLang="en-US" b="1" dirty="0">
                <a:solidFill>
                  <a:srgbClr val="000066"/>
                </a:solidFill>
                <a:latin typeface="Times New Roman" pitchFamily="18" charset="0"/>
                <a:ea typeface="华文楷体" pitchFamily="2" charset="-122"/>
                <a:cs typeface="Times New Roman" pitchFamily="18" charset="0"/>
              </a:rPr>
              <a:t>第</a:t>
            </a:r>
            <a:r>
              <a:rPr kumimoji="1" lang="zh-CN" altLang="en-US" b="1" dirty="0">
                <a:solidFill>
                  <a:srgbClr val="FF0000"/>
                </a:solidFill>
                <a:latin typeface="Times New Roman" pitchFamily="18" charset="0"/>
                <a:ea typeface="华文楷体" pitchFamily="2" charset="-122"/>
                <a:cs typeface="Times New Roman" pitchFamily="18" charset="0"/>
              </a:rPr>
              <a:t>一</a:t>
            </a:r>
            <a:r>
              <a:rPr kumimoji="1" lang="zh-CN" altLang="en-US" b="1" dirty="0">
                <a:solidFill>
                  <a:srgbClr val="000066"/>
                </a:solidFill>
                <a:latin typeface="Times New Roman" pitchFamily="18" charset="0"/>
                <a:ea typeface="华文楷体" pitchFamily="2" charset="-122"/>
                <a:cs typeface="Times New Roman" pitchFamily="18" charset="0"/>
              </a:rPr>
              <a:t>层，判断第</a:t>
            </a:r>
            <a:r>
              <a:rPr kumimoji="1" lang="zh-CN" altLang="en-US" b="1" dirty="0">
                <a:solidFill>
                  <a:srgbClr val="FF0000"/>
                </a:solidFill>
                <a:latin typeface="Times New Roman" pitchFamily="18" charset="0"/>
                <a:ea typeface="华文楷体" pitchFamily="2" charset="-122"/>
                <a:cs typeface="Times New Roman" pitchFamily="18" charset="0"/>
              </a:rPr>
              <a:t>一</a:t>
            </a:r>
            <a:r>
              <a:rPr kumimoji="1" lang="zh-CN" altLang="en-US" b="1" dirty="0">
                <a:solidFill>
                  <a:srgbClr val="000066"/>
                </a:solidFill>
                <a:latin typeface="Times New Roman" pitchFamily="18" charset="0"/>
                <a:ea typeface="华文楷体" pitchFamily="2" charset="-122"/>
                <a:cs typeface="Times New Roman" pitchFamily="18" charset="0"/>
              </a:rPr>
              <a:t>个物品</a:t>
            </a:r>
            <a:endParaRPr kumimoji="1" lang="en-US" altLang="zh-CN" b="1" dirty="0">
              <a:solidFill>
                <a:srgbClr val="000066"/>
              </a:solidFill>
              <a:latin typeface="Times New Roman" pitchFamily="18" charset="0"/>
              <a:ea typeface="华文楷体" pitchFamily="2" charset="-122"/>
              <a:cs typeface="Times New Roman" pitchFamily="18" charset="0"/>
            </a:endParaRPr>
          </a:p>
        </p:txBody>
      </p:sp>
      <p:cxnSp>
        <p:nvCxnSpPr>
          <p:cNvPr id="110" name="直接箭头连接符 109"/>
          <p:cNvCxnSpPr/>
          <p:nvPr/>
        </p:nvCxnSpPr>
        <p:spPr>
          <a:xfrm flipV="1">
            <a:off x="1698625" y="3740150"/>
            <a:ext cx="5426075" cy="238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1" name="Text Box 173"/>
          <p:cNvSpPr txBox="1">
            <a:spLocks noChangeArrowheads="1"/>
          </p:cNvSpPr>
          <p:nvPr/>
        </p:nvSpPr>
        <p:spPr bwMode="auto">
          <a:xfrm>
            <a:off x="7596188" y="3400425"/>
            <a:ext cx="1465262" cy="55403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0" tIns="0" rIns="0" bIns="0">
            <a:spAutoFit/>
          </a:bodyPr>
          <a:lstStyle/>
          <a:p>
            <a:pPr algn="r" eaLnBrk="1" hangingPunct="1">
              <a:spcBef>
                <a:spcPct val="50000"/>
              </a:spcBef>
              <a:defRPr/>
            </a:pPr>
            <a:r>
              <a:rPr kumimoji="1" lang="zh-CN" altLang="en-US" b="1" dirty="0">
                <a:solidFill>
                  <a:srgbClr val="000066"/>
                </a:solidFill>
                <a:latin typeface="Times New Roman" pitchFamily="18" charset="0"/>
                <a:ea typeface="华文楷体" pitchFamily="2" charset="-122"/>
                <a:cs typeface="Times New Roman" pitchFamily="18" charset="0"/>
              </a:rPr>
              <a:t>第</a:t>
            </a:r>
            <a:r>
              <a:rPr kumimoji="1" lang="zh-CN" altLang="en-US" b="1" dirty="0">
                <a:solidFill>
                  <a:srgbClr val="FF0000"/>
                </a:solidFill>
                <a:latin typeface="Times New Roman" pitchFamily="18" charset="0"/>
                <a:ea typeface="华文楷体" pitchFamily="2" charset="-122"/>
                <a:cs typeface="Times New Roman" pitchFamily="18" charset="0"/>
              </a:rPr>
              <a:t>二</a:t>
            </a:r>
            <a:r>
              <a:rPr kumimoji="1" lang="zh-CN" altLang="en-US" b="1" dirty="0">
                <a:solidFill>
                  <a:srgbClr val="000066"/>
                </a:solidFill>
                <a:latin typeface="Times New Roman" pitchFamily="18" charset="0"/>
                <a:ea typeface="华文楷体" pitchFamily="2" charset="-122"/>
                <a:cs typeface="Times New Roman" pitchFamily="18" charset="0"/>
              </a:rPr>
              <a:t>层，判断第</a:t>
            </a:r>
            <a:r>
              <a:rPr kumimoji="1" lang="zh-CN" altLang="en-US" b="1" dirty="0">
                <a:solidFill>
                  <a:srgbClr val="FF0000"/>
                </a:solidFill>
                <a:latin typeface="Times New Roman" pitchFamily="18" charset="0"/>
                <a:ea typeface="华文楷体" pitchFamily="2" charset="-122"/>
                <a:cs typeface="Times New Roman" pitchFamily="18" charset="0"/>
              </a:rPr>
              <a:t>二</a:t>
            </a:r>
            <a:r>
              <a:rPr kumimoji="1" lang="zh-CN" altLang="en-US" b="1" dirty="0">
                <a:solidFill>
                  <a:srgbClr val="000066"/>
                </a:solidFill>
                <a:latin typeface="Times New Roman" pitchFamily="18" charset="0"/>
                <a:ea typeface="华文楷体" pitchFamily="2" charset="-122"/>
                <a:cs typeface="Times New Roman" pitchFamily="18" charset="0"/>
              </a:rPr>
              <a:t>个物品</a:t>
            </a:r>
            <a:endParaRPr kumimoji="1" lang="en-US" altLang="zh-CN" b="1" dirty="0">
              <a:solidFill>
                <a:srgbClr val="000066"/>
              </a:solidFill>
              <a:latin typeface="Times New Roman" pitchFamily="18" charset="0"/>
              <a:ea typeface="华文楷体" pitchFamily="2" charset="-122"/>
              <a:cs typeface="Times New Roman" pitchFamily="18" charset="0"/>
            </a:endParaRPr>
          </a:p>
        </p:txBody>
      </p:sp>
      <p:cxnSp>
        <p:nvCxnSpPr>
          <p:cNvPr id="114" name="直接箭头连接符 113"/>
          <p:cNvCxnSpPr/>
          <p:nvPr/>
        </p:nvCxnSpPr>
        <p:spPr>
          <a:xfrm flipV="1">
            <a:off x="1328738" y="4630738"/>
            <a:ext cx="6342062" cy="222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5" name="Text Box 173"/>
          <p:cNvSpPr txBox="1">
            <a:spLocks noChangeArrowheads="1"/>
          </p:cNvSpPr>
          <p:nvPr/>
        </p:nvSpPr>
        <p:spPr bwMode="auto">
          <a:xfrm>
            <a:off x="7608888" y="4241800"/>
            <a:ext cx="1463675" cy="55403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spAutoFit/>
          </a:bodyPr>
          <a:lstStyle/>
          <a:p>
            <a:pPr algn="r" eaLnBrk="1" hangingPunct="1">
              <a:spcBef>
                <a:spcPct val="50000"/>
              </a:spcBef>
              <a:defRPr/>
            </a:pPr>
            <a:r>
              <a:rPr kumimoji="1" lang="zh-CN" altLang="en-US" b="1" dirty="0">
                <a:solidFill>
                  <a:srgbClr val="000066"/>
                </a:solidFill>
                <a:latin typeface="Times New Roman" pitchFamily="18" charset="0"/>
                <a:ea typeface="华文楷体" pitchFamily="2" charset="-122"/>
                <a:cs typeface="Times New Roman" pitchFamily="18" charset="0"/>
              </a:rPr>
              <a:t>第</a:t>
            </a:r>
            <a:r>
              <a:rPr kumimoji="1" lang="zh-CN" altLang="en-US" b="1" dirty="0">
                <a:solidFill>
                  <a:srgbClr val="FF0000"/>
                </a:solidFill>
                <a:latin typeface="Times New Roman" pitchFamily="18" charset="0"/>
                <a:ea typeface="华文楷体" pitchFamily="2" charset="-122"/>
                <a:cs typeface="Times New Roman" pitchFamily="18" charset="0"/>
              </a:rPr>
              <a:t>三</a:t>
            </a:r>
            <a:r>
              <a:rPr kumimoji="1" lang="zh-CN" altLang="en-US" b="1" dirty="0">
                <a:solidFill>
                  <a:srgbClr val="000066"/>
                </a:solidFill>
                <a:latin typeface="Times New Roman" pitchFamily="18" charset="0"/>
                <a:ea typeface="华文楷体" pitchFamily="2" charset="-122"/>
                <a:cs typeface="Times New Roman" pitchFamily="18" charset="0"/>
              </a:rPr>
              <a:t>层，判断第</a:t>
            </a:r>
            <a:r>
              <a:rPr kumimoji="1" lang="zh-CN" altLang="en-US" b="1" dirty="0">
                <a:solidFill>
                  <a:srgbClr val="FF0000"/>
                </a:solidFill>
                <a:latin typeface="Times New Roman" pitchFamily="18" charset="0"/>
                <a:ea typeface="华文楷体" pitchFamily="2" charset="-122"/>
                <a:cs typeface="Times New Roman" pitchFamily="18" charset="0"/>
              </a:rPr>
              <a:t>三</a:t>
            </a:r>
            <a:r>
              <a:rPr kumimoji="1" lang="zh-CN" altLang="en-US" b="1" dirty="0">
                <a:solidFill>
                  <a:srgbClr val="000066"/>
                </a:solidFill>
                <a:latin typeface="Times New Roman" pitchFamily="18" charset="0"/>
                <a:ea typeface="华文楷体" pitchFamily="2" charset="-122"/>
                <a:cs typeface="Times New Roman" pitchFamily="18" charset="0"/>
              </a:rPr>
              <a:t>个物品</a:t>
            </a:r>
            <a:endParaRPr kumimoji="1" lang="en-US" altLang="zh-CN" b="1" dirty="0">
              <a:solidFill>
                <a:srgbClr val="000066"/>
              </a:solidFill>
              <a:latin typeface="Times New Roman" pitchFamily="18" charset="0"/>
              <a:ea typeface="华文楷体" pitchFamily="2" charset="-122"/>
              <a:cs typeface="Times New Roman" pitchFamily="18" charset="0"/>
            </a:endParaRPr>
          </a:p>
        </p:txBody>
      </p:sp>
      <p:sp>
        <p:nvSpPr>
          <p:cNvPr id="117" name="动作按钮: 后退或前一项 116">
            <a:hlinkClick r:id="rId4" action="ppaction://hlinksldjump" highlightClick="1"/>
          </p:cNvPr>
          <p:cNvSpPr/>
          <p:nvPr/>
        </p:nvSpPr>
        <p:spPr>
          <a:xfrm>
            <a:off x="4275138" y="5521325"/>
            <a:ext cx="1293812" cy="67786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11" grpId="0" animBg="1"/>
      <p:bldP spid="1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2"/>
          <p:cNvSpPr>
            <a:spLocks noChangeArrowheads="1"/>
          </p:cNvSpPr>
          <p:nvPr/>
        </p:nvSpPr>
        <p:spPr bwMode="auto">
          <a:xfrm>
            <a:off x="292100" y="376238"/>
            <a:ext cx="67500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分支限界法基本思想</a:t>
            </a:r>
            <a:r>
              <a:rPr lang="en-US" altLang="zh-CN" sz="3200">
                <a:solidFill>
                  <a:schemeClr val="bg1"/>
                </a:solidFill>
                <a:latin typeface="楷体" pitchFamily="49" charset="-122"/>
                <a:ea typeface="楷体" pitchFamily="49" charset="-122"/>
              </a:rPr>
              <a:t>—</a:t>
            </a:r>
            <a:r>
              <a:rPr lang="zh-CN" altLang="en-US" sz="3200">
                <a:solidFill>
                  <a:schemeClr val="bg1"/>
                </a:solidFill>
                <a:latin typeface="楷体" pitchFamily="49" charset="-122"/>
                <a:ea typeface="楷体" pitchFamily="49" charset="-122"/>
              </a:rPr>
              <a:t>上界</a:t>
            </a:r>
            <a:r>
              <a:rPr lang="en-US" altLang="zh-CN" sz="3200">
                <a:solidFill>
                  <a:schemeClr val="bg1"/>
                </a:solidFill>
                <a:latin typeface="楷体" pitchFamily="49" charset="-122"/>
                <a:ea typeface="楷体" pitchFamily="49" charset="-122"/>
              </a:rPr>
              <a:t>&amp;</a:t>
            </a:r>
            <a:r>
              <a:rPr lang="zh-CN" altLang="en-US" sz="3200">
                <a:solidFill>
                  <a:schemeClr val="bg1"/>
                </a:solidFill>
                <a:latin typeface="楷体" pitchFamily="49" charset="-122"/>
                <a:ea typeface="楷体" pitchFamily="49" charset="-122"/>
              </a:rPr>
              <a:t>下界</a:t>
            </a:r>
          </a:p>
        </p:txBody>
      </p:sp>
      <p:sp>
        <p:nvSpPr>
          <p:cNvPr id="3" name="内容占位符 2"/>
          <p:cNvSpPr>
            <a:spLocks noGrp="1"/>
          </p:cNvSpPr>
          <p:nvPr>
            <p:ph idx="1"/>
          </p:nvPr>
        </p:nvSpPr>
        <p:spPr>
          <a:xfrm>
            <a:off x="393700" y="1379538"/>
            <a:ext cx="8348663" cy="4262437"/>
          </a:xfrm>
        </p:spPr>
        <p:style>
          <a:lnRef idx="2">
            <a:schemeClr val="dk1"/>
          </a:lnRef>
          <a:fillRef idx="1">
            <a:schemeClr val="lt1"/>
          </a:fillRef>
          <a:effectRef idx="0">
            <a:schemeClr val="dk1"/>
          </a:effectRef>
          <a:fontRef idx="minor">
            <a:schemeClr val="dk1"/>
          </a:fontRef>
        </p:style>
        <p:txBody>
          <a:bodyPr/>
          <a:lstStyle/>
          <a:p>
            <a:pPr marL="0" indent="0" algn="just" defTabSz="914400" eaLnBrk="1" fontAlgn="auto" hangingPunct="1">
              <a:lnSpc>
                <a:spcPct val="150000"/>
              </a:lnSpc>
              <a:spcBef>
                <a:spcPts val="0"/>
              </a:spcBef>
              <a:spcAft>
                <a:spcPts val="0"/>
              </a:spcAft>
              <a:buClrTx/>
              <a:buSzTx/>
              <a:buFont typeface="Wingdings" pitchFamily="2" charset="2"/>
              <a:buNone/>
              <a:defRPr/>
            </a:pPr>
            <a:r>
              <a:rPr lang="zh-CN" altLang="en-US" sz="3600" b="1" kern="0" dirty="0" smtClean="0">
                <a:solidFill>
                  <a:srgbClr val="FF0000"/>
                </a:solidFill>
                <a:latin typeface="Times New Roman" pitchFamily="18" charset="0"/>
                <a:ea typeface="华文楷体" pitchFamily="2" charset="-122"/>
                <a:cs typeface="Times New Roman" pitchFamily="18" charset="0"/>
              </a:rPr>
              <a:t>节点</a:t>
            </a:r>
            <a:r>
              <a:rPr lang="en-US" altLang="zh-CN" sz="3600" b="1" kern="0" dirty="0" smtClean="0">
                <a:solidFill>
                  <a:srgbClr val="FF0000"/>
                </a:solidFill>
                <a:latin typeface="Times New Roman" pitchFamily="18" charset="0"/>
                <a:ea typeface="华文楷体" pitchFamily="2" charset="-122"/>
                <a:cs typeface="Times New Roman" pitchFamily="18" charset="0"/>
              </a:rPr>
              <a:t>v</a:t>
            </a:r>
            <a:r>
              <a:rPr lang="zh-CN" altLang="en-US" sz="3600" b="1" kern="0" dirty="0" smtClean="0">
                <a:solidFill>
                  <a:srgbClr val="FF0000"/>
                </a:solidFill>
                <a:latin typeface="Times New Roman" pitchFamily="18" charset="0"/>
                <a:ea typeface="华文楷体" pitchFamily="2" charset="-122"/>
                <a:cs typeface="Times New Roman" pitchFamily="18" charset="0"/>
              </a:rPr>
              <a:t>下界</a:t>
            </a:r>
            <a:r>
              <a:rPr lang="en-US" altLang="zh-CN" sz="3600" b="1" kern="0" dirty="0" smtClean="0">
                <a:solidFill>
                  <a:srgbClr val="FF0000"/>
                </a:solidFill>
                <a:latin typeface="Times New Roman" pitchFamily="18" charset="0"/>
                <a:ea typeface="华文楷体" pitchFamily="2" charset="-122"/>
                <a:cs typeface="Times New Roman" pitchFamily="18" charset="0"/>
              </a:rPr>
              <a:t>(LB(v))</a:t>
            </a:r>
            <a:r>
              <a:rPr lang="zh-CN" altLang="en-US" sz="3600" b="1" kern="0" dirty="0" smtClean="0">
                <a:solidFill>
                  <a:sysClr val="windowText" lastClr="000000"/>
                </a:solidFill>
                <a:latin typeface="Times New Roman" pitchFamily="18" charset="0"/>
                <a:ea typeface="华文楷体" pitchFamily="2" charset="-122"/>
                <a:cs typeface="Times New Roman" pitchFamily="18" charset="0"/>
              </a:rPr>
              <a:t>：从</a:t>
            </a:r>
            <a:r>
              <a:rPr lang="en-US" altLang="zh-CN" sz="3600" b="1" kern="0" dirty="0" smtClean="0">
                <a:solidFill>
                  <a:sysClr val="windowText" lastClr="000000"/>
                </a:solidFill>
                <a:latin typeface="Times New Roman" pitchFamily="18" charset="0"/>
                <a:ea typeface="华文楷体" pitchFamily="2" charset="-122"/>
                <a:cs typeface="Times New Roman" pitchFamily="18" charset="0"/>
              </a:rPr>
              <a:t>v</a:t>
            </a:r>
            <a:r>
              <a:rPr lang="zh-CN" altLang="en-US" sz="3600" b="1" kern="0" dirty="0" smtClean="0">
                <a:solidFill>
                  <a:sysClr val="windowText" lastClr="000000"/>
                </a:solidFill>
                <a:latin typeface="Times New Roman" pitchFamily="18" charset="0"/>
                <a:ea typeface="华文楷体" pitchFamily="2" charset="-122"/>
                <a:cs typeface="Times New Roman" pitchFamily="18" charset="0"/>
              </a:rPr>
              <a:t>出发得到的所有叶子节点的效益值均</a:t>
            </a:r>
            <a:r>
              <a:rPr lang="zh-CN" altLang="en-US" sz="3600" b="1" kern="0" dirty="0" smtClean="0">
                <a:solidFill>
                  <a:srgbClr val="FF0000"/>
                </a:solidFill>
                <a:latin typeface="Times New Roman" pitchFamily="18" charset="0"/>
                <a:ea typeface="华文楷体" pitchFamily="2" charset="-122"/>
                <a:cs typeface="Times New Roman" pitchFamily="18" charset="0"/>
              </a:rPr>
              <a:t>不小于</a:t>
            </a:r>
            <a:r>
              <a:rPr lang="en-US" altLang="zh-CN" sz="3600" b="1" kern="0" dirty="0" smtClean="0">
                <a:solidFill>
                  <a:sysClr val="windowText" lastClr="000000"/>
                </a:solidFill>
                <a:latin typeface="Times New Roman" pitchFamily="18" charset="0"/>
                <a:ea typeface="华文楷体" pitchFamily="2" charset="-122"/>
                <a:cs typeface="Times New Roman" pitchFamily="18" charset="0"/>
              </a:rPr>
              <a:t>LB(v)</a:t>
            </a:r>
            <a:r>
              <a:rPr lang="zh-CN" altLang="en-US" sz="3600" b="1" kern="0" dirty="0" smtClean="0">
                <a:solidFill>
                  <a:sysClr val="windowText" lastClr="000000"/>
                </a:solidFill>
                <a:latin typeface="Times New Roman" pitchFamily="18" charset="0"/>
                <a:ea typeface="华文楷体" pitchFamily="2" charset="-122"/>
                <a:cs typeface="Times New Roman" pitchFamily="18" charset="0"/>
              </a:rPr>
              <a:t>，则</a:t>
            </a:r>
            <a:r>
              <a:rPr lang="en-US" altLang="zh-CN" sz="3600" b="1" kern="0" dirty="0" smtClean="0">
                <a:solidFill>
                  <a:sysClr val="windowText" lastClr="000000"/>
                </a:solidFill>
                <a:latin typeface="Times New Roman" pitchFamily="18" charset="0"/>
                <a:ea typeface="华文楷体" pitchFamily="2" charset="-122"/>
                <a:cs typeface="Times New Roman" pitchFamily="18" charset="0"/>
              </a:rPr>
              <a:t>LB(v)</a:t>
            </a:r>
            <a:r>
              <a:rPr lang="zh-CN" altLang="en-US" sz="3600" b="1" kern="0" dirty="0" smtClean="0">
                <a:solidFill>
                  <a:sysClr val="windowText" lastClr="000000"/>
                </a:solidFill>
                <a:latin typeface="Times New Roman" pitchFamily="18" charset="0"/>
                <a:ea typeface="华文楷体" pitchFamily="2" charset="-122"/>
                <a:cs typeface="Times New Roman" pitchFamily="18" charset="0"/>
              </a:rPr>
              <a:t>为节点</a:t>
            </a:r>
            <a:r>
              <a:rPr lang="en-US" altLang="zh-CN" sz="3600" b="1" kern="0" dirty="0" smtClean="0">
                <a:solidFill>
                  <a:sysClr val="windowText" lastClr="000000"/>
                </a:solidFill>
                <a:latin typeface="Times New Roman" pitchFamily="18" charset="0"/>
                <a:ea typeface="华文楷体" pitchFamily="2" charset="-122"/>
                <a:cs typeface="Times New Roman" pitchFamily="18" charset="0"/>
              </a:rPr>
              <a:t>v</a:t>
            </a:r>
            <a:r>
              <a:rPr lang="zh-CN" altLang="en-US" sz="3600" b="1" kern="0" dirty="0" smtClean="0">
                <a:solidFill>
                  <a:sysClr val="windowText" lastClr="000000"/>
                </a:solidFill>
                <a:latin typeface="Times New Roman" pitchFamily="18" charset="0"/>
                <a:ea typeface="华文楷体" pitchFamily="2" charset="-122"/>
                <a:cs typeface="Times New Roman" pitchFamily="18" charset="0"/>
              </a:rPr>
              <a:t>的下界；</a:t>
            </a:r>
            <a:endParaRPr lang="en-US" altLang="zh-CN" sz="3600" b="1" kern="0" dirty="0" smtClean="0">
              <a:solidFill>
                <a:sysClr val="windowText" lastClr="000000"/>
              </a:solidFill>
              <a:latin typeface="Times New Roman" pitchFamily="18" charset="0"/>
              <a:ea typeface="华文楷体" pitchFamily="2" charset="-122"/>
              <a:cs typeface="Times New Roman" pitchFamily="18" charset="0"/>
            </a:endParaRPr>
          </a:p>
          <a:p>
            <a:pPr marL="0" indent="0" algn="just" defTabSz="914400" eaLnBrk="1" fontAlgn="auto" hangingPunct="1">
              <a:lnSpc>
                <a:spcPct val="150000"/>
              </a:lnSpc>
              <a:spcBef>
                <a:spcPts val="0"/>
              </a:spcBef>
              <a:spcAft>
                <a:spcPts val="0"/>
              </a:spcAft>
              <a:buClrTx/>
              <a:buSzTx/>
              <a:buFont typeface="Wingdings" pitchFamily="2" charset="2"/>
              <a:buNone/>
              <a:defRPr/>
            </a:pPr>
            <a:r>
              <a:rPr lang="zh-CN" altLang="en-US" sz="3600" b="1" kern="0" dirty="0" smtClean="0">
                <a:solidFill>
                  <a:sysClr val="windowText" lastClr="000000"/>
                </a:solidFill>
                <a:latin typeface="Times New Roman" pitchFamily="18" charset="0"/>
                <a:ea typeface="华文楷体" pitchFamily="2" charset="-122"/>
                <a:cs typeface="Times New Roman" pitchFamily="18" charset="0"/>
              </a:rPr>
              <a:t>如果所有叶子节点的最小效益值</a:t>
            </a:r>
            <a:r>
              <a:rPr lang="zh-CN" altLang="en-US" sz="3600" b="1" kern="0" dirty="0" smtClean="0">
                <a:solidFill>
                  <a:srgbClr val="FF0000"/>
                </a:solidFill>
                <a:latin typeface="Times New Roman" pitchFamily="18" charset="0"/>
                <a:ea typeface="华文楷体" pitchFamily="2" charset="-122"/>
                <a:cs typeface="Times New Roman" pitchFamily="18" charset="0"/>
              </a:rPr>
              <a:t>等于</a:t>
            </a:r>
            <a:r>
              <a:rPr lang="en-US" altLang="zh-CN" sz="3600" b="1" kern="0" dirty="0" smtClean="0">
                <a:solidFill>
                  <a:sysClr val="windowText" lastClr="000000"/>
                </a:solidFill>
                <a:latin typeface="Times New Roman" pitchFamily="18" charset="0"/>
                <a:ea typeface="华文楷体" pitchFamily="2" charset="-122"/>
                <a:cs typeface="Times New Roman" pitchFamily="18" charset="0"/>
              </a:rPr>
              <a:t>LB(v)</a:t>
            </a:r>
            <a:r>
              <a:rPr lang="zh-CN" altLang="en-US" sz="3600" b="1" kern="0" dirty="0" smtClean="0">
                <a:solidFill>
                  <a:sysClr val="windowText" lastClr="000000"/>
                </a:solidFill>
                <a:latin typeface="Times New Roman" pitchFamily="18" charset="0"/>
                <a:ea typeface="华文楷体" pitchFamily="2" charset="-122"/>
                <a:cs typeface="Times New Roman" pitchFamily="18" charset="0"/>
              </a:rPr>
              <a:t>，则</a:t>
            </a:r>
            <a:r>
              <a:rPr lang="en-US" altLang="zh-CN" sz="3600" b="1" kern="0" dirty="0" smtClean="0">
                <a:solidFill>
                  <a:sysClr val="windowText" lastClr="000000"/>
                </a:solidFill>
                <a:latin typeface="Times New Roman" pitchFamily="18" charset="0"/>
                <a:ea typeface="华文楷体" pitchFamily="2" charset="-122"/>
                <a:cs typeface="Times New Roman" pitchFamily="18" charset="0"/>
              </a:rPr>
              <a:t>LB(v)</a:t>
            </a:r>
            <a:r>
              <a:rPr lang="zh-CN" altLang="en-US" sz="3600" b="1" kern="0" dirty="0" smtClean="0">
                <a:solidFill>
                  <a:sysClr val="windowText" lastClr="000000"/>
                </a:solidFill>
                <a:latin typeface="Times New Roman" pitchFamily="18" charset="0"/>
                <a:ea typeface="华文楷体" pitchFamily="2" charset="-122"/>
                <a:cs typeface="Times New Roman" pitchFamily="18" charset="0"/>
              </a:rPr>
              <a:t>为节点</a:t>
            </a:r>
            <a:r>
              <a:rPr lang="en-US" altLang="zh-CN" sz="3600" b="1" kern="0" dirty="0" smtClean="0">
                <a:solidFill>
                  <a:sysClr val="windowText" lastClr="000000"/>
                </a:solidFill>
                <a:latin typeface="Times New Roman" pitchFamily="18" charset="0"/>
                <a:ea typeface="华文楷体" pitchFamily="2" charset="-122"/>
                <a:cs typeface="Times New Roman" pitchFamily="18" charset="0"/>
              </a:rPr>
              <a:t>v</a:t>
            </a:r>
            <a:r>
              <a:rPr lang="zh-CN" altLang="en-US" sz="3600" b="1" kern="0" dirty="0" smtClean="0">
                <a:solidFill>
                  <a:sysClr val="windowText" lastClr="000000"/>
                </a:solidFill>
                <a:latin typeface="Times New Roman" pitchFamily="18" charset="0"/>
                <a:ea typeface="华文楷体" pitchFamily="2" charset="-122"/>
                <a:cs typeface="Times New Roman" pitchFamily="18" charset="0"/>
              </a:rPr>
              <a:t>的</a:t>
            </a:r>
            <a:r>
              <a:rPr lang="zh-CN" altLang="en-US" sz="3600" b="1" kern="0" dirty="0" smtClean="0">
                <a:solidFill>
                  <a:srgbClr val="FF0000"/>
                </a:solidFill>
                <a:latin typeface="Times New Roman" pitchFamily="18" charset="0"/>
                <a:ea typeface="华文楷体" pitchFamily="2" charset="-122"/>
                <a:cs typeface="Times New Roman" pitchFamily="18" charset="0"/>
              </a:rPr>
              <a:t>下确界</a:t>
            </a:r>
            <a:r>
              <a:rPr lang="zh-CN" altLang="en-US" sz="3600" b="1" kern="0" dirty="0" smtClean="0">
                <a:solidFill>
                  <a:sysClr val="windowText" lastClr="000000"/>
                </a:solidFill>
                <a:latin typeface="Times New Roman" pitchFamily="18" charset="0"/>
                <a:ea typeface="华文楷体" pitchFamily="2" charset="-122"/>
                <a:cs typeface="Times New Roman" pitchFamily="18" charset="0"/>
              </a:rPr>
              <a:t>。</a:t>
            </a:r>
            <a:endParaRPr lang="en-US" altLang="zh-CN" sz="3600" b="1" kern="0" dirty="0" smtClean="0">
              <a:solidFill>
                <a:sysClr val="windowText" lastClr="000000"/>
              </a:solidFill>
              <a:latin typeface="Times New Roman" pitchFamily="18" charset="0"/>
              <a:ea typeface="华文楷体" pitchFamily="2" charset="-122"/>
              <a:cs typeface="Times New Roman" pitchFamily="18" charset="0"/>
            </a:endParaRPr>
          </a:p>
          <a:p>
            <a:pPr marL="0" indent="0" defTabSz="914400" eaLnBrk="1" fontAlgn="auto" hangingPunct="1">
              <a:lnSpc>
                <a:spcPct val="100000"/>
              </a:lnSpc>
              <a:spcBef>
                <a:spcPts val="0"/>
              </a:spcBef>
              <a:spcAft>
                <a:spcPts val="0"/>
              </a:spcAft>
              <a:buClrTx/>
              <a:buSzTx/>
              <a:buFontTx/>
              <a:buNone/>
              <a:defRPr/>
            </a:pPr>
            <a:endParaRPr lang="en-US" altLang="zh-CN" sz="3600" kern="0" dirty="0" smtClean="0">
              <a:solidFill>
                <a:sysClr val="windowText" lastClr="000000"/>
              </a:solidFill>
            </a:endParaRPr>
          </a:p>
          <a:p>
            <a:pPr marL="0" indent="0" defTabSz="914400" eaLnBrk="1" fontAlgn="auto" hangingPunct="1">
              <a:lnSpc>
                <a:spcPct val="100000"/>
              </a:lnSpc>
              <a:spcBef>
                <a:spcPts val="0"/>
              </a:spcBef>
              <a:spcAft>
                <a:spcPts val="0"/>
              </a:spcAft>
              <a:buClrTx/>
              <a:buSzTx/>
              <a:buFontTx/>
              <a:buNone/>
              <a:defRPr/>
            </a:pPr>
            <a:endParaRPr lang="zh-CN" altLang="en-US" sz="3600" kern="0" dirty="0" smtClean="0">
              <a:solidFill>
                <a:sysClr val="windowText" lastClr="000000"/>
              </a:solidFill>
            </a:endParaRPr>
          </a:p>
        </p:txBody>
      </p:sp>
      <p:sp>
        <p:nvSpPr>
          <p:cNvPr id="4" name="Text Box 4"/>
          <p:cNvSpPr txBox="1">
            <a:spLocks noChangeArrowheads="1"/>
          </p:cNvSpPr>
          <p:nvPr/>
        </p:nvSpPr>
        <p:spPr bwMode="auto">
          <a:xfrm>
            <a:off x="412750" y="5853113"/>
            <a:ext cx="8283575" cy="898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4000" b="1">
                <a:solidFill>
                  <a:srgbClr val="000066"/>
                </a:solidFill>
                <a:latin typeface="Times New Roman" pitchFamily="18" charset="0"/>
                <a:ea typeface="华文楷体" pitchFamily="2" charset="-122"/>
                <a:cs typeface="Times New Roman" pitchFamily="18" charset="0"/>
              </a:rPr>
              <a:t>下界越大越好，还是越小越好？</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31"/>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31"/>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3.xml><?xml version="1.0" encoding="utf-8"?>
<p:tagLst xmlns:a="http://schemas.openxmlformats.org/drawingml/2006/main" xmlns:r="http://schemas.openxmlformats.org/officeDocument/2006/relationships" xmlns:p="http://schemas.openxmlformats.org/presentationml/2006/main">
  <p:tag name="KSO_WM_TEMPLATE_THUMBS_INDEX" val="1、8、11、14、15、16、20、25、29"/>
  <p:tag name="KSO_WM_TEMPLATE_CATEGORY" val="custom"/>
  <p:tag name="KSO_WM_TEMPLATE_INDEX" val="16043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4.xml><?xml version="1.0" encoding="utf-8"?>
<p:tagLst xmlns:a="http://schemas.openxmlformats.org/drawingml/2006/main" xmlns:r="http://schemas.openxmlformats.org/officeDocument/2006/relationships" xmlns:p="http://schemas.openxmlformats.org/presentationml/2006/main">
  <p:tag name="KSO_WM_TEMPLATE_THUMBS_INDEX" val="1、8、11、14、15、16、20、25、29"/>
  <p:tag name="KSO_WM_TEMPLATE_CATEGORY" val="custom"/>
  <p:tag name="KSO_WM_TEMPLATE_INDEX" val="160431"/>
  <p:tag name="KSO_WM_TAG_VERSION" val="1.0"/>
  <p:tag name="KSO_WM_SLIDE_ID" val="custom160431_1"/>
  <p:tag name="KSO_WM_SLIDE_INDEX" val="1"/>
  <p:tag name="KSO_WM_SLIDE_ITEM_CNT" val="2"/>
  <p:tag name="KSO_WM_SLIDE_LAYOUT" val="a_b"/>
  <p:tag name="KSO_WM_SLIDE_LAYOUT_CNT" val="1_1"/>
  <p:tag name="KSO_WM_SLIDE_TYPE" val="title"/>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1"/>
  <p:tag name="KSO_WM_UNIT_TYPE" val="b"/>
  <p:tag name="KSO_WM_UNIT_INDEX" val="1"/>
  <p:tag name="KSO_WM_UNIT_ID" val="custom160431_1*b*1"/>
  <p:tag name="KSO_WM_UNIT_CLEAR" val="1"/>
  <p:tag name="KSO_WM_UNIT_LAYERLEVEL" val="1"/>
  <p:tag name="KSO_WM_UNIT_VALUE" val="35"/>
  <p:tag name="KSO_WM_UNIT_ISCONTENTSTITLE" val="0"/>
  <p:tag name="KSO_WM_UNIT_HIGHLIGHT" val="0"/>
  <p:tag name="KSO_WM_UNIT_COMPATIBLE" val="0"/>
  <p:tag name="KSO_WM_UNIT_PRESET_TEXT_INDEX" val="3"/>
  <p:tag name="KSO_WM_UNIT_PRESET_TEXT_LEN" val="17"/>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5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5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5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5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1"/>
  <p:tag name="KSO_WM_UNIT_TYPE" val="a"/>
  <p:tag name="KSO_WM_UNIT_INDEX" val="1"/>
  <p:tag name="KSO_WM_UNIT_ID" val="custom160431_1*a*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17"/>
</p:tagLst>
</file>

<file path=ppt/tags/tag6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6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6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6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1"/>
  <p:tag name="KSO_WM_UNIT_TYPE" val="a"/>
  <p:tag name="KSO_WM_UNIT_INDEX" val="1"/>
  <p:tag name="KSO_WM_UNIT_ID" val="custom160431_1*a*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17"/>
</p:tagLst>
</file>

<file path=ppt/tags/tag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7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7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7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7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7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7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
</p:tagLst>
</file>

<file path=ppt/tags/tag8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8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8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8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8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8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8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8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8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8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A000120141119A01PPBG">
  <a:themeElements>
    <a:clrScheme name="146">
      <a:dk1>
        <a:srgbClr val="5F5F5F"/>
      </a:dk1>
      <a:lt1>
        <a:srgbClr val="FFFFFF"/>
      </a:lt1>
      <a:dk2>
        <a:srgbClr val="4D4D4D"/>
      </a:dk2>
      <a:lt2>
        <a:srgbClr val="FFFFFF"/>
      </a:lt2>
      <a:accent1>
        <a:srgbClr val="C15011"/>
      </a:accent1>
      <a:accent2>
        <a:srgbClr val="92944E"/>
      </a:accent2>
      <a:accent3>
        <a:srgbClr val="CDAF31"/>
      </a:accent3>
      <a:accent4>
        <a:srgbClr val="618499"/>
      </a:accent4>
      <a:accent5>
        <a:srgbClr val="047BCC"/>
      </a:accent5>
      <a:accent6>
        <a:srgbClr val="7EC234"/>
      </a:accent6>
      <a:hlink>
        <a:srgbClr val="800000"/>
      </a:hlink>
      <a:folHlink>
        <a:srgbClr val="D3A219"/>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lipFill rotWithShape="0">
          <a:blip xmlns:r="http://schemas.openxmlformats.org/officeDocument/2006/relationships" r:embed="rId1" cstate="print"/>
          <a:stretch>
            <a:fillRect/>
          </a:stretch>
        </a:blipFill>
      </a:spPr>
      <a:bodyPr/>
      <a:lstStyle>
        <a:defPPr fontAlgn="auto">
          <a:spcBef>
            <a:spcPts val="0"/>
          </a:spcBef>
          <a:spcAft>
            <a:spcPts val="0"/>
          </a:spcAft>
          <a:defRPr>
            <a:noFill/>
            <a:latin typeface="+mn-lt"/>
            <a:ea typeface="+mn-ea"/>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46333</TotalTime>
  <Words>9035</Words>
  <Application>Microsoft Office PowerPoint</Application>
  <PresentationFormat>全屏显示(4:3)</PresentationFormat>
  <Paragraphs>1173</Paragraphs>
  <Slides>83</Slides>
  <Notes>83</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83</vt:i4>
      </vt:variant>
    </vt:vector>
  </HeadingPairs>
  <TitlesOfParts>
    <vt:vector size="87" baseType="lpstr">
      <vt:lpstr>A000120141119A01PPBG</vt:lpstr>
      <vt:lpstr>Microsoft 公式 3.0</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Hung-yi Lee</dc:creator>
  <cp:lastModifiedBy>think</cp:lastModifiedBy>
  <cp:revision>1674</cp:revision>
  <dcterms:created xsi:type="dcterms:W3CDTF">2016-10-09T14:12:16Z</dcterms:created>
  <dcterms:modified xsi:type="dcterms:W3CDTF">2021-11-20T04:12:10Z</dcterms:modified>
</cp:coreProperties>
</file>