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722" r:id="rId1"/>
  </p:sldMasterIdLst>
  <p:notesMasterIdLst>
    <p:notesMasterId r:id="rId75"/>
  </p:notesMasterIdLst>
  <p:handoutMasterIdLst>
    <p:handoutMasterId r:id="rId76"/>
  </p:handoutMasterIdLst>
  <p:sldIdLst>
    <p:sldId id="572" r:id="rId2"/>
    <p:sldId id="617" r:id="rId3"/>
    <p:sldId id="413" r:id="rId4"/>
    <p:sldId id="412" r:id="rId5"/>
    <p:sldId id="410" r:id="rId6"/>
    <p:sldId id="411" r:id="rId7"/>
    <p:sldId id="404" r:id="rId8"/>
    <p:sldId id="409" r:id="rId9"/>
    <p:sldId id="403" r:id="rId10"/>
    <p:sldId id="414" r:id="rId11"/>
    <p:sldId id="483" r:id="rId12"/>
    <p:sldId id="416" r:id="rId13"/>
    <p:sldId id="418" r:id="rId14"/>
    <p:sldId id="419" r:id="rId15"/>
    <p:sldId id="420" r:id="rId16"/>
    <p:sldId id="421" r:id="rId17"/>
    <p:sldId id="422" r:id="rId18"/>
    <p:sldId id="423" r:id="rId19"/>
    <p:sldId id="417" r:id="rId20"/>
    <p:sldId id="433" r:id="rId21"/>
    <p:sldId id="424" r:id="rId22"/>
    <p:sldId id="425" r:id="rId23"/>
    <p:sldId id="426" r:id="rId24"/>
    <p:sldId id="427" r:id="rId25"/>
    <p:sldId id="428" r:id="rId26"/>
    <p:sldId id="429" r:id="rId27"/>
    <p:sldId id="434" r:id="rId28"/>
    <p:sldId id="435" r:id="rId29"/>
    <p:sldId id="436" r:id="rId30"/>
    <p:sldId id="484" r:id="rId31"/>
    <p:sldId id="584" r:id="rId32"/>
    <p:sldId id="598" r:id="rId33"/>
    <p:sldId id="585" r:id="rId34"/>
    <p:sldId id="441" r:id="rId35"/>
    <p:sldId id="446" r:id="rId36"/>
    <p:sldId id="616" r:id="rId37"/>
    <p:sldId id="444" r:id="rId38"/>
    <p:sldId id="615" r:id="rId39"/>
    <p:sldId id="590" r:id="rId40"/>
    <p:sldId id="438" r:id="rId41"/>
    <p:sldId id="592" r:id="rId42"/>
    <p:sldId id="593" r:id="rId43"/>
    <p:sldId id="431" r:id="rId44"/>
    <p:sldId id="485" r:id="rId45"/>
    <p:sldId id="491" r:id="rId46"/>
    <p:sldId id="489" r:id="rId47"/>
    <p:sldId id="490" r:id="rId48"/>
    <p:sldId id="613" r:id="rId49"/>
    <p:sldId id="486" r:id="rId50"/>
    <p:sldId id="456" r:id="rId51"/>
    <p:sldId id="460" r:id="rId52"/>
    <p:sldId id="461" r:id="rId53"/>
    <p:sldId id="462" r:id="rId54"/>
    <p:sldId id="463" r:id="rId55"/>
    <p:sldId id="464" r:id="rId56"/>
    <p:sldId id="453" r:id="rId57"/>
    <p:sldId id="454" r:id="rId58"/>
    <p:sldId id="455" r:id="rId59"/>
    <p:sldId id="487" r:id="rId60"/>
    <p:sldId id="475" r:id="rId61"/>
    <p:sldId id="476" r:id="rId62"/>
    <p:sldId id="482" r:id="rId63"/>
    <p:sldId id="477" r:id="rId64"/>
    <p:sldId id="457" r:id="rId65"/>
    <p:sldId id="458" r:id="rId66"/>
    <p:sldId id="479" r:id="rId67"/>
    <p:sldId id="480" r:id="rId68"/>
    <p:sldId id="488" r:id="rId69"/>
    <p:sldId id="469" r:id="rId70"/>
    <p:sldId id="459" r:id="rId71"/>
    <p:sldId id="468" r:id="rId72"/>
    <p:sldId id="470" r:id="rId73"/>
    <p:sldId id="618" r:id="rId7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80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9900"/>
    <a:srgbClr val="0000CC"/>
    <a:srgbClr val="D9F1FF"/>
    <a:srgbClr val="CC0000"/>
    <a:srgbClr val="000099"/>
    <a:srgbClr val="FFCCFF"/>
    <a:srgbClr val="FF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2" autoAdjust="0"/>
    <p:restoredTop sz="92623" autoAdjust="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5" Type="http://schemas.openxmlformats.org/officeDocument/2006/relationships/image" Target="../media/image155.emf"/><Relationship Id="rId4" Type="http://schemas.openxmlformats.org/officeDocument/2006/relationships/image" Target="../media/image15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5" Type="http://schemas.openxmlformats.org/officeDocument/2006/relationships/image" Target="../media/image163.wmf"/><Relationship Id="rId4" Type="http://schemas.openxmlformats.org/officeDocument/2006/relationships/image" Target="../media/image16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4" Type="http://schemas.openxmlformats.org/officeDocument/2006/relationships/image" Target="../media/image16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4" Type="http://schemas.openxmlformats.org/officeDocument/2006/relationships/image" Target="../media/image185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image" Target="../media/image188.emf"/><Relationship Id="rId1" Type="http://schemas.openxmlformats.org/officeDocument/2006/relationships/image" Target="../media/image187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image" Target="../media/image214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12" Type="http://schemas.openxmlformats.org/officeDocument/2006/relationships/image" Target="../media/image213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12" Type="http://schemas.openxmlformats.org/officeDocument/2006/relationships/image" Target="../media/image226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11" Type="http://schemas.openxmlformats.org/officeDocument/2006/relationships/image" Target="../media/image225.wmf"/><Relationship Id="rId5" Type="http://schemas.openxmlformats.org/officeDocument/2006/relationships/image" Target="../media/image21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4" Type="http://schemas.openxmlformats.org/officeDocument/2006/relationships/image" Target="../media/image24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7" Type="http://schemas.openxmlformats.org/officeDocument/2006/relationships/image" Target="../media/image256.wmf"/><Relationship Id="rId2" Type="http://schemas.openxmlformats.org/officeDocument/2006/relationships/image" Target="../media/image251.emf"/><Relationship Id="rId1" Type="http://schemas.openxmlformats.org/officeDocument/2006/relationships/image" Target="../media/image250.wmf"/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3" Type="http://schemas.openxmlformats.org/officeDocument/2006/relationships/image" Target="../media/image272.wmf"/><Relationship Id="rId7" Type="http://schemas.openxmlformats.org/officeDocument/2006/relationships/image" Target="../media/image276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6" Type="http://schemas.openxmlformats.org/officeDocument/2006/relationships/image" Target="../media/image275.wmf"/><Relationship Id="rId5" Type="http://schemas.openxmlformats.org/officeDocument/2006/relationships/image" Target="../media/image274.wmf"/><Relationship Id="rId4" Type="http://schemas.openxmlformats.org/officeDocument/2006/relationships/image" Target="../media/image273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3" Type="http://schemas.openxmlformats.org/officeDocument/2006/relationships/image" Target="../media/image281.wmf"/><Relationship Id="rId7" Type="http://schemas.openxmlformats.org/officeDocument/2006/relationships/image" Target="../media/image285.emf"/><Relationship Id="rId2" Type="http://schemas.openxmlformats.org/officeDocument/2006/relationships/image" Target="../media/image280.emf"/><Relationship Id="rId1" Type="http://schemas.openxmlformats.org/officeDocument/2006/relationships/image" Target="../media/image279.emf"/><Relationship Id="rId6" Type="http://schemas.openxmlformats.org/officeDocument/2006/relationships/image" Target="../media/image284.wmf"/><Relationship Id="rId5" Type="http://schemas.openxmlformats.org/officeDocument/2006/relationships/image" Target="../media/image283.wmf"/><Relationship Id="rId4" Type="http://schemas.openxmlformats.org/officeDocument/2006/relationships/image" Target="../media/image282.wmf"/><Relationship Id="rId9" Type="http://schemas.openxmlformats.org/officeDocument/2006/relationships/image" Target="../media/image28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image" Target="../media/image302.emf"/><Relationship Id="rId7" Type="http://schemas.openxmlformats.org/officeDocument/2006/relationships/image" Target="../media/image306.wmf"/><Relationship Id="rId12" Type="http://schemas.openxmlformats.org/officeDocument/2006/relationships/image" Target="../media/image311.wmf"/><Relationship Id="rId2" Type="http://schemas.openxmlformats.org/officeDocument/2006/relationships/image" Target="../media/image301.emf"/><Relationship Id="rId1" Type="http://schemas.openxmlformats.org/officeDocument/2006/relationships/image" Target="../media/image300.emf"/><Relationship Id="rId6" Type="http://schemas.openxmlformats.org/officeDocument/2006/relationships/image" Target="../media/image305.wmf"/><Relationship Id="rId11" Type="http://schemas.openxmlformats.org/officeDocument/2006/relationships/image" Target="../media/image310.wmf"/><Relationship Id="rId5" Type="http://schemas.openxmlformats.org/officeDocument/2006/relationships/image" Target="../media/image304.wmf"/><Relationship Id="rId10" Type="http://schemas.openxmlformats.org/officeDocument/2006/relationships/image" Target="../media/image309.wmf"/><Relationship Id="rId4" Type="http://schemas.openxmlformats.org/officeDocument/2006/relationships/image" Target="../media/image303.wmf"/><Relationship Id="rId9" Type="http://schemas.openxmlformats.org/officeDocument/2006/relationships/image" Target="../media/image308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3" Type="http://schemas.openxmlformats.org/officeDocument/2006/relationships/image" Target="../media/image314.wmf"/><Relationship Id="rId7" Type="http://schemas.openxmlformats.org/officeDocument/2006/relationships/image" Target="../media/image318.wmf"/><Relationship Id="rId2" Type="http://schemas.openxmlformats.org/officeDocument/2006/relationships/image" Target="../media/image313.emf"/><Relationship Id="rId1" Type="http://schemas.openxmlformats.org/officeDocument/2006/relationships/image" Target="../media/image312.wmf"/><Relationship Id="rId6" Type="http://schemas.openxmlformats.org/officeDocument/2006/relationships/image" Target="../media/image317.wmf"/><Relationship Id="rId5" Type="http://schemas.openxmlformats.org/officeDocument/2006/relationships/image" Target="../media/image316.wmf"/><Relationship Id="rId4" Type="http://schemas.openxmlformats.org/officeDocument/2006/relationships/image" Target="../media/image315.wmf"/><Relationship Id="rId9" Type="http://schemas.openxmlformats.org/officeDocument/2006/relationships/image" Target="../media/image320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13" Type="http://schemas.openxmlformats.org/officeDocument/2006/relationships/image" Target="../media/image333.wmf"/><Relationship Id="rId3" Type="http://schemas.openxmlformats.org/officeDocument/2006/relationships/image" Target="../media/image323.wmf"/><Relationship Id="rId7" Type="http://schemas.openxmlformats.org/officeDocument/2006/relationships/image" Target="../media/image327.wmf"/><Relationship Id="rId12" Type="http://schemas.openxmlformats.org/officeDocument/2006/relationships/image" Target="../media/image332.wmf"/><Relationship Id="rId2" Type="http://schemas.openxmlformats.org/officeDocument/2006/relationships/image" Target="../media/image322.wmf"/><Relationship Id="rId16" Type="http://schemas.openxmlformats.org/officeDocument/2006/relationships/image" Target="../media/image336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11" Type="http://schemas.openxmlformats.org/officeDocument/2006/relationships/image" Target="../media/image331.wmf"/><Relationship Id="rId5" Type="http://schemas.openxmlformats.org/officeDocument/2006/relationships/image" Target="../media/image325.wmf"/><Relationship Id="rId15" Type="http://schemas.openxmlformats.org/officeDocument/2006/relationships/image" Target="../media/image335.wmf"/><Relationship Id="rId10" Type="http://schemas.openxmlformats.org/officeDocument/2006/relationships/image" Target="../media/image330.wmf"/><Relationship Id="rId4" Type="http://schemas.openxmlformats.org/officeDocument/2006/relationships/image" Target="../media/image324.wmf"/><Relationship Id="rId9" Type="http://schemas.openxmlformats.org/officeDocument/2006/relationships/image" Target="../media/image329.wmf"/><Relationship Id="rId14" Type="http://schemas.openxmlformats.org/officeDocument/2006/relationships/image" Target="../media/image3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emf"/><Relationship Id="rId2" Type="http://schemas.openxmlformats.org/officeDocument/2006/relationships/image" Target="../media/image346.wmf"/><Relationship Id="rId1" Type="http://schemas.openxmlformats.org/officeDocument/2006/relationships/image" Target="../media/image345.emf"/><Relationship Id="rId5" Type="http://schemas.openxmlformats.org/officeDocument/2006/relationships/image" Target="../media/image349.wmf"/><Relationship Id="rId4" Type="http://schemas.openxmlformats.org/officeDocument/2006/relationships/image" Target="../media/image348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0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wmf"/><Relationship Id="rId2" Type="http://schemas.openxmlformats.org/officeDocument/2006/relationships/image" Target="../media/image353.wmf"/><Relationship Id="rId1" Type="http://schemas.openxmlformats.org/officeDocument/2006/relationships/image" Target="../media/image352.wmf"/><Relationship Id="rId6" Type="http://schemas.openxmlformats.org/officeDocument/2006/relationships/image" Target="../media/image357.wmf"/><Relationship Id="rId5" Type="http://schemas.openxmlformats.org/officeDocument/2006/relationships/image" Target="../media/image356.wmf"/><Relationship Id="rId4" Type="http://schemas.openxmlformats.org/officeDocument/2006/relationships/image" Target="../media/image355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3" Type="http://schemas.openxmlformats.org/officeDocument/2006/relationships/image" Target="../media/image360.wmf"/><Relationship Id="rId7" Type="http://schemas.openxmlformats.org/officeDocument/2006/relationships/image" Target="../media/image364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6" Type="http://schemas.openxmlformats.org/officeDocument/2006/relationships/image" Target="../media/image363.wmf"/><Relationship Id="rId5" Type="http://schemas.openxmlformats.org/officeDocument/2006/relationships/image" Target="../media/image362.wmf"/><Relationship Id="rId4" Type="http://schemas.openxmlformats.org/officeDocument/2006/relationships/image" Target="../media/image361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wmf"/><Relationship Id="rId2" Type="http://schemas.openxmlformats.org/officeDocument/2006/relationships/image" Target="../media/image367.wmf"/><Relationship Id="rId1" Type="http://schemas.openxmlformats.org/officeDocument/2006/relationships/image" Target="../media/image366.wmf"/><Relationship Id="rId4" Type="http://schemas.openxmlformats.org/officeDocument/2006/relationships/image" Target="../media/image369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3" Type="http://schemas.openxmlformats.org/officeDocument/2006/relationships/image" Target="../media/image372.wmf"/><Relationship Id="rId7" Type="http://schemas.openxmlformats.org/officeDocument/2006/relationships/image" Target="../media/image375.wmf"/><Relationship Id="rId2" Type="http://schemas.openxmlformats.org/officeDocument/2006/relationships/image" Target="../media/image371.wmf"/><Relationship Id="rId1" Type="http://schemas.openxmlformats.org/officeDocument/2006/relationships/image" Target="../media/image370.wmf"/><Relationship Id="rId6" Type="http://schemas.openxmlformats.org/officeDocument/2006/relationships/image" Target="../media/image366.wmf"/><Relationship Id="rId5" Type="http://schemas.openxmlformats.org/officeDocument/2006/relationships/image" Target="../media/image374.wmf"/><Relationship Id="rId10" Type="http://schemas.openxmlformats.org/officeDocument/2006/relationships/image" Target="../media/image378.wmf"/><Relationship Id="rId4" Type="http://schemas.openxmlformats.org/officeDocument/2006/relationships/image" Target="../media/image373.wmf"/><Relationship Id="rId9" Type="http://schemas.openxmlformats.org/officeDocument/2006/relationships/image" Target="../media/image377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wmf"/><Relationship Id="rId1" Type="http://schemas.openxmlformats.org/officeDocument/2006/relationships/image" Target="../media/image379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emf"/><Relationship Id="rId2" Type="http://schemas.openxmlformats.org/officeDocument/2006/relationships/image" Target="../media/image382.emf"/><Relationship Id="rId1" Type="http://schemas.openxmlformats.org/officeDocument/2006/relationships/image" Target="../media/image381.emf"/><Relationship Id="rId5" Type="http://schemas.openxmlformats.org/officeDocument/2006/relationships/image" Target="../media/image385.wmf"/><Relationship Id="rId4" Type="http://schemas.openxmlformats.org/officeDocument/2006/relationships/image" Target="../media/image384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emf"/><Relationship Id="rId2" Type="http://schemas.openxmlformats.org/officeDocument/2006/relationships/image" Target="../media/image387.emf"/><Relationship Id="rId1" Type="http://schemas.openxmlformats.org/officeDocument/2006/relationships/image" Target="../media/image386.emf"/><Relationship Id="rId6" Type="http://schemas.openxmlformats.org/officeDocument/2006/relationships/image" Target="../media/image391.wmf"/><Relationship Id="rId5" Type="http://schemas.openxmlformats.org/officeDocument/2006/relationships/image" Target="../media/image390.emf"/><Relationship Id="rId4" Type="http://schemas.openxmlformats.org/officeDocument/2006/relationships/image" Target="../media/image38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emf"/><Relationship Id="rId2" Type="http://schemas.openxmlformats.org/officeDocument/2006/relationships/image" Target="../media/image393.emf"/><Relationship Id="rId1" Type="http://schemas.openxmlformats.org/officeDocument/2006/relationships/image" Target="../media/image392.emf"/><Relationship Id="rId4" Type="http://schemas.openxmlformats.org/officeDocument/2006/relationships/image" Target="../media/image395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7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image" Target="../media/image410.wmf"/><Relationship Id="rId3" Type="http://schemas.openxmlformats.org/officeDocument/2006/relationships/image" Target="../media/image400.wmf"/><Relationship Id="rId7" Type="http://schemas.openxmlformats.org/officeDocument/2006/relationships/image" Target="../media/image404.wmf"/><Relationship Id="rId12" Type="http://schemas.openxmlformats.org/officeDocument/2006/relationships/image" Target="../media/image409.wmf"/><Relationship Id="rId2" Type="http://schemas.openxmlformats.org/officeDocument/2006/relationships/image" Target="../media/image399.wmf"/><Relationship Id="rId1" Type="http://schemas.openxmlformats.org/officeDocument/2006/relationships/image" Target="../media/image398.wmf"/><Relationship Id="rId6" Type="http://schemas.openxmlformats.org/officeDocument/2006/relationships/image" Target="../media/image403.wmf"/><Relationship Id="rId11" Type="http://schemas.openxmlformats.org/officeDocument/2006/relationships/image" Target="../media/image408.wmf"/><Relationship Id="rId5" Type="http://schemas.openxmlformats.org/officeDocument/2006/relationships/image" Target="../media/image402.wmf"/><Relationship Id="rId15" Type="http://schemas.openxmlformats.org/officeDocument/2006/relationships/image" Target="../media/image412.wmf"/><Relationship Id="rId10" Type="http://schemas.openxmlformats.org/officeDocument/2006/relationships/image" Target="../media/image407.wmf"/><Relationship Id="rId4" Type="http://schemas.openxmlformats.org/officeDocument/2006/relationships/image" Target="../media/image401.wmf"/><Relationship Id="rId9" Type="http://schemas.openxmlformats.org/officeDocument/2006/relationships/image" Target="../media/image406.wmf"/><Relationship Id="rId14" Type="http://schemas.openxmlformats.org/officeDocument/2006/relationships/image" Target="../media/image411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wmf"/><Relationship Id="rId13" Type="http://schemas.openxmlformats.org/officeDocument/2006/relationships/image" Target="../media/image424.wmf"/><Relationship Id="rId3" Type="http://schemas.openxmlformats.org/officeDocument/2006/relationships/image" Target="../media/image415.wmf"/><Relationship Id="rId7" Type="http://schemas.openxmlformats.org/officeDocument/2006/relationships/image" Target="../media/image418.wmf"/><Relationship Id="rId12" Type="http://schemas.openxmlformats.org/officeDocument/2006/relationships/image" Target="../media/image423.wmf"/><Relationship Id="rId2" Type="http://schemas.openxmlformats.org/officeDocument/2006/relationships/image" Target="../media/image414.wmf"/><Relationship Id="rId1" Type="http://schemas.openxmlformats.org/officeDocument/2006/relationships/image" Target="../media/image413.wmf"/><Relationship Id="rId6" Type="http://schemas.openxmlformats.org/officeDocument/2006/relationships/image" Target="../media/image417.wmf"/><Relationship Id="rId11" Type="http://schemas.openxmlformats.org/officeDocument/2006/relationships/image" Target="../media/image422.wmf"/><Relationship Id="rId5" Type="http://schemas.openxmlformats.org/officeDocument/2006/relationships/image" Target="../media/image416.wmf"/><Relationship Id="rId10" Type="http://schemas.openxmlformats.org/officeDocument/2006/relationships/image" Target="../media/image421.wmf"/><Relationship Id="rId4" Type="http://schemas.openxmlformats.org/officeDocument/2006/relationships/image" Target="../media/image401.wmf"/><Relationship Id="rId9" Type="http://schemas.openxmlformats.org/officeDocument/2006/relationships/image" Target="../media/image4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wmf"/><Relationship Id="rId7" Type="http://schemas.openxmlformats.org/officeDocument/2006/relationships/image" Target="../media/image62.e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xmlns="" id="{80E767A6-E798-4B52-8B51-72C6E27A37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xmlns="" id="{9D732BBC-3FFC-497F-8281-A97C4A4AF6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xmlns="" id="{B5F0F261-E5A9-4601-8C27-AABB9238FC5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7" name="Rectangle 5">
            <a:extLst>
              <a:ext uri="{FF2B5EF4-FFF2-40B4-BE49-F238E27FC236}">
                <a16:creationId xmlns:a16="http://schemas.microsoft.com/office/drawing/2014/main" xmlns="" id="{8D07C4FC-E4F0-468D-9874-30050DD28DC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pPr>
              <a:defRPr/>
            </a:pPr>
            <a:fld id="{275C53EE-2B38-4A43-98C2-23C47F30E2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xmlns="" id="{80B5C759-ACAA-42D2-8F2B-318A6182CB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xmlns="" id="{573783AE-617D-4BBD-AA8B-F4D866C848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xmlns="" id="{B30075A8-0F6F-4261-8D52-F54A0AA612B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7" name="Rectangle 5">
            <a:extLst>
              <a:ext uri="{FF2B5EF4-FFF2-40B4-BE49-F238E27FC236}">
                <a16:creationId xmlns:a16="http://schemas.microsoft.com/office/drawing/2014/main" xmlns="" id="{05C94783-5656-4D8C-A695-5AA77A10C4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3238" name="Rectangle 6">
            <a:extLst>
              <a:ext uri="{FF2B5EF4-FFF2-40B4-BE49-F238E27FC236}">
                <a16:creationId xmlns:a16="http://schemas.microsoft.com/office/drawing/2014/main" xmlns="" id="{5FCE9DAC-9675-43E2-9C1D-975CC9C908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9" name="Rectangle 7">
            <a:extLst>
              <a:ext uri="{FF2B5EF4-FFF2-40B4-BE49-F238E27FC236}">
                <a16:creationId xmlns:a16="http://schemas.microsoft.com/office/drawing/2014/main" xmlns="" id="{F639F2D8-6D40-4610-BE7D-7C6CB6C3D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/>
            </a:lvl1pPr>
          </a:lstStyle>
          <a:p>
            <a:pPr>
              <a:defRPr/>
            </a:pPr>
            <a:fld id="{06404854-9D3C-4339-A750-33F25C18FE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344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每次预习</a:t>
            </a:r>
            <a:r>
              <a:rPr lang="en-US" altLang="zh-CN" dirty="0"/>
              <a:t>10</a:t>
            </a:r>
            <a:r>
              <a:rPr lang="zh-CN" altLang="en-US" dirty="0"/>
              <a:t>分题目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EED02-DEBB-4086-9978-43F0B6C2A672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2062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xmlns="" id="{E7465733-DB87-4547-AE57-5BB74E5B1B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xmlns="" id="{1823DCD4-B3BF-4C32-8DA5-ED99C49B8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xmlns="" id="{1DED4FC1-BB36-4D20-B1BA-07F8FF7E3B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CB2692-067A-44B9-967F-7C97FEDEE0A3}" type="slidenum">
              <a:rPr lang="zh-CN" altLang="en-US" sz="1300" b="0" smtClean="0"/>
              <a:pPr/>
              <a:t>2</a:t>
            </a:fld>
            <a:endParaRPr lang="zh-CN" altLang="en-US" sz="1300" b="0"/>
          </a:p>
        </p:txBody>
      </p:sp>
    </p:spTree>
    <p:extLst>
      <p:ext uri="{BB962C8B-B14F-4D97-AF65-F5344CB8AC3E}">
        <p14:creationId xmlns:p14="http://schemas.microsoft.com/office/powerpoint/2010/main" val="157407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https://baike.baidu.com/item/%E4%BC%BD%E7%8E%9B%E5%87%BD%E6%95%B0/3540177?fr=aladdin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AF8881-56BA-4DB0-B100-2FE11E01FB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02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-11113" y="869950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Picture 8" descr="C:\Users\Administrator\AppData\Roaming\Tencent\Users\195296061\QQ\WinTemp\RichOle\C8LLE]%Q5V5JI0{A(CKR{K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直角三角形 11"/>
          <p:cNvSpPr/>
          <p:nvPr userDrawn="1"/>
        </p:nvSpPr>
        <p:spPr>
          <a:xfrm rot="16200000">
            <a:off x="8636794" y="6353969"/>
            <a:ext cx="504825" cy="5032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</p:spTree>
    <p:extLst>
      <p:ext uri="{BB962C8B-B14F-4D97-AF65-F5344CB8AC3E}">
        <p14:creationId xmlns:p14="http://schemas.microsoft.com/office/powerpoint/2010/main" val="163408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524114-8002-4906-91AD-38B75595C69B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xmlns="" id="{CB3423C4-2921-43BC-8DF7-79E539AD87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98C9C77-0085-43B4-8BA5-9C74436514D8}"/>
              </a:ext>
            </a:extLst>
          </p:cNvPr>
          <p:cNvSpPr/>
          <p:nvPr userDrawn="1"/>
        </p:nvSpPr>
        <p:spPr>
          <a:xfrm>
            <a:off x="-11113" y="869950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8" descr="C:\Users\Administrator\AppData\Roaming\Tencent\Users\195296061\QQ\WinTemp\RichOle\C8LLE]%Q5V5JI0{A(CKR{KK.png">
            <a:extLst>
              <a:ext uri="{FF2B5EF4-FFF2-40B4-BE49-F238E27FC236}">
                <a16:creationId xmlns:a16="http://schemas.microsoft.com/office/drawing/2014/main" xmlns="" id="{571CB718-BDE6-48CA-B26A-AA1764473D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直角三角形 10">
            <a:extLst>
              <a:ext uri="{FF2B5EF4-FFF2-40B4-BE49-F238E27FC236}">
                <a16:creationId xmlns:a16="http://schemas.microsoft.com/office/drawing/2014/main" xmlns="" id="{DEC0308A-32B4-496C-848A-2B56B418D398}"/>
              </a:ext>
            </a:extLst>
          </p:cNvPr>
          <p:cNvSpPr/>
          <p:nvPr userDrawn="1"/>
        </p:nvSpPr>
        <p:spPr>
          <a:xfrm rot="16200000">
            <a:off x="8636794" y="6353969"/>
            <a:ext cx="504825" cy="5032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7FB29AD-6D29-4F03-BFAB-6CC66C6F7756}"/>
              </a:ext>
            </a:extLst>
          </p:cNvPr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450B668-D446-4E50-8326-0116414930C6}"/>
              </a:ext>
            </a:extLst>
          </p:cNvPr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</p:spTree>
    <p:extLst>
      <p:ext uri="{BB962C8B-B14F-4D97-AF65-F5344CB8AC3E}">
        <p14:creationId xmlns:p14="http://schemas.microsoft.com/office/powerpoint/2010/main" val="254049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EB7F9A-F6DA-4A5C-B712-3449099120D6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AD2C3D1-A2B8-4308-87F4-E39E7BB56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F319B27-99CC-48E6-834E-1452463DA966}"/>
              </a:ext>
            </a:extLst>
          </p:cNvPr>
          <p:cNvSpPr/>
          <p:nvPr userDrawn="1"/>
        </p:nvSpPr>
        <p:spPr>
          <a:xfrm>
            <a:off x="-11113" y="869950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8" descr="C:\Users\Administrator\AppData\Roaming\Tencent\Users\195296061\QQ\WinTemp\RichOle\C8LLE]%Q5V5JI0{A(CKR{KK.png">
            <a:extLst>
              <a:ext uri="{FF2B5EF4-FFF2-40B4-BE49-F238E27FC236}">
                <a16:creationId xmlns:a16="http://schemas.microsoft.com/office/drawing/2014/main" xmlns="" id="{05C5B18A-E031-4BF0-BB4B-6D6918705D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直角三角形 9">
            <a:extLst>
              <a:ext uri="{FF2B5EF4-FFF2-40B4-BE49-F238E27FC236}">
                <a16:creationId xmlns:a16="http://schemas.microsoft.com/office/drawing/2014/main" xmlns="" id="{9B0D6170-6682-44C8-A9CA-BB7F67A07E26}"/>
              </a:ext>
            </a:extLst>
          </p:cNvPr>
          <p:cNvSpPr/>
          <p:nvPr userDrawn="1"/>
        </p:nvSpPr>
        <p:spPr>
          <a:xfrm rot="16200000">
            <a:off x="8636794" y="6353969"/>
            <a:ext cx="504825" cy="5032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22EF4AC-1883-4B52-87D5-54F6D37D9C8A}"/>
              </a:ext>
            </a:extLst>
          </p:cNvPr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2E032B1-6908-4D23-BC0C-94A2AC65904D}"/>
              </a:ext>
            </a:extLst>
          </p:cNvPr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</p:spTree>
    <p:extLst>
      <p:ext uri="{BB962C8B-B14F-4D97-AF65-F5344CB8AC3E}">
        <p14:creationId xmlns:p14="http://schemas.microsoft.com/office/powerpoint/2010/main" val="196330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679B657-6611-4F55-B36B-86808C22D2FB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B48EBEC-4608-4DEF-80D7-236AA7E9C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FE6216F-A999-49C6-A843-D50C0E08CE55}"/>
              </a:ext>
            </a:extLst>
          </p:cNvPr>
          <p:cNvSpPr/>
          <p:nvPr userDrawn="1"/>
        </p:nvSpPr>
        <p:spPr>
          <a:xfrm>
            <a:off x="-11113" y="869950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8" descr="C:\Users\Administrator\AppData\Roaming\Tencent\Users\195296061\QQ\WinTemp\RichOle\C8LLE]%Q5V5JI0{A(CKR{KK.png">
            <a:extLst>
              <a:ext uri="{FF2B5EF4-FFF2-40B4-BE49-F238E27FC236}">
                <a16:creationId xmlns:a16="http://schemas.microsoft.com/office/drawing/2014/main" xmlns="" id="{D1A360FF-E26C-465E-8FC5-CA42A4B664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直角三角形 9">
            <a:extLst>
              <a:ext uri="{FF2B5EF4-FFF2-40B4-BE49-F238E27FC236}">
                <a16:creationId xmlns:a16="http://schemas.microsoft.com/office/drawing/2014/main" xmlns="" id="{22C87024-870C-4CB1-B65E-43F691D3E439}"/>
              </a:ext>
            </a:extLst>
          </p:cNvPr>
          <p:cNvSpPr/>
          <p:nvPr userDrawn="1"/>
        </p:nvSpPr>
        <p:spPr>
          <a:xfrm rot="16200000">
            <a:off x="8636794" y="6353969"/>
            <a:ext cx="504825" cy="5032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82F98E9D-D803-4B9F-9722-7F5FDFDDDC14}"/>
              </a:ext>
            </a:extLst>
          </p:cNvPr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508EF08-0D76-432D-9E3C-B66FE1B82BD2}"/>
              </a:ext>
            </a:extLst>
          </p:cNvPr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</p:spTree>
    <p:extLst>
      <p:ext uri="{BB962C8B-B14F-4D97-AF65-F5344CB8AC3E}">
        <p14:creationId xmlns:p14="http://schemas.microsoft.com/office/powerpoint/2010/main" val="3557178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11113" y="869950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8" descr="C:\Users\Administrator\AppData\Roaming\Tencent\Users\195296061\QQ\WinTemp\RichOle\C8LLE]%Q5V5JI0{A(CKR{K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角三角形 4"/>
          <p:cNvSpPr/>
          <p:nvPr userDrawn="1"/>
        </p:nvSpPr>
        <p:spPr>
          <a:xfrm rot="16200000">
            <a:off x="8636794" y="6353969"/>
            <a:ext cx="504825" cy="5032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</p:spTree>
    <p:extLst>
      <p:ext uri="{BB962C8B-B14F-4D97-AF65-F5344CB8AC3E}">
        <p14:creationId xmlns:p14="http://schemas.microsoft.com/office/powerpoint/2010/main" val="528749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58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B7CDAC-5E98-46C8-9BAD-715160A1FF53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F9D4952-08E0-46A0-A3C9-44CE93729E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2133E11-2EC3-440C-8AC7-70C0CC6C857B}"/>
              </a:ext>
            </a:extLst>
          </p:cNvPr>
          <p:cNvSpPr/>
          <p:nvPr userDrawn="1"/>
        </p:nvSpPr>
        <p:spPr>
          <a:xfrm>
            <a:off x="-11113" y="869950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8" descr="C:\Users\Administrator\AppData\Roaming\Tencent\Users\195296061\QQ\WinTemp\RichOle\C8LLE]%Q5V5JI0{A(CKR{KK.png">
            <a:extLst>
              <a:ext uri="{FF2B5EF4-FFF2-40B4-BE49-F238E27FC236}">
                <a16:creationId xmlns:a16="http://schemas.microsoft.com/office/drawing/2014/main" xmlns="" id="{4FABF08D-A8DF-4677-96FB-2B65892FC6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直角三角形 9">
            <a:extLst>
              <a:ext uri="{FF2B5EF4-FFF2-40B4-BE49-F238E27FC236}">
                <a16:creationId xmlns:a16="http://schemas.microsoft.com/office/drawing/2014/main" xmlns="" id="{E2D3D739-0857-44F6-BFFB-0401D5921D5F}"/>
              </a:ext>
            </a:extLst>
          </p:cNvPr>
          <p:cNvSpPr/>
          <p:nvPr userDrawn="1"/>
        </p:nvSpPr>
        <p:spPr>
          <a:xfrm rot="16200000">
            <a:off x="8636794" y="6353969"/>
            <a:ext cx="504825" cy="5032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E616FFC-618C-4B40-8577-E7C11F220364}"/>
              </a:ext>
            </a:extLst>
          </p:cNvPr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B69F2E97-3B6C-4F1A-9BF6-2A2EBEBB2297}"/>
              </a:ext>
            </a:extLst>
          </p:cNvPr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</p:spTree>
    <p:extLst>
      <p:ext uri="{BB962C8B-B14F-4D97-AF65-F5344CB8AC3E}">
        <p14:creationId xmlns:p14="http://schemas.microsoft.com/office/powerpoint/2010/main" val="409553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F19CB2D1-8996-402C-8F96-DF5BF0EA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xmlns="" id="{E8D45902-FEC1-4409-88FB-2A59FB6E9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xmlns="" id="{8F8CFE49-AC87-4EDE-BE30-15A8B65B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页脚占位符 4">
            <a:extLst>
              <a:ext uri="{FF2B5EF4-FFF2-40B4-BE49-F238E27FC236}">
                <a16:creationId xmlns:a16="http://schemas.microsoft.com/office/drawing/2014/main" xmlns="" id="{348C7BDF-9314-43AB-9990-3B13136C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xmlns="" id="{11049CCE-98B9-4C5B-B92E-D8D81CC4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B7CDAC-5E98-46C8-9BAD-715160A1FF53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B98D940B-B855-4276-8FC4-81F84ECF1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2FDAB2E7-054B-44C4-AD0E-6985DEAE6B80}"/>
              </a:ext>
            </a:extLst>
          </p:cNvPr>
          <p:cNvSpPr/>
          <p:nvPr userDrawn="1"/>
        </p:nvSpPr>
        <p:spPr>
          <a:xfrm>
            <a:off x="-11113" y="869950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Picture 8" descr="C:\Users\Administrator\AppData\Roaming\Tencent\Users\195296061\QQ\WinTemp\RichOle\C8LLE]%Q5V5JI0{A(CKR{KK.png">
            <a:extLst>
              <a:ext uri="{FF2B5EF4-FFF2-40B4-BE49-F238E27FC236}">
                <a16:creationId xmlns:a16="http://schemas.microsoft.com/office/drawing/2014/main" xmlns="" id="{D8DA6950-BD23-4909-A993-FF6BB2F12D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直角三角形 21">
            <a:extLst>
              <a:ext uri="{FF2B5EF4-FFF2-40B4-BE49-F238E27FC236}">
                <a16:creationId xmlns:a16="http://schemas.microsoft.com/office/drawing/2014/main" xmlns="" id="{5E19378C-450C-413A-80C1-C44A3EAB9216}"/>
              </a:ext>
            </a:extLst>
          </p:cNvPr>
          <p:cNvSpPr/>
          <p:nvPr userDrawn="1"/>
        </p:nvSpPr>
        <p:spPr>
          <a:xfrm rot="16200000">
            <a:off x="8636794" y="6353969"/>
            <a:ext cx="504825" cy="5032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04441BC8-3E71-4298-8185-9269646ADC1C}"/>
              </a:ext>
            </a:extLst>
          </p:cNvPr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D0298F80-240D-4CEF-84FA-701F311F3016}"/>
              </a:ext>
            </a:extLst>
          </p:cNvPr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</p:spTree>
    <p:extLst>
      <p:ext uri="{BB962C8B-B14F-4D97-AF65-F5344CB8AC3E}">
        <p14:creationId xmlns:p14="http://schemas.microsoft.com/office/powerpoint/2010/main" val="274086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B12281-08EB-4998-AC44-6C8CBCDA84E7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4F341A0-A169-4FB5-B5D3-DCE7133C6A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EC164B5-99D6-454E-919C-AECB021C72D3}"/>
              </a:ext>
            </a:extLst>
          </p:cNvPr>
          <p:cNvSpPr/>
          <p:nvPr userDrawn="1"/>
        </p:nvSpPr>
        <p:spPr>
          <a:xfrm>
            <a:off x="-11113" y="869950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8" descr="C:\Users\Administrator\AppData\Roaming\Tencent\Users\195296061\QQ\WinTemp\RichOle\C8LLE]%Q5V5JI0{A(CKR{KK.png">
            <a:extLst>
              <a:ext uri="{FF2B5EF4-FFF2-40B4-BE49-F238E27FC236}">
                <a16:creationId xmlns:a16="http://schemas.microsoft.com/office/drawing/2014/main" xmlns="" id="{25EB8325-7816-47E4-A500-72559BF97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CFC12C3-DBF8-4DC7-8FB4-62FE8D77CD08}"/>
              </a:ext>
            </a:extLst>
          </p:cNvPr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8F798F7-BE75-41FF-AD07-385F69F1A590}"/>
              </a:ext>
            </a:extLst>
          </p:cNvPr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3FF2E1D2-7F3B-45CA-B948-A29B21F065C5}"/>
              </a:ext>
            </a:extLst>
          </p:cNvPr>
          <p:cNvSpPr txBox="1">
            <a:spLocks/>
          </p:cNvSpPr>
          <p:nvPr userDrawn="1"/>
        </p:nvSpPr>
        <p:spPr>
          <a:xfrm>
            <a:off x="8637588" y="6510338"/>
            <a:ext cx="541337" cy="365125"/>
          </a:xfrm>
          <a:prstGeom prst="rect">
            <a:avLst/>
          </a:prstGeom>
        </p:spPr>
        <p:txBody>
          <a:bodyPr anchor="b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B2CA8C79-F55D-4712-956F-C4518938D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2B6C8F-11E1-484C-BDF3-410B9CDFB48B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xmlns="" id="{D6E2FE04-5C73-4930-90D3-37018F4FE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16B76D7-C540-4006-AC81-27DFA6F2F9DB}"/>
              </a:ext>
            </a:extLst>
          </p:cNvPr>
          <p:cNvSpPr/>
          <p:nvPr userDrawn="1"/>
        </p:nvSpPr>
        <p:spPr>
          <a:xfrm>
            <a:off x="3174" y="896937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8" descr="C:\Users\Administrator\AppData\Roaming\Tencent\Users\195296061\QQ\WinTemp\RichOle\C8LLE]%Q5V5JI0{A(CKR{KK.png">
            <a:extLst>
              <a:ext uri="{FF2B5EF4-FFF2-40B4-BE49-F238E27FC236}">
                <a16:creationId xmlns:a16="http://schemas.microsoft.com/office/drawing/2014/main" xmlns="" id="{46E62CAF-669C-4762-B44B-C58F407A50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直角三角形 10">
            <a:extLst>
              <a:ext uri="{FF2B5EF4-FFF2-40B4-BE49-F238E27FC236}">
                <a16:creationId xmlns:a16="http://schemas.microsoft.com/office/drawing/2014/main" xmlns="" id="{54124120-F7FE-437B-B05C-2ED83193F925}"/>
              </a:ext>
            </a:extLst>
          </p:cNvPr>
          <p:cNvSpPr/>
          <p:nvPr userDrawn="1"/>
        </p:nvSpPr>
        <p:spPr>
          <a:xfrm rot="16200000">
            <a:off x="8636794" y="6353969"/>
            <a:ext cx="504825" cy="5032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095FC7D-9102-4370-BD84-75EB7F63B2B9}"/>
              </a:ext>
            </a:extLst>
          </p:cNvPr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5DB959B-CB21-4650-80CB-C2F0F3BD2BED}"/>
              </a:ext>
            </a:extLst>
          </p:cNvPr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</p:spTree>
    <p:extLst>
      <p:ext uri="{BB962C8B-B14F-4D97-AF65-F5344CB8AC3E}">
        <p14:creationId xmlns:p14="http://schemas.microsoft.com/office/powerpoint/2010/main" val="48709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D95B15-2CFA-4F90-BC08-1FF4256357A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xmlns="" id="{0F17B59C-6076-4166-9DC1-DD46A6EB0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3E6CD1D-5D54-4238-A302-6DCCEB093733}"/>
              </a:ext>
            </a:extLst>
          </p:cNvPr>
          <p:cNvSpPr/>
          <p:nvPr userDrawn="1"/>
        </p:nvSpPr>
        <p:spPr>
          <a:xfrm>
            <a:off x="-11113" y="869950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Picture 8" descr="C:\Users\Administrator\AppData\Roaming\Tencent\Users\195296061\QQ\WinTemp\RichOle\C8LLE]%Q5V5JI0{A(CKR{KK.png">
            <a:extLst>
              <a:ext uri="{FF2B5EF4-FFF2-40B4-BE49-F238E27FC236}">
                <a16:creationId xmlns:a16="http://schemas.microsoft.com/office/drawing/2014/main" xmlns="" id="{FCCA779A-C8AF-4C91-B825-A51C354E10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直角三角形 12">
            <a:extLst>
              <a:ext uri="{FF2B5EF4-FFF2-40B4-BE49-F238E27FC236}">
                <a16:creationId xmlns:a16="http://schemas.microsoft.com/office/drawing/2014/main" xmlns="" id="{180757C3-B34F-4504-B5D5-C0472393F2EF}"/>
              </a:ext>
            </a:extLst>
          </p:cNvPr>
          <p:cNvSpPr/>
          <p:nvPr userDrawn="1"/>
        </p:nvSpPr>
        <p:spPr>
          <a:xfrm rot="16200000">
            <a:off x="8636794" y="6353969"/>
            <a:ext cx="504825" cy="5032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C08C859-5D4F-4EED-98FD-F3F3615B757C}"/>
              </a:ext>
            </a:extLst>
          </p:cNvPr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9CBA46CC-5AE3-46E0-89D9-F8667724F04A}"/>
              </a:ext>
            </a:extLst>
          </p:cNvPr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</p:spTree>
    <p:extLst>
      <p:ext uri="{BB962C8B-B14F-4D97-AF65-F5344CB8AC3E}">
        <p14:creationId xmlns:p14="http://schemas.microsoft.com/office/powerpoint/2010/main" val="154201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BA8A67-4673-4217-97B0-9F5A69FC0392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xmlns="" id="{AE09C9B5-2A8C-4FA3-BF88-CC28C82D3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88CEA18-910E-47A0-8271-310FDAEF915E}"/>
              </a:ext>
            </a:extLst>
          </p:cNvPr>
          <p:cNvSpPr/>
          <p:nvPr userDrawn="1"/>
        </p:nvSpPr>
        <p:spPr>
          <a:xfrm>
            <a:off x="-11113" y="869950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8" descr="C:\Users\Administrator\AppData\Roaming\Tencent\Users\195296061\QQ\WinTemp\RichOle\C8LLE]%Q5V5JI0{A(CKR{KK.png">
            <a:extLst>
              <a:ext uri="{FF2B5EF4-FFF2-40B4-BE49-F238E27FC236}">
                <a16:creationId xmlns:a16="http://schemas.microsoft.com/office/drawing/2014/main" xmlns="" id="{9A1C23DF-489F-4BAE-99C2-C080CD1976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直角三角形 8">
            <a:extLst>
              <a:ext uri="{FF2B5EF4-FFF2-40B4-BE49-F238E27FC236}">
                <a16:creationId xmlns:a16="http://schemas.microsoft.com/office/drawing/2014/main" xmlns="" id="{49C014A3-43C7-4465-A478-B3ACEF96D1D1}"/>
              </a:ext>
            </a:extLst>
          </p:cNvPr>
          <p:cNvSpPr/>
          <p:nvPr userDrawn="1"/>
        </p:nvSpPr>
        <p:spPr>
          <a:xfrm rot="16200000">
            <a:off x="8636794" y="6353969"/>
            <a:ext cx="504825" cy="5032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4497450-76E4-486D-95D9-6213C002025B}"/>
              </a:ext>
            </a:extLst>
          </p:cNvPr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E167C96-B470-438C-B73D-E153BC65740B}"/>
              </a:ext>
            </a:extLst>
          </p:cNvPr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</p:spTree>
    <p:extLst>
      <p:ext uri="{BB962C8B-B14F-4D97-AF65-F5344CB8AC3E}">
        <p14:creationId xmlns:p14="http://schemas.microsoft.com/office/powerpoint/2010/main" val="181887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D148C5-4802-4B70-B0BD-EEC7455B54B0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5" name="图片 6">
            <a:extLst>
              <a:ext uri="{FF2B5EF4-FFF2-40B4-BE49-F238E27FC236}">
                <a16:creationId xmlns:a16="http://schemas.microsoft.com/office/drawing/2014/main" xmlns="" id="{E5E2B3F5-4B2B-43DD-B3FB-578CA2237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1D33127-CD8D-4B8A-83E4-157B82CFB73F}"/>
              </a:ext>
            </a:extLst>
          </p:cNvPr>
          <p:cNvSpPr/>
          <p:nvPr userDrawn="1"/>
        </p:nvSpPr>
        <p:spPr>
          <a:xfrm>
            <a:off x="-11113" y="869950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8" descr="C:\Users\Administrator\AppData\Roaming\Tencent\Users\195296061\QQ\WinTemp\RichOle\C8LLE]%Q5V5JI0{A(CKR{KK.png">
            <a:extLst>
              <a:ext uri="{FF2B5EF4-FFF2-40B4-BE49-F238E27FC236}">
                <a16:creationId xmlns:a16="http://schemas.microsoft.com/office/drawing/2014/main" xmlns="" id="{7754F4A0-F33A-461D-B4BB-F3C72C65EC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FB5A3781-EBA0-4B54-92A6-082726824F91}"/>
              </a:ext>
            </a:extLst>
          </p:cNvPr>
          <p:cNvSpPr/>
          <p:nvPr userDrawn="1"/>
        </p:nvSpPr>
        <p:spPr>
          <a:xfrm rot="16200000">
            <a:off x="8636794" y="6353969"/>
            <a:ext cx="504825" cy="5032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F268AFA-B81D-44A2-B706-FFAFAF6294D1}"/>
              </a:ext>
            </a:extLst>
          </p:cNvPr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039739C-E2CB-4C1E-9CC7-FD7868A95FC7}"/>
              </a:ext>
            </a:extLst>
          </p:cNvPr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</p:spTree>
    <p:extLst>
      <p:ext uri="{BB962C8B-B14F-4D97-AF65-F5344CB8AC3E}">
        <p14:creationId xmlns:p14="http://schemas.microsoft.com/office/powerpoint/2010/main" val="12694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A740FE-4F65-4654-BF4B-9C6503A5E25C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8" name="图片 6">
            <a:extLst>
              <a:ext uri="{FF2B5EF4-FFF2-40B4-BE49-F238E27FC236}">
                <a16:creationId xmlns:a16="http://schemas.microsoft.com/office/drawing/2014/main" xmlns="" id="{3BAC08DB-93F7-41CF-82BA-330D21E785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81075"/>
            <a:ext cx="578485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17C3E96-B4C4-44C8-B5F2-1DFD93570B86}"/>
              </a:ext>
            </a:extLst>
          </p:cNvPr>
          <p:cNvSpPr/>
          <p:nvPr userDrawn="1"/>
        </p:nvSpPr>
        <p:spPr>
          <a:xfrm>
            <a:off x="-11113" y="869950"/>
            <a:ext cx="9140826" cy="594995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8" descr="C:\Users\Administrator\AppData\Roaming\Tencent\Users\195296061\QQ\WinTemp\RichOle\C8LLE]%Q5V5JI0{A(CKR{KK.png">
            <a:extLst>
              <a:ext uri="{FF2B5EF4-FFF2-40B4-BE49-F238E27FC236}">
                <a16:creationId xmlns:a16="http://schemas.microsoft.com/office/drawing/2014/main" xmlns="" id="{4FBF510D-A795-4139-8110-3AC705819F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113"/>
            <a:ext cx="90328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直角三角形 10">
            <a:extLst>
              <a:ext uri="{FF2B5EF4-FFF2-40B4-BE49-F238E27FC236}">
                <a16:creationId xmlns:a16="http://schemas.microsoft.com/office/drawing/2014/main" xmlns="" id="{ECECC893-1872-4F05-B767-24D5187E832B}"/>
              </a:ext>
            </a:extLst>
          </p:cNvPr>
          <p:cNvSpPr/>
          <p:nvPr userDrawn="1"/>
        </p:nvSpPr>
        <p:spPr>
          <a:xfrm rot="16200000">
            <a:off x="8636794" y="6353969"/>
            <a:ext cx="504825" cy="5032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3F050D4-9368-4F30-8DF0-0C7D0B33F59F}"/>
              </a:ext>
            </a:extLst>
          </p:cNvPr>
          <p:cNvSpPr/>
          <p:nvPr userDrawn="1"/>
        </p:nvSpPr>
        <p:spPr>
          <a:xfrm>
            <a:off x="-7938" y="741363"/>
            <a:ext cx="9148763" cy="166687"/>
          </a:xfrm>
          <a:prstGeom prst="rect">
            <a:avLst/>
          </a:prstGeom>
          <a:gradFill>
            <a:gsLst>
              <a:gs pos="0">
                <a:srgbClr val="0033AB"/>
              </a:gs>
              <a:gs pos="100000">
                <a:schemeClr val="accent1">
                  <a:alpha val="0"/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D5F939CA-453F-42E6-AA45-841642578468}"/>
              </a:ext>
            </a:extLst>
          </p:cNvPr>
          <p:cNvSpPr/>
          <p:nvPr userDrawn="1"/>
        </p:nvSpPr>
        <p:spPr>
          <a:xfrm>
            <a:off x="857224" y="227806"/>
            <a:ext cx="3714776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2A65AC"/>
                </a:solidFill>
                <a:effectLst>
                  <a:reflection blurRad="6350" stA="55000" endA="300" endPos="455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西北工业大学概率统计教研室</a:t>
            </a:r>
          </a:p>
        </p:txBody>
      </p:sp>
    </p:spTree>
    <p:extLst>
      <p:ext uri="{BB962C8B-B14F-4D97-AF65-F5344CB8AC3E}">
        <p14:creationId xmlns:p14="http://schemas.microsoft.com/office/powerpoint/2010/main" val="245012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95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37" r:id="rId1"/>
    <p:sldLayoutId id="2147486723" r:id="rId2"/>
    <p:sldLayoutId id="2147486724" r:id="rId3"/>
    <p:sldLayoutId id="2147486725" r:id="rId4"/>
    <p:sldLayoutId id="2147486726" r:id="rId5"/>
    <p:sldLayoutId id="2147486727" r:id="rId6"/>
    <p:sldLayoutId id="2147486728" r:id="rId7"/>
    <p:sldLayoutId id="2147486729" r:id="rId8"/>
    <p:sldLayoutId id="2147486730" r:id="rId9"/>
    <p:sldLayoutId id="2147486731" r:id="rId10"/>
    <p:sldLayoutId id="2147486732" r:id="rId11"/>
    <p:sldLayoutId id="2147486733" r:id="rId12"/>
    <p:sldLayoutId id="2147486734" r:id="rId13"/>
    <p:sldLayoutId id="214748673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emf"/><Relationship Id="rId11" Type="http://schemas.openxmlformats.org/officeDocument/2006/relationships/image" Target="../media/image77.pn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76.png"/><Relationship Id="rId4" Type="http://schemas.openxmlformats.org/officeDocument/2006/relationships/image" Target="../media/image72.wmf"/><Relationship Id="rId9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7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8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8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6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10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14.e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8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9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9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0.png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0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7.wmf"/><Relationship Id="rId11" Type="http://schemas.openxmlformats.org/officeDocument/2006/relationships/image" Target="../media/image140.png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0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7.wmf"/><Relationship Id="rId20" Type="http://schemas.openxmlformats.org/officeDocument/2006/relationships/image" Target="../media/image150.pn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44.wmf"/><Relationship Id="rId19" Type="http://schemas.openxmlformats.org/officeDocument/2006/relationships/image" Target="../media/image149.png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4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55.emf"/><Relationship Id="rId17" Type="http://schemas.openxmlformats.org/officeDocument/2006/relationships/image" Target="../media/image15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57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54.wmf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5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image" Target="../media/image163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oleObject" Target="../embeddings/oleObject12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0.emf"/><Relationship Id="rId11" Type="http://schemas.openxmlformats.org/officeDocument/2006/relationships/image" Target="../media/image164.png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6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2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3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73.wmf"/><Relationship Id="rId3" Type="http://schemas.openxmlformats.org/officeDocument/2006/relationships/oleObject" Target="../embeddings/oleObject134.bin"/><Relationship Id="rId7" Type="http://schemas.openxmlformats.org/officeDocument/2006/relationships/image" Target="../media/image174.png"/><Relationship Id="rId12" Type="http://schemas.openxmlformats.org/officeDocument/2006/relationships/oleObject" Target="../embeddings/oleObject1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1.wmf"/><Relationship Id="rId11" Type="http://schemas.openxmlformats.org/officeDocument/2006/relationships/image" Target="../media/image172.wmf"/><Relationship Id="rId5" Type="http://schemas.openxmlformats.org/officeDocument/2006/relationships/oleObject" Target="../embeddings/oleObject135.bin"/><Relationship Id="rId10" Type="http://schemas.openxmlformats.org/officeDocument/2006/relationships/oleObject" Target="../embeddings/oleObject136.bin"/><Relationship Id="rId4" Type="http://schemas.openxmlformats.org/officeDocument/2006/relationships/image" Target="../media/image170.wmf"/><Relationship Id="rId9" Type="http://schemas.openxmlformats.org/officeDocument/2006/relationships/image" Target="../media/image1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7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7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3.emf"/><Relationship Id="rId11" Type="http://schemas.openxmlformats.org/officeDocument/2006/relationships/image" Target="../media/image186.png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85.emf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4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13" Type="http://schemas.openxmlformats.org/officeDocument/2006/relationships/image" Target="../media/image192.png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8.e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5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200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99.wmf"/><Relationship Id="rId20" Type="http://schemas.openxmlformats.org/officeDocument/2006/relationships/image" Target="../media/image201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9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166.bin"/><Relationship Id="rId18" Type="http://schemas.openxmlformats.org/officeDocument/2006/relationships/oleObject" Target="../embeddings/oleObject169.bin"/><Relationship Id="rId26" Type="http://schemas.openxmlformats.org/officeDocument/2006/relationships/oleObject" Target="../embeddings/oleObject173.bin"/><Relationship Id="rId3" Type="http://schemas.openxmlformats.org/officeDocument/2006/relationships/oleObject" Target="../embeddings/oleObject161.bin"/><Relationship Id="rId21" Type="http://schemas.openxmlformats.org/officeDocument/2006/relationships/image" Target="../media/image210.wmf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206.wmf"/><Relationship Id="rId17" Type="http://schemas.openxmlformats.org/officeDocument/2006/relationships/image" Target="../media/image208.wmf"/><Relationship Id="rId25" Type="http://schemas.openxmlformats.org/officeDocument/2006/relationships/image" Target="../media/image212.wmf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168.bin"/><Relationship Id="rId20" Type="http://schemas.openxmlformats.org/officeDocument/2006/relationships/oleObject" Target="../embeddings/oleObject170.bin"/><Relationship Id="rId29" Type="http://schemas.openxmlformats.org/officeDocument/2006/relationships/image" Target="../media/image214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165.bin"/><Relationship Id="rId24" Type="http://schemas.openxmlformats.org/officeDocument/2006/relationships/oleObject" Target="../embeddings/oleObject172.bin"/><Relationship Id="rId5" Type="http://schemas.openxmlformats.org/officeDocument/2006/relationships/oleObject" Target="../embeddings/oleObject162.bin"/><Relationship Id="rId15" Type="http://schemas.openxmlformats.org/officeDocument/2006/relationships/image" Target="../media/image207.wmf"/><Relationship Id="rId23" Type="http://schemas.openxmlformats.org/officeDocument/2006/relationships/image" Target="../media/image211.wmf"/><Relationship Id="rId28" Type="http://schemas.openxmlformats.org/officeDocument/2006/relationships/oleObject" Target="../embeddings/oleObject174.bin"/><Relationship Id="rId10" Type="http://schemas.openxmlformats.org/officeDocument/2006/relationships/image" Target="../media/image205.wmf"/><Relationship Id="rId19" Type="http://schemas.openxmlformats.org/officeDocument/2006/relationships/image" Target="../media/image209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164.bin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171.bin"/><Relationship Id="rId27" Type="http://schemas.openxmlformats.org/officeDocument/2006/relationships/image" Target="../media/image21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219.wmf"/><Relationship Id="rId18" Type="http://schemas.openxmlformats.org/officeDocument/2006/relationships/oleObject" Target="../embeddings/oleObject182.bin"/><Relationship Id="rId26" Type="http://schemas.openxmlformats.org/officeDocument/2006/relationships/oleObject" Target="../embeddings/oleObject186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23.wmf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221.wmf"/><Relationship Id="rId25" Type="http://schemas.openxmlformats.org/officeDocument/2006/relationships/image" Target="../media/image22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218.wmf"/><Relationship Id="rId24" Type="http://schemas.openxmlformats.org/officeDocument/2006/relationships/oleObject" Target="../embeddings/oleObject185.bin"/><Relationship Id="rId5" Type="http://schemas.openxmlformats.org/officeDocument/2006/relationships/image" Target="../media/image215.wmf"/><Relationship Id="rId15" Type="http://schemas.openxmlformats.org/officeDocument/2006/relationships/image" Target="../media/image220.wmf"/><Relationship Id="rId23" Type="http://schemas.openxmlformats.org/officeDocument/2006/relationships/image" Target="../media/image224.wmf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222.w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217.wmf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4.bin"/><Relationship Id="rId27" Type="http://schemas.openxmlformats.org/officeDocument/2006/relationships/image" Target="../media/image22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23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23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wmf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4.e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image" Target="../media/image238.png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2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236.wmf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19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23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0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248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07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oleObject" Target="../embeddings/oleObject213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54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56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51.e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25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5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20.bin"/><Relationship Id="rId18" Type="http://schemas.openxmlformats.org/officeDocument/2006/relationships/image" Target="../media/image264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61.wmf"/><Relationship Id="rId17" Type="http://schemas.openxmlformats.org/officeDocument/2006/relationships/oleObject" Target="../embeddings/oleObject22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63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6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6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268.wmf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2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77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74.wmf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76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273.wmf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75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6.wmf"/><Relationship Id="rId26" Type="http://schemas.openxmlformats.org/officeDocument/2006/relationships/image" Target="../media/image32.png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7.bin"/><Relationship Id="rId25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image" Target="../media/image35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30.png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image" Target="../media/image3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286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83.wmf"/><Relationship Id="rId17" Type="http://schemas.openxmlformats.org/officeDocument/2006/relationships/oleObject" Target="../embeddings/oleObject24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85.emf"/><Relationship Id="rId20" Type="http://schemas.openxmlformats.org/officeDocument/2006/relationships/image" Target="../media/image287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80.e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10" Type="http://schemas.openxmlformats.org/officeDocument/2006/relationships/image" Target="../media/image282.wmf"/><Relationship Id="rId19" Type="http://schemas.openxmlformats.org/officeDocument/2006/relationships/oleObject" Target="../embeddings/oleObject244.bin"/><Relationship Id="rId4" Type="http://schemas.openxmlformats.org/officeDocument/2006/relationships/image" Target="../media/image279.e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8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oleObject" Target="../embeddings/oleObject250.bin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9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89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91.wmf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9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image" Target="../media/image299.png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9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0" Type="http://schemas.openxmlformats.org/officeDocument/2006/relationships/image" Target="../media/image297.wmf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25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emf"/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307.wmf"/><Relationship Id="rId26" Type="http://schemas.openxmlformats.org/officeDocument/2006/relationships/image" Target="../media/image311.wmf"/><Relationship Id="rId3" Type="http://schemas.openxmlformats.org/officeDocument/2006/relationships/oleObject" Target="../embeddings/oleObject256.bin"/><Relationship Id="rId21" Type="http://schemas.openxmlformats.org/officeDocument/2006/relationships/oleObject" Target="../embeddings/oleObject265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304.wmf"/><Relationship Id="rId17" Type="http://schemas.openxmlformats.org/officeDocument/2006/relationships/oleObject" Target="../embeddings/oleObject263.bin"/><Relationship Id="rId25" Type="http://schemas.openxmlformats.org/officeDocument/2006/relationships/oleObject" Target="../embeddings/oleObject26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06.wmf"/><Relationship Id="rId20" Type="http://schemas.openxmlformats.org/officeDocument/2006/relationships/image" Target="../media/image308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01.emf"/><Relationship Id="rId11" Type="http://schemas.openxmlformats.org/officeDocument/2006/relationships/oleObject" Target="../embeddings/oleObject260.bin"/><Relationship Id="rId24" Type="http://schemas.openxmlformats.org/officeDocument/2006/relationships/image" Target="../media/image310.wmf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6.bin"/><Relationship Id="rId10" Type="http://schemas.openxmlformats.org/officeDocument/2006/relationships/image" Target="../media/image303.wmf"/><Relationship Id="rId19" Type="http://schemas.openxmlformats.org/officeDocument/2006/relationships/oleObject" Target="../embeddings/oleObject264.bin"/><Relationship Id="rId4" Type="http://schemas.openxmlformats.org/officeDocument/2006/relationships/image" Target="../media/image300.e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305.wmf"/><Relationship Id="rId22" Type="http://schemas.openxmlformats.org/officeDocument/2006/relationships/image" Target="../media/image30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319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316.w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18.wmf"/><Relationship Id="rId20" Type="http://schemas.openxmlformats.org/officeDocument/2006/relationships/image" Target="../media/image320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13.e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315.wmf"/><Relationship Id="rId19" Type="http://schemas.openxmlformats.org/officeDocument/2006/relationships/oleObject" Target="../embeddings/oleObject276.bin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31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328.wmf"/><Relationship Id="rId26" Type="http://schemas.openxmlformats.org/officeDocument/2006/relationships/image" Target="../media/image332.wmf"/><Relationship Id="rId3" Type="http://schemas.openxmlformats.org/officeDocument/2006/relationships/oleObject" Target="../embeddings/oleObject277.bin"/><Relationship Id="rId21" Type="http://schemas.openxmlformats.org/officeDocument/2006/relationships/oleObject" Target="../embeddings/oleObject286.bin"/><Relationship Id="rId34" Type="http://schemas.openxmlformats.org/officeDocument/2006/relationships/image" Target="../media/image336.wmf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284.bin"/><Relationship Id="rId25" Type="http://schemas.openxmlformats.org/officeDocument/2006/relationships/oleObject" Target="../embeddings/oleObject288.bin"/><Relationship Id="rId33" Type="http://schemas.openxmlformats.org/officeDocument/2006/relationships/oleObject" Target="../embeddings/oleObject29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27.wmf"/><Relationship Id="rId20" Type="http://schemas.openxmlformats.org/officeDocument/2006/relationships/image" Target="../media/image329.wmf"/><Relationship Id="rId29" Type="http://schemas.openxmlformats.org/officeDocument/2006/relationships/oleObject" Target="../embeddings/oleObject290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281.bin"/><Relationship Id="rId24" Type="http://schemas.openxmlformats.org/officeDocument/2006/relationships/image" Target="../media/image331.wmf"/><Relationship Id="rId32" Type="http://schemas.openxmlformats.org/officeDocument/2006/relationships/image" Target="../media/image335.wmf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23" Type="http://schemas.openxmlformats.org/officeDocument/2006/relationships/oleObject" Target="../embeddings/oleObject287.bin"/><Relationship Id="rId28" Type="http://schemas.openxmlformats.org/officeDocument/2006/relationships/image" Target="../media/image333.wmf"/><Relationship Id="rId10" Type="http://schemas.openxmlformats.org/officeDocument/2006/relationships/image" Target="../media/image324.wmf"/><Relationship Id="rId19" Type="http://schemas.openxmlformats.org/officeDocument/2006/relationships/oleObject" Target="../embeddings/oleObject285.bin"/><Relationship Id="rId31" Type="http://schemas.openxmlformats.org/officeDocument/2006/relationships/oleObject" Target="../embeddings/oleObject291.bin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326.wmf"/><Relationship Id="rId22" Type="http://schemas.openxmlformats.org/officeDocument/2006/relationships/image" Target="../media/image330.wmf"/><Relationship Id="rId27" Type="http://schemas.openxmlformats.org/officeDocument/2006/relationships/oleObject" Target="../embeddings/oleObject289.bin"/><Relationship Id="rId30" Type="http://schemas.openxmlformats.org/officeDocument/2006/relationships/image" Target="../media/image33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344.w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30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43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10" Type="http://schemas.openxmlformats.org/officeDocument/2006/relationships/image" Target="../media/image340.emf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34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emf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4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46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0" Type="http://schemas.openxmlformats.org/officeDocument/2006/relationships/image" Target="../media/image348.emf"/><Relationship Id="rId4" Type="http://schemas.openxmlformats.org/officeDocument/2006/relationships/image" Target="../media/image345.emf"/><Relationship Id="rId9" Type="http://schemas.openxmlformats.org/officeDocument/2006/relationships/oleObject" Target="../embeddings/oleObject30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350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3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wmf"/><Relationship Id="rId13" Type="http://schemas.openxmlformats.org/officeDocument/2006/relationships/oleObject" Target="../embeddings/oleObject312.bin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35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53.w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0" Type="http://schemas.openxmlformats.org/officeDocument/2006/relationships/image" Target="../media/image355.wmf"/><Relationship Id="rId4" Type="http://schemas.openxmlformats.org/officeDocument/2006/relationships/image" Target="../media/image352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357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13" Type="http://schemas.openxmlformats.org/officeDocument/2006/relationships/oleObject" Target="../embeddings/oleObject318.bin"/><Relationship Id="rId18" Type="http://schemas.openxmlformats.org/officeDocument/2006/relationships/image" Target="../media/image365.wmf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12" Type="http://schemas.openxmlformats.org/officeDocument/2006/relationships/image" Target="../media/image362.wmf"/><Relationship Id="rId17" Type="http://schemas.openxmlformats.org/officeDocument/2006/relationships/oleObject" Target="../embeddings/oleObject32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64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317.bin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19.bin"/><Relationship Id="rId10" Type="http://schemas.openxmlformats.org/officeDocument/2006/relationships/image" Target="../media/image361.wmf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316.bin"/><Relationship Id="rId14" Type="http://schemas.openxmlformats.org/officeDocument/2006/relationships/image" Target="../media/image36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67.wmf"/><Relationship Id="rId5" Type="http://schemas.openxmlformats.org/officeDocument/2006/relationships/oleObject" Target="../embeddings/oleObject322.bin"/><Relationship Id="rId10" Type="http://schemas.openxmlformats.org/officeDocument/2006/relationships/image" Target="../media/image369.wmf"/><Relationship Id="rId4" Type="http://schemas.openxmlformats.org/officeDocument/2006/relationships/image" Target="../media/image366.wmf"/><Relationship Id="rId9" Type="http://schemas.openxmlformats.org/officeDocument/2006/relationships/oleObject" Target="../embeddings/oleObject324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13" Type="http://schemas.openxmlformats.org/officeDocument/2006/relationships/oleObject" Target="../embeddings/oleObject330.bin"/><Relationship Id="rId18" Type="http://schemas.openxmlformats.org/officeDocument/2006/relationships/image" Target="../media/image376.wmf"/><Relationship Id="rId3" Type="http://schemas.openxmlformats.org/officeDocument/2006/relationships/oleObject" Target="../embeddings/oleObject325.bin"/><Relationship Id="rId21" Type="http://schemas.openxmlformats.org/officeDocument/2006/relationships/oleObject" Target="../embeddings/oleObject334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74.wmf"/><Relationship Id="rId17" Type="http://schemas.openxmlformats.org/officeDocument/2006/relationships/oleObject" Target="../embeddings/oleObject33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75.wmf"/><Relationship Id="rId20" Type="http://schemas.openxmlformats.org/officeDocument/2006/relationships/image" Target="../media/image377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71.wmf"/><Relationship Id="rId11" Type="http://schemas.openxmlformats.org/officeDocument/2006/relationships/oleObject" Target="../embeddings/oleObject329.bin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1.bin"/><Relationship Id="rId10" Type="http://schemas.openxmlformats.org/officeDocument/2006/relationships/image" Target="../media/image373.wmf"/><Relationship Id="rId19" Type="http://schemas.openxmlformats.org/officeDocument/2006/relationships/oleObject" Target="../embeddings/oleObject333.bin"/><Relationship Id="rId4" Type="http://schemas.openxmlformats.org/officeDocument/2006/relationships/image" Target="../media/image370.w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366.wmf"/><Relationship Id="rId22" Type="http://schemas.openxmlformats.org/officeDocument/2006/relationships/image" Target="../media/image378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80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79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e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8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82.e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384.emf"/><Relationship Id="rId4" Type="http://schemas.openxmlformats.org/officeDocument/2006/relationships/image" Target="../media/image381.emf"/><Relationship Id="rId9" Type="http://schemas.openxmlformats.org/officeDocument/2006/relationships/oleObject" Target="../embeddings/oleObject34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emf"/><Relationship Id="rId13" Type="http://schemas.openxmlformats.org/officeDocument/2006/relationships/oleObject" Target="../embeddings/oleObject347.bin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9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87.emf"/><Relationship Id="rId11" Type="http://schemas.openxmlformats.org/officeDocument/2006/relationships/oleObject" Target="../embeddings/oleObject346.bin"/><Relationship Id="rId5" Type="http://schemas.openxmlformats.org/officeDocument/2006/relationships/oleObject" Target="../embeddings/oleObject343.bin"/><Relationship Id="rId10" Type="http://schemas.openxmlformats.org/officeDocument/2006/relationships/image" Target="../media/image389.emf"/><Relationship Id="rId4" Type="http://schemas.openxmlformats.org/officeDocument/2006/relationships/image" Target="../media/image386.e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391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emf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93.emf"/><Relationship Id="rId5" Type="http://schemas.openxmlformats.org/officeDocument/2006/relationships/oleObject" Target="../embeddings/oleObject349.bin"/><Relationship Id="rId10" Type="http://schemas.openxmlformats.org/officeDocument/2006/relationships/image" Target="../media/image395.emf"/><Relationship Id="rId4" Type="http://schemas.openxmlformats.org/officeDocument/2006/relationships/image" Target="../media/image392.emf"/><Relationship Id="rId9" Type="http://schemas.openxmlformats.org/officeDocument/2006/relationships/oleObject" Target="../embeddings/oleObject351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39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6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397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13" Type="http://schemas.openxmlformats.org/officeDocument/2006/relationships/oleObject" Target="../embeddings/oleObject359.bin"/><Relationship Id="rId18" Type="http://schemas.openxmlformats.org/officeDocument/2006/relationships/image" Target="../media/image405.wmf"/><Relationship Id="rId26" Type="http://schemas.openxmlformats.org/officeDocument/2006/relationships/image" Target="../media/image409.wmf"/><Relationship Id="rId3" Type="http://schemas.openxmlformats.org/officeDocument/2006/relationships/oleObject" Target="../embeddings/oleObject354.bin"/><Relationship Id="rId21" Type="http://schemas.openxmlformats.org/officeDocument/2006/relationships/oleObject" Target="../embeddings/oleObject363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402.wmf"/><Relationship Id="rId17" Type="http://schemas.openxmlformats.org/officeDocument/2006/relationships/oleObject" Target="../embeddings/oleObject361.bin"/><Relationship Id="rId25" Type="http://schemas.openxmlformats.org/officeDocument/2006/relationships/oleObject" Target="../embeddings/oleObject36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04.wmf"/><Relationship Id="rId20" Type="http://schemas.openxmlformats.org/officeDocument/2006/relationships/image" Target="../media/image406.wmf"/><Relationship Id="rId29" Type="http://schemas.openxmlformats.org/officeDocument/2006/relationships/oleObject" Target="../embeddings/oleObject367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99.wmf"/><Relationship Id="rId11" Type="http://schemas.openxmlformats.org/officeDocument/2006/relationships/oleObject" Target="../embeddings/oleObject358.bin"/><Relationship Id="rId24" Type="http://schemas.openxmlformats.org/officeDocument/2006/relationships/image" Target="../media/image408.wmf"/><Relationship Id="rId32" Type="http://schemas.openxmlformats.org/officeDocument/2006/relationships/image" Target="../media/image412.wmf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23" Type="http://schemas.openxmlformats.org/officeDocument/2006/relationships/oleObject" Target="../embeddings/oleObject364.bin"/><Relationship Id="rId28" Type="http://schemas.openxmlformats.org/officeDocument/2006/relationships/image" Target="../media/image410.wmf"/><Relationship Id="rId10" Type="http://schemas.openxmlformats.org/officeDocument/2006/relationships/image" Target="../media/image401.wmf"/><Relationship Id="rId19" Type="http://schemas.openxmlformats.org/officeDocument/2006/relationships/oleObject" Target="../embeddings/oleObject362.bin"/><Relationship Id="rId31" Type="http://schemas.openxmlformats.org/officeDocument/2006/relationships/oleObject" Target="../embeddings/oleObject368.bin"/><Relationship Id="rId4" Type="http://schemas.openxmlformats.org/officeDocument/2006/relationships/image" Target="../media/image398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403.wmf"/><Relationship Id="rId22" Type="http://schemas.openxmlformats.org/officeDocument/2006/relationships/image" Target="../media/image407.wmf"/><Relationship Id="rId27" Type="http://schemas.openxmlformats.org/officeDocument/2006/relationships/oleObject" Target="../embeddings/oleObject366.bin"/><Relationship Id="rId30" Type="http://schemas.openxmlformats.org/officeDocument/2006/relationships/image" Target="../media/image411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wmf"/><Relationship Id="rId13" Type="http://schemas.openxmlformats.org/officeDocument/2006/relationships/oleObject" Target="../embeddings/oleObject374.bin"/><Relationship Id="rId18" Type="http://schemas.openxmlformats.org/officeDocument/2006/relationships/image" Target="../media/image419.wmf"/><Relationship Id="rId26" Type="http://schemas.openxmlformats.org/officeDocument/2006/relationships/image" Target="../media/image423.wmf"/><Relationship Id="rId3" Type="http://schemas.openxmlformats.org/officeDocument/2006/relationships/oleObject" Target="../embeddings/oleObject369.bin"/><Relationship Id="rId21" Type="http://schemas.openxmlformats.org/officeDocument/2006/relationships/oleObject" Target="../embeddings/oleObject378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416.wmf"/><Relationship Id="rId17" Type="http://schemas.openxmlformats.org/officeDocument/2006/relationships/oleObject" Target="../embeddings/oleObject376.bin"/><Relationship Id="rId25" Type="http://schemas.openxmlformats.org/officeDocument/2006/relationships/oleObject" Target="../embeddings/oleObject38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18.wmf"/><Relationship Id="rId20" Type="http://schemas.openxmlformats.org/officeDocument/2006/relationships/image" Target="../media/image420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14.wmf"/><Relationship Id="rId11" Type="http://schemas.openxmlformats.org/officeDocument/2006/relationships/oleObject" Target="../embeddings/oleObject373.bin"/><Relationship Id="rId24" Type="http://schemas.openxmlformats.org/officeDocument/2006/relationships/image" Target="../media/image422.wmf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23" Type="http://schemas.openxmlformats.org/officeDocument/2006/relationships/oleObject" Target="../embeddings/oleObject379.bin"/><Relationship Id="rId28" Type="http://schemas.openxmlformats.org/officeDocument/2006/relationships/image" Target="../media/image424.wmf"/><Relationship Id="rId10" Type="http://schemas.openxmlformats.org/officeDocument/2006/relationships/image" Target="../media/image401.wmf"/><Relationship Id="rId19" Type="http://schemas.openxmlformats.org/officeDocument/2006/relationships/oleObject" Target="../embeddings/oleObject377.bin"/><Relationship Id="rId4" Type="http://schemas.openxmlformats.org/officeDocument/2006/relationships/image" Target="../media/image413.w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417.wmf"/><Relationship Id="rId22" Type="http://schemas.openxmlformats.org/officeDocument/2006/relationships/image" Target="../media/image421.wmf"/><Relationship Id="rId27" Type="http://schemas.openxmlformats.org/officeDocument/2006/relationships/oleObject" Target="../embeddings/oleObject381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gif"/><Relationship Id="rId2" Type="http://schemas.openxmlformats.org/officeDocument/2006/relationships/image" Target="../media/image42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7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3.png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55.png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65.png"/><Relationship Id="rId3" Type="http://schemas.openxmlformats.org/officeDocument/2006/relationships/oleObject" Target="../embeddings/oleObject35.bin"/><Relationship Id="rId21" Type="http://schemas.openxmlformats.org/officeDocument/2006/relationships/image" Target="../media/image63.e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60.wmf"/><Relationship Id="rId17" Type="http://schemas.openxmlformats.org/officeDocument/2006/relationships/image" Target="../media/image64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2.emf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59.wmf"/><Relationship Id="rId19" Type="http://schemas.openxmlformats.org/officeDocument/2006/relationships/image" Target="../media/image66.png"/><Relationship Id="rId4" Type="http://schemas.openxmlformats.org/officeDocument/2006/relationships/image" Target="../media/image5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6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9FA3B6D-DE4A-41ED-8BFC-0BE6D10CAA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94" y="37635"/>
            <a:ext cx="3628346" cy="1080000"/>
          </a:xfrm>
          <a:prstGeom prst="rect">
            <a:avLst/>
          </a:prstGeom>
        </p:spPr>
      </p:pic>
      <p:pic>
        <p:nvPicPr>
          <p:cNvPr id="14342" name="Picture 6" descr="C:\Users\Administrator\AppData\Roaming\Tencent\Users\195296061\QQ\WinTemp\RichOle\R5WI%%$ZA5E37MH1{IBF7K5.png"/>
          <p:cNvPicPr>
            <a:picLocks noChangeAspect="1" noChangeArrowheads="1"/>
          </p:cNvPicPr>
          <p:nvPr/>
        </p:nvPicPr>
        <p:blipFill>
          <a:blip r:embed="rId4" cstate="print">
            <a:lum bright="-18000" contrast="10000"/>
          </a:blip>
          <a:srcRect/>
          <a:stretch>
            <a:fillRect/>
          </a:stretch>
        </p:blipFill>
        <p:spPr bwMode="auto">
          <a:xfrm>
            <a:off x="0" y="3357562"/>
            <a:ext cx="9144000" cy="857255"/>
          </a:xfrm>
          <a:prstGeom prst="rect">
            <a:avLst/>
          </a:prstGeom>
          <a:solidFill>
            <a:srgbClr val="0040C0">
              <a:alpha val="25000"/>
            </a:srgbClr>
          </a:solidFill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42910" y="3571876"/>
            <a:ext cx="807720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600" b="0" i="0" u="none" strike="noStrike" kern="10" cap="none" spc="0" normalizeH="0" baseline="0" noProof="0" dirty="0">
                <a:ln w="6350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概率论与数理统计</a:t>
            </a:r>
          </a:p>
        </p:txBody>
      </p:sp>
      <p:sp>
        <p:nvSpPr>
          <p:cNvPr id="7" name="矩形 6"/>
          <p:cNvSpPr/>
          <p:nvPr/>
        </p:nvSpPr>
        <p:spPr>
          <a:xfrm>
            <a:off x="2051720" y="5959677"/>
            <a:ext cx="528809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86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西北工业大学数学与统计学院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2086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Picture 10" descr="C:\Users\Administrator\AppData\Roaming\Tencent\Users\195296061\QQ\WinTemp\RichOle\88CFI[MJS(FMMCCH2LZ_]%B.pn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71546"/>
            <a:ext cx="9144000" cy="23580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059832" y="4725144"/>
            <a:ext cx="2853696" cy="96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86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张红慧</a:t>
            </a:r>
            <a:endParaRPr kumimoji="0" lang="en-US" altLang="zh-CN" sz="4500" b="1" i="0" u="none" strike="noStrike" kern="0" cap="none" spc="0" normalizeH="0" baseline="0" noProof="0" dirty="0">
              <a:ln>
                <a:noFill/>
              </a:ln>
              <a:solidFill>
                <a:srgbClr val="002086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293096"/>
            <a:ext cx="2373723" cy="2373723"/>
          </a:xfrm>
          <a:prstGeom prst="rect">
            <a:avLst/>
          </a:prstGeom>
        </p:spPr>
      </p:pic>
      <p:pic>
        <p:nvPicPr>
          <p:cNvPr id="10" name="Picture 4" descr="C:\Users\hh\Desktop\大挑决赛\校徽等\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40" y="44530"/>
            <a:ext cx="5040561" cy="108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45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1436"/>
    </mc:Choice>
    <mc:Fallback xmlns="">
      <p:transition spd="slow" advTm="114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>
            <a:extLst>
              <a:ext uri="{FF2B5EF4-FFF2-40B4-BE49-F238E27FC236}">
                <a16:creationId xmlns:a16="http://schemas.microsoft.com/office/drawing/2014/main" xmlns="" id="{1AA875A4-7359-47FF-A006-4E108A88D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257300"/>
            <a:ext cx="2347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独立</a:t>
            </a:r>
            <a:r>
              <a:rPr lang="zh-CN" altLang="en-US"/>
              <a:t>试验序列</a:t>
            </a: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xmlns="" id="{8EA0D7B8-2762-44B5-A8DE-A754164BD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363" y="1133475"/>
            <a:ext cx="2528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重伯努利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试验</a:t>
            </a:r>
          </a:p>
        </p:txBody>
      </p:sp>
      <p:sp>
        <p:nvSpPr>
          <p:cNvPr id="25604" name="TextBox 5">
            <a:extLst>
              <a:ext uri="{FF2B5EF4-FFF2-40B4-BE49-F238E27FC236}">
                <a16:creationId xmlns:a16="http://schemas.microsoft.com/office/drawing/2014/main" xmlns="" id="{BD3FEBA2-A335-440B-8520-7D663D2F9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1633538"/>
            <a:ext cx="270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（伯努利概型）</a:t>
            </a:r>
            <a:endParaRPr lang="zh-CN" altLang="en-US"/>
          </a:p>
        </p:txBody>
      </p:sp>
      <p:sp>
        <p:nvSpPr>
          <p:cNvPr id="25605" name="下箭头 7">
            <a:extLst>
              <a:ext uri="{FF2B5EF4-FFF2-40B4-BE49-F238E27FC236}">
                <a16:creationId xmlns:a16="http://schemas.microsoft.com/office/drawing/2014/main" xmlns="" id="{FBB85531-CE10-46B0-9627-D6108848776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39699" y="1261268"/>
            <a:ext cx="287338" cy="555625"/>
          </a:xfrm>
          <a:prstGeom prst="downArrow">
            <a:avLst>
              <a:gd name="adj1" fmla="val 50000"/>
              <a:gd name="adj2" fmla="val 50142"/>
            </a:avLst>
          </a:prstGeom>
          <a:solidFill>
            <a:srgbClr val="009900"/>
          </a:solidFill>
          <a:ln w="9525" algn="ctr">
            <a:solidFill>
              <a:srgbClr val="009900"/>
            </a:solidFill>
            <a:round/>
            <a:headEnd/>
            <a:tailEnd type="triangle" w="med" len="med"/>
          </a:ln>
        </p:spPr>
        <p:txBody>
          <a:bodyPr lIns="90000" tIns="46800" rIns="90000" bIns="46800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xmlns="" id="{C89E426A-CA79-4F04-8152-7368E49CF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4150" y="3573463"/>
          <a:ext cx="30194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3" imgW="1206500" imgH="241300" progId="Equation.DSMT4">
                  <p:embed/>
                </p:oleObj>
              </mc:Choice>
              <mc:Fallback>
                <p:oleObj name="Equation" r:id="rId3" imgW="12065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573463"/>
                        <a:ext cx="3019425" cy="6048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xmlns="" id="{55BEBDD3-CB54-4F12-AA03-37B2DECCD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6725" y="5876925"/>
          <a:ext cx="266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5" imgW="1066337" imgH="203112" progId="Equation.DSMT4">
                  <p:embed/>
                </p:oleObj>
              </mc:Choice>
              <mc:Fallback>
                <p:oleObj name="Equation" r:id="rId5" imgW="1066337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5876925"/>
                        <a:ext cx="2667000" cy="50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9">
            <a:extLst>
              <a:ext uri="{FF2B5EF4-FFF2-40B4-BE49-F238E27FC236}">
                <a16:creationId xmlns:a16="http://schemas.microsoft.com/office/drawing/2014/main" xmlns="" id="{0C4AF5BD-08D1-4F62-AE90-E21D6F90D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2852738"/>
            <a:ext cx="5913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+mj-lt"/>
              </a:rPr>
              <a:t>重伯努利试验中，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发生</a:t>
            </a:r>
            <a:r>
              <a:rPr lang="en-US" altLang="zh-CN" i="1" dirty="0">
                <a:latin typeface="+mj-lt"/>
              </a:rPr>
              <a:t>k</a:t>
            </a:r>
            <a:r>
              <a:rPr lang="zh-CN" altLang="en-US" dirty="0">
                <a:latin typeface="+mj-lt"/>
              </a:rPr>
              <a:t>次的概率</a:t>
            </a:r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xmlns="" id="{81F96F6D-ADC9-4868-BD13-F293B6757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157788"/>
            <a:ext cx="7356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</a:t>
            </a:r>
            <a:r>
              <a:rPr lang="zh-CN" altLang="en-US" dirty="0">
                <a:latin typeface="+mj-lt"/>
              </a:rPr>
              <a:t>伯努利试验中，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首次在第</a:t>
            </a:r>
            <a:r>
              <a:rPr lang="en-US" altLang="zh-CN" i="1" dirty="0">
                <a:latin typeface="+mj-lt"/>
              </a:rPr>
              <a:t>k</a:t>
            </a:r>
            <a:r>
              <a:rPr lang="zh-CN" altLang="en-US" dirty="0">
                <a:latin typeface="+mj-lt"/>
              </a:rPr>
              <a:t>次发生的概率</a:t>
            </a:r>
          </a:p>
        </p:txBody>
      </p:sp>
      <p:sp>
        <p:nvSpPr>
          <p:cNvPr id="10" name="矩形 16">
            <a:extLst>
              <a:ext uri="{FF2B5EF4-FFF2-40B4-BE49-F238E27FC236}">
                <a16:creationId xmlns:a16="http://schemas.microsoft.com/office/drawing/2014/main" xmlns="" id="{F27940F2-1345-457E-99D3-2477C706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205038"/>
            <a:ext cx="29956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二项概率公式</a:t>
            </a:r>
            <a:endParaRPr lang="zh-CN" altLang="en-US"/>
          </a:p>
        </p:txBody>
      </p:sp>
      <p:sp>
        <p:nvSpPr>
          <p:cNvPr id="11" name="矩形 17">
            <a:extLst>
              <a:ext uri="{FF2B5EF4-FFF2-40B4-BE49-F238E27FC236}">
                <a16:creationId xmlns:a16="http://schemas.microsoft.com/office/drawing/2014/main" xmlns="" id="{FEC14018-0369-4B78-A79C-94B1977DD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4508500"/>
            <a:ext cx="2274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几何公式</a:t>
            </a:r>
            <a:endParaRPr lang="zh-CN" altLang="en-US"/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xmlns="" id="{75088A21-46C0-437A-AB70-ADB2E5DD410D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10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251494"/>
              </p:ext>
            </p:extLst>
          </p:nvPr>
        </p:nvGraphicFramePr>
        <p:xfrm>
          <a:off x="4860032" y="3568700"/>
          <a:ext cx="31702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7" imgW="3170160" imgH="939960" progId="Equation.DSMT4">
                  <p:embed/>
                </p:oleObj>
              </mc:Choice>
              <mc:Fallback>
                <p:oleObj name="Equation" r:id="rId7" imgW="3170160" imgH="939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0032" y="3568700"/>
                        <a:ext cx="3170237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650170"/>
              </p:ext>
            </p:extLst>
          </p:nvPr>
        </p:nvGraphicFramePr>
        <p:xfrm>
          <a:off x="4644008" y="5949280"/>
          <a:ext cx="3094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9" imgW="3094200" imgH="431640" progId="Equation.DSMT4">
                  <p:embed/>
                </p:oleObj>
              </mc:Choice>
              <mc:Fallback>
                <p:oleObj name="Equation" r:id="rId9" imgW="3094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4008" y="5949280"/>
                        <a:ext cx="309403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xmlns="" id="{923AF467-60B5-485B-8815-C52594B45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393825"/>
            <a:ext cx="7696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第二章知识点</a:t>
            </a:r>
          </a:p>
        </p:txBody>
      </p:sp>
      <p:pic>
        <p:nvPicPr>
          <p:cNvPr id="26628" name="Picture 2" descr="图片2">
            <a:extLst>
              <a:ext uri="{FF2B5EF4-FFF2-40B4-BE49-F238E27FC236}">
                <a16:creationId xmlns:a16="http://schemas.microsoft.com/office/drawing/2014/main" xmlns="" id="{EA548745-5B33-4D03-879D-7D1CF42B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566988"/>
            <a:ext cx="4875212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xmlns="" id="{660DAA34-45A2-4C9D-89A4-2F8FBC5B6E81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11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3">
            <a:extLst>
              <a:ext uri="{FF2B5EF4-FFF2-40B4-BE49-F238E27FC236}">
                <a16:creationId xmlns:a16="http://schemas.microsoft.com/office/drawing/2014/main" xmlns="" id="{1174F36A-9012-4ECF-AA94-25CAF572B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69" y="980728"/>
            <a:ext cx="4516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一维随机变量及其分布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03216" name="Object 16">
            <a:extLst>
              <a:ext uri="{FF2B5EF4-FFF2-40B4-BE49-F238E27FC236}">
                <a16:creationId xmlns:a16="http://schemas.microsoft.com/office/drawing/2014/main" xmlns="" id="{F52F2A74-DBC1-42C3-A996-2D34EC2B8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20344"/>
              </p:ext>
            </p:extLst>
          </p:nvPr>
        </p:nvGraphicFramePr>
        <p:xfrm>
          <a:off x="2049360" y="4581128"/>
          <a:ext cx="490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3" imgW="4902200" imgH="431800" progId="Equation.DSMT4">
                  <p:embed/>
                </p:oleObj>
              </mc:Choice>
              <mc:Fallback>
                <p:oleObj name="Equation" r:id="rId3" imgW="49022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360" y="4581128"/>
                        <a:ext cx="4902200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矩形 5">
            <a:extLst>
              <a:ext uri="{FF2B5EF4-FFF2-40B4-BE49-F238E27FC236}">
                <a16:creationId xmlns:a16="http://schemas.microsoft.com/office/drawing/2014/main" xmlns="" id="{66F7E4E4-4189-45E1-8DDE-25B3F7017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20" y="4005064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）离散型随机变量：分布率、分布函数</a:t>
            </a:r>
            <a:endParaRPr lang="zh-CN" altLang="en-US" dirty="0"/>
          </a:p>
        </p:txBody>
      </p:sp>
      <p:graphicFrame>
        <p:nvGraphicFramePr>
          <p:cNvPr id="1206278" name="Object 7">
            <a:extLst>
              <a:ext uri="{FF2B5EF4-FFF2-40B4-BE49-F238E27FC236}">
                <a16:creationId xmlns:a16="http://schemas.microsoft.com/office/drawing/2014/main" xmlns="" id="{9E081F47-E62D-4ADA-8B22-A685033ACD5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29655333"/>
              </p:ext>
            </p:extLst>
          </p:nvPr>
        </p:nvGraphicFramePr>
        <p:xfrm>
          <a:off x="1162094" y="5085184"/>
          <a:ext cx="63912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5" imgW="2768643" imgH="355540" progId="Equation.DSMT4">
                  <p:embed/>
                </p:oleObj>
              </mc:Choice>
              <mc:Fallback>
                <p:oleObj name="Equation" r:id="rId5" imgW="2768643" imgH="35554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94" y="5085184"/>
                        <a:ext cx="63912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xmlns="" id="{71FEAAA9-4412-49C8-9C86-D62BE6EBFF9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99447982"/>
              </p:ext>
            </p:extLst>
          </p:nvPr>
        </p:nvGraphicFramePr>
        <p:xfrm>
          <a:off x="1763688" y="5967238"/>
          <a:ext cx="43767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7" imgW="1892356" imgH="355540" progId="Equation.DSMT4">
                  <p:embed/>
                </p:oleObj>
              </mc:Choice>
              <mc:Fallback>
                <p:oleObj name="Equation" r:id="rId7" imgW="1892356" imgH="35554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967238"/>
                        <a:ext cx="4376737" cy="846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xmlns="" id="{BF96D1A3-77C0-409B-BC4E-F9EEB17CEEF9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12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279" name="Picture 6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36026"/>
            <a:ext cx="3099640" cy="1304942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80" name="Picture 6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38" y="1835771"/>
            <a:ext cx="2205023" cy="2088232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85" name="Picture 6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36026"/>
            <a:ext cx="3468811" cy="2025022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0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0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xmlns="" id="{CE3E8F94-19AE-4E8C-A7C9-D5B81ABB3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54614"/>
              </p:ext>
            </p:extLst>
          </p:nvPr>
        </p:nvGraphicFramePr>
        <p:xfrm>
          <a:off x="899592" y="1891915"/>
          <a:ext cx="7696200" cy="4495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分布名称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记号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分布律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背景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694" name="Text Box 2">
            <a:extLst>
              <a:ext uri="{FF2B5EF4-FFF2-40B4-BE49-F238E27FC236}">
                <a16:creationId xmlns:a16="http://schemas.microsoft.com/office/drawing/2014/main" xmlns="" id="{E694D635-85A5-4361-AC95-40B8ACD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567" y="1144202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zh-CN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6781" name="Text Box 29">
            <a:extLst>
              <a:ext uri="{FF2B5EF4-FFF2-40B4-BE49-F238E27FC236}">
                <a16:creationId xmlns:a16="http://schemas.microsoft.com/office/drawing/2014/main" xmlns="" id="{67907D2B-D01B-4993-94EE-0EED490B1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67" y="2744402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退化分布</a:t>
            </a:r>
          </a:p>
        </p:txBody>
      </p:sp>
      <p:sp>
        <p:nvSpPr>
          <p:cNvPr id="1226782" name="Text Box 30">
            <a:extLst>
              <a:ext uri="{FF2B5EF4-FFF2-40B4-BE49-F238E27FC236}">
                <a16:creationId xmlns:a16="http://schemas.microsoft.com/office/drawing/2014/main" xmlns="" id="{ACAC7CB8-354A-40A1-AA7C-B4CE61A9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67" y="3354002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单点分布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1226783" name="Object 31">
            <a:extLst>
              <a:ext uri="{FF2B5EF4-FFF2-40B4-BE49-F238E27FC236}">
                <a16:creationId xmlns:a16="http://schemas.microsoft.com/office/drawing/2014/main" xmlns="" id="{12FCEAB2-CD08-496F-95EC-CB9E61B0A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00283"/>
              </p:ext>
            </p:extLst>
          </p:nvPr>
        </p:nvGraphicFramePr>
        <p:xfrm>
          <a:off x="4785792" y="3023802"/>
          <a:ext cx="1943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公式" r:id="rId3" imgW="1917721" imgH="355540" progId="Equation.3">
                  <p:embed/>
                </p:oleObj>
              </mc:Choice>
              <mc:Fallback>
                <p:oleObj name="公式" r:id="rId3" imgW="1917721" imgH="3555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792" y="3023802"/>
                        <a:ext cx="1943100" cy="409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784" name="Text Box 32">
            <a:extLst>
              <a:ext uri="{FF2B5EF4-FFF2-40B4-BE49-F238E27FC236}">
                <a16:creationId xmlns:a16="http://schemas.microsoft.com/office/drawing/2014/main" xmlns="" id="{777ACF3E-CF20-4302-BA03-F8C608CF0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1792" y="2896802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必然事件</a:t>
            </a:r>
          </a:p>
        </p:txBody>
      </p:sp>
      <p:sp>
        <p:nvSpPr>
          <p:cNvPr id="1226785" name="Text Box 33">
            <a:extLst>
              <a:ext uri="{FF2B5EF4-FFF2-40B4-BE49-F238E27FC236}">
                <a16:creationId xmlns:a16="http://schemas.microsoft.com/office/drawing/2014/main" xmlns="" id="{F6F813DF-42D1-4B5B-A0FF-E5F6D88C7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67" y="4649402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两点分布</a:t>
            </a:r>
          </a:p>
        </p:txBody>
      </p:sp>
      <p:sp>
        <p:nvSpPr>
          <p:cNvPr id="1226786" name="Text Box 34">
            <a:extLst>
              <a:ext uri="{FF2B5EF4-FFF2-40B4-BE49-F238E27FC236}">
                <a16:creationId xmlns:a16="http://schemas.microsoft.com/office/drawing/2014/main" xmlns="" id="{BD320F1B-77E0-4573-A93D-BC4AEDF8F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67" y="5335202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 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226787" name="Text Box 35">
            <a:extLst>
              <a:ext uri="{FF2B5EF4-FFF2-40B4-BE49-F238E27FC236}">
                <a16:creationId xmlns:a16="http://schemas.microsoft.com/office/drawing/2014/main" xmlns="" id="{F0E37BE8-1472-4D78-A1EF-FA5F3BC73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967" y="4801802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kumimoji="1" lang="en-US" altLang="zh-CN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~B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</a:t>
            </a:r>
            <a:r>
              <a:rPr kumimoji="1" lang="en-US" altLang="zh-CN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,p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226788" name="Object 36">
            <a:extLst>
              <a:ext uri="{FF2B5EF4-FFF2-40B4-BE49-F238E27FC236}">
                <a16:creationId xmlns:a16="http://schemas.microsoft.com/office/drawing/2014/main" xmlns="" id="{68C4752A-52FD-4AF2-A215-5BB24F4B9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550255"/>
              </p:ext>
            </p:extLst>
          </p:nvPr>
        </p:nvGraphicFramePr>
        <p:xfrm>
          <a:off x="4757217" y="4316027"/>
          <a:ext cx="2209800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公式" r:id="rId5" imgW="2184331" imgH="1523974" progId="Equation.3">
                  <p:embed/>
                </p:oleObj>
              </mc:Choice>
              <mc:Fallback>
                <p:oleObj name="公式" r:id="rId5" imgW="2184331" imgH="152397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217" y="4316027"/>
                        <a:ext cx="2209800" cy="1658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789" name="Text Box 37">
            <a:extLst>
              <a:ext uri="{FF2B5EF4-FFF2-40B4-BE49-F238E27FC236}">
                <a16:creationId xmlns:a16="http://schemas.microsoft.com/office/drawing/2014/main" xmlns="" id="{D8182208-B354-40CA-95C6-62CECF57A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717" y="4649402"/>
            <a:ext cx="1905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伯努利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事件</a:t>
            </a:r>
          </a:p>
        </p:txBody>
      </p:sp>
      <p:sp>
        <p:nvSpPr>
          <p:cNvPr id="1226790" name="Text Box 38">
            <a:extLst>
              <a:ext uri="{FF2B5EF4-FFF2-40B4-BE49-F238E27FC236}">
                <a16:creationId xmlns:a16="http://schemas.microsoft.com/office/drawing/2014/main" xmlns="" id="{3EF88827-FE7A-44DD-8757-1B483CAF6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167" y="5487602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0&lt;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&lt;1)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705" name="Text Box 5">
            <a:extLst>
              <a:ext uri="{FF2B5EF4-FFF2-40B4-BE49-F238E27FC236}">
                <a16:creationId xmlns:a16="http://schemas.microsoft.com/office/drawing/2014/main" xmlns="" id="{4CD13A46-BB33-4441-953B-C5C90C344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92" y="1007677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常见的离散型分布</a:t>
            </a:r>
            <a:r>
              <a:rPr lang="zh-CN" altLang="en-US" sz="3200"/>
              <a:t>：</a:t>
            </a:r>
            <a:endParaRPr lang="en-US" altLang="zh-CN" sz="3200"/>
          </a:p>
        </p:txBody>
      </p:sp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xmlns="" id="{87EFFC5D-A7F8-46F0-9EDA-AFEB7E08BBFF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13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81" grpId="0" autoUpdateAnimBg="0"/>
      <p:bldP spid="1226782" grpId="0" autoUpdateAnimBg="0"/>
      <p:bldP spid="1226784" grpId="0" autoUpdateAnimBg="0"/>
      <p:bldP spid="1226785" grpId="0" autoUpdateAnimBg="0"/>
      <p:bldP spid="1226786" grpId="0" autoUpdateAnimBg="0"/>
      <p:bldP spid="1226787" grpId="0" autoUpdateAnimBg="0"/>
      <p:bldP spid="1226789" grpId="0" autoUpdateAnimBg="0"/>
      <p:bldP spid="122679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7814" name="Object 38">
            <a:extLst>
              <a:ext uri="{FF2B5EF4-FFF2-40B4-BE49-F238E27FC236}">
                <a16:creationId xmlns:a16="http://schemas.microsoft.com/office/drawing/2014/main" xmlns="" id="{F816640A-6E91-4D4F-9F40-A1505A737F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652663"/>
              </p:ext>
            </p:extLst>
          </p:nvPr>
        </p:nvGraphicFramePr>
        <p:xfrm>
          <a:off x="4566593" y="3176811"/>
          <a:ext cx="234791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3" imgW="1073096" imgH="666750" progId="Equation.DSMT4">
                  <p:embed/>
                </p:oleObj>
              </mc:Choice>
              <mc:Fallback>
                <p:oleObj name="Equation" r:id="rId3" imgW="1073096" imgH="66675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593" y="3176811"/>
                        <a:ext cx="2347912" cy="1581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7810" name="Object 34">
            <a:extLst>
              <a:ext uri="{FF2B5EF4-FFF2-40B4-BE49-F238E27FC236}">
                <a16:creationId xmlns:a16="http://schemas.microsoft.com/office/drawing/2014/main" xmlns="" id="{BCE66897-3F29-42CC-B560-DDFFEE45A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27927"/>
              </p:ext>
            </p:extLst>
          </p:nvPr>
        </p:nvGraphicFramePr>
        <p:xfrm>
          <a:off x="4553893" y="1430561"/>
          <a:ext cx="211455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5" imgW="958861" imgH="615933" progId="Equation.DSMT4">
                  <p:embed/>
                </p:oleObj>
              </mc:Choice>
              <mc:Fallback>
                <p:oleObj name="Equation" r:id="rId5" imgW="958861" imgH="615933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893" y="1430561"/>
                        <a:ext cx="2114550" cy="14811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7822" name="Group 46">
            <a:extLst>
              <a:ext uri="{FF2B5EF4-FFF2-40B4-BE49-F238E27FC236}">
                <a16:creationId xmlns:a16="http://schemas.microsoft.com/office/drawing/2014/main" xmlns="" id="{66E0FA2E-BDB6-41F5-A247-DD6DDBD5F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63763"/>
              </p:ext>
            </p:extLst>
          </p:nvPr>
        </p:nvGraphicFramePr>
        <p:xfrm>
          <a:off x="683568" y="1052736"/>
          <a:ext cx="7696200" cy="5707063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分布名称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记号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分布律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背景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11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8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9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27809" name="Text Box 33">
            <a:extLst>
              <a:ext uri="{FF2B5EF4-FFF2-40B4-BE49-F238E27FC236}">
                <a16:creationId xmlns:a16="http://schemas.microsoft.com/office/drawing/2014/main" xmlns="" id="{D415192F-C103-4052-9E37-537CD063F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80" y="1732186"/>
            <a:ext cx="1752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离散型均匀分布</a:t>
            </a:r>
          </a:p>
        </p:txBody>
      </p:sp>
      <p:sp>
        <p:nvSpPr>
          <p:cNvPr id="1227811" name="Text Box 35">
            <a:extLst>
              <a:ext uri="{FF2B5EF4-FFF2-40B4-BE49-F238E27FC236}">
                <a16:creationId xmlns:a16="http://schemas.microsoft.com/office/drawing/2014/main" xmlns="" id="{094D08DF-D99F-4DA0-A9BB-ECBCC4EEA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030" y="1884586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古典概型</a:t>
            </a:r>
          </a:p>
        </p:txBody>
      </p:sp>
      <p:sp>
        <p:nvSpPr>
          <p:cNvPr id="1227812" name="Text Box 36">
            <a:extLst>
              <a:ext uri="{FF2B5EF4-FFF2-40B4-BE49-F238E27FC236}">
                <a16:creationId xmlns:a16="http://schemas.microsoft.com/office/drawing/2014/main" xmlns="" id="{EF1814D4-EDF7-4F77-AEFE-862623131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80" y="363718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二项分布</a:t>
            </a:r>
          </a:p>
        </p:txBody>
      </p:sp>
      <p:sp>
        <p:nvSpPr>
          <p:cNvPr id="1227813" name="Text Box 37">
            <a:extLst>
              <a:ext uri="{FF2B5EF4-FFF2-40B4-BE49-F238E27FC236}">
                <a16:creationId xmlns:a16="http://schemas.microsoft.com/office/drawing/2014/main" xmlns="" id="{7C89372C-B99F-4095-8F1C-0E298D4E6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318" y="3637186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kumimoji="1" lang="en-US" altLang="zh-CN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~B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,p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27815" name="Text Box 39">
            <a:extLst>
              <a:ext uri="{FF2B5EF4-FFF2-40B4-BE49-F238E27FC236}">
                <a16:creationId xmlns:a16="http://schemas.microsoft.com/office/drawing/2014/main" xmlns="" id="{9E5987F3-A82A-451C-8913-DADEF01DE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93" y="3219674"/>
            <a:ext cx="18573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重伯努里概型中，事件发生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次的概率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7816" name="Text Box 40">
            <a:extLst>
              <a:ext uri="{FF2B5EF4-FFF2-40B4-BE49-F238E27FC236}">
                <a16:creationId xmlns:a16="http://schemas.microsoft.com/office/drawing/2014/main" xmlns="" id="{C86F956C-A8C3-4F21-9B95-0960EA00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80" y="554218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泊松分布</a:t>
            </a:r>
          </a:p>
        </p:txBody>
      </p:sp>
      <p:sp>
        <p:nvSpPr>
          <p:cNvPr id="1227817" name="Text Box 41">
            <a:extLst>
              <a:ext uri="{FF2B5EF4-FFF2-40B4-BE49-F238E27FC236}">
                <a16:creationId xmlns:a16="http://schemas.microsoft.com/office/drawing/2014/main" xmlns="" id="{4B992F94-CE3A-4879-8D44-DEAAFCDFA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718" y="5229449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~P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27818" name="Text Box 42">
            <a:extLst>
              <a:ext uri="{FF2B5EF4-FFF2-40B4-BE49-F238E27FC236}">
                <a16:creationId xmlns:a16="http://schemas.microsoft.com/office/drawing/2014/main" xmlns="" id="{69581344-B99C-46CB-BF3F-655B89BD2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5743" y="5923186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&gt;0)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7819" name="Text Box 43">
            <a:extLst>
              <a:ext uri="{FF2B5EF4-FFF2-40B4-BE49-F238E27FC236}">
                <a16:creationId xmlns:a16="http://schemas.microsoft.com/office/drawing/2014/main" xmlns="" id="{6B30423C-90E7-4BA6-8E9F-CF3F8F6AA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718" y="4170586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0&lt;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&lt;1)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7820" name="Object 44">
            <a:extLst>
              <a:ext uri="{FF2B5EF4-FFF2-40B4-BE49-F238E27FC236}">
                <a16:creationId xmlns:a16="http://schemas.microsoft.com/office/drawing/2014/main" xmlns="" id="{1E4A8FA5-A53E-43A7-9F21-387545C1B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828157"/>
              </p:ext>
            </p:extLst>
          </p:nvPr>
        </p:nvGraphicFramePr>
        <p:xfrm>
          <a:off x="4714230" y="5004024"/>
          <a:ext cx="16224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7" imgW="882584" imgH="844610" progId="Equation.DSMT4">
                  <p:embed/>
                </p:oleObj>
              </mc:Choice>
              <mc:Fallback>
                <p:oleObj name="Equation" r:id="rId7" imgW="882584" imgH="844610" progId="Equation.DSMT4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230" y="5004024"/>
                        <a:ext cx="1622425" cy="172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821" name="Text Box 45">
            <a:extLst>
              <a:ext uri="{FF2B5EF4-FFF2-40B4-BE49-F238E27FC236}">
                <a16:creationId xmlns:a16="http://schemas.microsoft.com/office/drawing/2014/main" xmlns="" id="{683638C9-1E99-4066-AA86-F54DEE599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8793" y="5146899"/>
            <a:ext cx="1676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稀有事件发生</a:t>
            </a:r>
            <a:r>
              <a:rPr kumimoji="1" lang="en-US" altLang="zh-CN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次的概率</a:t>
            </a:r>
          </a:p>
        </p:txBody>
      </p:sp>
      <p:sp>
        <p:nvSpPr>
          <p:cNvPr id="18" name="灯片编号占位符 2">
            <a:extLst>
              <a:ext uri="{FF2B5EF4-FFF2-40B4-BE49-F238E27FC236}">
                <a16:creationId xmlns:a16="http://schemas.microsoft.com/office/drawing/2014/main" xmlns="" id="{AAA828FD-DE44-4A85-B423-A5B4F452B8B1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14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2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809" grpId="0" autoUpdateAnimBg="0"/>
      <p:bldP spid="1227811" grpId="0" autoUpdateAnimBg="0"/>
      <p:bldP spid="1227812" grpId="0" autoUpdateAnimBg="0"/>
      <p:bldP spid="1227813" grpId="0" autoUpdateAnimBg="0"/>
      <p:bldP spid="1227815" grpId="0" autoUpdateAnimBg="0"/>
      <p:bldP spid="1227816" grpId="0" autoUpdateAnimBg="0"/>
      <p:bldP spid="1227817" grpId="0" autoUpdateAnimBg="0"/>
      <p:bldP spid="1227818" grpId="0" autoUpdateAnimBg="0"/>
      <p:bldP spid="1227819" grpId="0" autoUpdateAnimBg="0"/>
      <p:bldP spid="12278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02" name="Group 2">
            <a:extLst>
              <a:ext uri="{FF2B5EF4-FFF2-40B4-BE49-F238E27FC236}">
                <a16:creationId xmlns:a16="http://schemas.microsoft.com/office/drawing/2014/main" xmlns="" id="{6EE52AAD-BE8F-4D71-8ADB-7A3FA93B7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43912"/>
              </p:ext>
            </p:extLst>
          </p:nvPr>
        </p:nvGraphicFramePr>
        <p:xfrm>
          <a:off x="628650" y="1116012"/>
          <a:ext cx="7696200" cy="574198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44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分布名称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记号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分布律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背景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8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85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28828" name="Text Box 28">
            <a:extLst>
              <a:ext uri="{FF2B5EF4-FFF2-40B4-BE49-F238E27FC236}">
                <a16:creationId xmlns:a16="http://schemas.microsoft.com/office/drawing/2014/main" xmlns="" id="{F90D9D62-6CBE-4EAE-A843-888B06A9B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640012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几何分布</a:t>
            </a:r>
          </a:p>
        </p:txBody>
      </p:sp>
      <p:graphicFrame>
        <p:nvGraphicFramePr>
          <p:cNvPr id="1228829" name="Object 29">
            <a:extLst>
              <a:ext uri="{FF2B5EF4-FFF2-40B4-BE49-F238E27FC236}">
                <a16:creationId xmlns:a16="http://schemas.microsoft.com/office/drawing/2014/main" xmlns="" id="{E3F0D322-B5B3-4227-84F8-70FE003DE6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60604"/>
              </p:ext>
            </p:extLst>
          </p:nvPr>
        </p:nvGraphicFramePr>
        <p:xfrm>
          <a:off x="3752850" y="2125662"/>
          <a:ext cx="18129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3" imgW="819079" imgH="647649" progId="Equation.3">
                  <p:embed/>
                </p:oleObj>
              </mc:Choice>
              <mc:Fallback>
                <p:oleObj name="Equation" r:id="rId3" imgW="819079" imgH="64764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2125662"/>
                        <a:ext cx="1812925" cy="1536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0" name="Text Box 30">
            <a:extLst>
              <a:ext uri="{FF2B5EF4-FFF2-40B4-BE49-F238E27FC236}">
                <a16:creationId xmlns:a16="http://schemas.microsoft.com/office/drawing/2014/main" xmlns="" id="{AD83BABB-939B-444F-8CA8-E6BC66A64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2182812"/>
            <a:ext cx="2133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次独立试验中，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首次发生的试验次数为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228831" name="Text Box 31">
            <a:extLst>
              <a:ext uri="{FF2B5EF4-FFF2-40B4-BE49-F238E27FC236}">
                <a16:creationId xmlns:a16="http://schemas.microsoft.com/office/drawing/2014/main" xmlns="" id="{B0E59FE4-2CD5-45D4-A956-CC2652BCE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4849812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超几何分布</a:t>
            </a:r>
          </a:p>
        </p:txBody>
      </p:sp>
      <p:graphicFrame>
        <p:nvGraphicFramePr>
          <p:cNvPr id="1228832" name="Object 32">
            <a:extLst>
              <a:ext uri="{FF2B5EF4-FFF2-40B4-BE49-F238E27FC236}">
                <a16:creationId xmlns:a16="http://schemas.microsoft.com/office/drawing/2014/main" xmlns="" id="{F725FD56-1A5D-4E97-B3C6-9DDFF9506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699536"/>
              </p:ext>
            </p:extLst>
          </p:nvPr>
        </p:nvGraphicFramePr>
        <p:xfrm>
          <a:off x="3371850" y="3935412"/>
          <a:ext cx="2868613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5" imgW="1314521" imgH="838123" progId="Equation.3">
                  <p:embed/>
                </p:oleObj>
              </mc:Choice>
              <mc:Fallback>
                <p:oleObj name="Equation" r:id="rId5" imgW="1314521" imgH="83812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935412"/>
                        <a:ext cx="2868613" cy="1970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3" name="Object 33">
            <a:extLst>
              <a:ext uri="{FF2B5EF4-FFF2-40B4-BE49-F238E27FC236}">
                <a16:creationId xmlns:a16="http://schemas.microsoft.com/office/drawing/2014/main" xmlns="" id="{FF82C25B-12FF-43DA-A511-C30EE58B6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083942"/>
              </p:ext>
            </p:extLst>
          </p:nvPr>
        </p:nvGraphicFramePr>
        <p:xfrm>
          <a:off x="3600450" y="5992812"/>
          <a:ext cx="1839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7" imgW="838149" imgH="152451" progId="Equation.3">
                  <p:embed/>
                </p:oleObj>
              </mc:Choice>
              <mc:Fallback>
                <p:oleObj name="Equation" r:id="rId7" imgW="838149" imgH="15245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992812"/>
                        <a:ext cx="1839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4" name="Text Box 34">
            <a:extLst>
              <a:ext uri="{FF2B5EF4-FFF2-40B4-BE49-F238E27FC236}">
                <a16:creationId xmlns:a16="http://schemas.microsoft.com/office/drawing/2014/main" xmlns="" id="{B9B16528-12EB-4DDC-BCE2-9716B82F9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4240212"/>
            <a:ext cx="19812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件产品中有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件次品，从中任取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件，其中的次品数为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古典概型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xmlns="" id="{CAFF64C3-B9DC-4959-81F8-26841624CA1D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15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22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8" grpId="0" autoUpdateAnimBg="0"/>
      <p:bldP spid="1228830" grpId="0" autoUpdateAnimBg="0"/>
      <p:bldP spid="1228831" grpId="0" autoUpdateAnimBg="0"/>
      <p:bldP spid="12288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5">
            <a:extLst>
              <a:ext uri="{FF2B5EF4-FFF2-40B4-BE49-F238E27FC236}">
                <a16:creationId xmlns:a16="http://schemas.microsoft.com/office/drawing/2014/main" xmlns="" id="{2C1A2CB1-1D0C-499C-A340-BB56E67BF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47" y="1074415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泊松定理</a:t>
            </a:r>
            <a:endParaRPr lang="en-US" altLang="zh-CN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xmlns="" id="{D0655CBE-1193-4472-9AF4-48AAFB088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387202"/>
              </p:ext>
            </p:extLst>
          </p:nvPr>
        </p:nvGraphicFramePr>
        <p:xfrm>
          <a:off x="1695822" y="2942902"/>
          <a:ext cx="14319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3" imgW="571252" imgH="228501" progId="Equation.DSMT4">
                  <p:embed/>
                </p:oleObj>
              </mc:Choice>
              <mc:Fallback>
                <p:oleObj name="Equation" r:id="rId3" imgW="571252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822" y="2942902"/>
                        <a:ext cx="1431925" cy="573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xmlns="" id="{F0AD3B68-FCCA-4FB1-BFF1-BE3468403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068586"/>
              </p:ext>
            </p:extLst>
          </p:nvPr>
        </p:nvGraphicFramePr>
        <p:xfrm>
          <a:off x="6012160" y="3068960"/>
          <a:ext cx="9223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5" imgW="368140" imgH="203112" progId="Equation.DSMT4">
                  <p:embed/>
                </p:oleObj>
              </mc:Choice>
              <mc:Fallback>
                <p:oleObj name="Equation" r:id="rId5" imgW="368140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068960"/>
                        <a:ext cx="922337" cy="5095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xmlns="" id="{0F93E181-7E35-4C23-B0F8-3546528B0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903830"/>
              </p:ext>
            </p:extLst>
          </p:nvPr>
        </p:nvGraphicFramePr>
        <p:xfrm>
          <a:off x="3347864" y="2780928"/>
          <a:ext cx="24193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7" imgW="965160" imgH="317160" progId="Equation.DSMT4">
                  <p:embed/>
                </p:oleObj>
              </mc:Choice>
              <mc:Fallback>
                <p:oleObj name="Equation" r:id="rId7" imgW="96516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780928"/>
                        <a:ext cx="2419350" cy="7953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矩形 9">
            <a:extLst>
              <a:ext uri="{FF2B5EF4-FFF2-40B4-BE49-F238E27FC236}">
                <a16:creationId xmlns:a16="http://schemas.microsoft.com/office/drawing/2014/main" xmlns="" id="{783AC4A0-9A54-4835-93F5-994E12CF9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85" y="1795140"/>
            <a:ext cx="549433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泊松分布是二项分布的极限分布</a:t>
            </a:r>
          </a:p>
        </p:txBody>
      </p:sp>
      <p:sp>
        <p:nvSpPr>
          <p:cNvPr id="26631" name="矩形 5">
            <a:extLst>
              <a:ext uri="{FF2B5EF4-FFF2-40B4-BE49-F238E27FC236}">
                <a16:creationId xmlns:a16="http://schemas.microsoft.com/office/drawing/2014/main" xmlns="" id="{4B2EF9A5-0348-4B03-BDF8-FC409AF6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789040"/>
            <a:ext cx="721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）连续型随机变量：概率密度、分布函数</a:t>
            </a:r>
            <a:endParaRPr lang="zh-CN" altLang="en-US"/>
          </a:p>
        </p:txBody>
      </p:sp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xmlns="" id="{EC1AD03D-4213-4887-9E81-3E9C692061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078966"/>
              </p:ext>
            </p:extLst>
          </p:nvPr>
        </p:nvGraphicFramePr>
        <p:xfrm>
          <a:off x="1926010" y="5781352"/>
          <a:ext cx="40671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9" imgW="2032000" imgH="381000" progId="Equation.DSMT4">
                  <p:embed/>
                </p:oleObj>
              </mc:Choice>
              <mc:Fallback>
                <p:oleObj name="Equation" r:id="rId9" imgW="2032000" imgH="38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010" y="5781352"/>
                        <a:ext cx="4067175" cy="76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1F564D41-8985-4014-B49E-9C5153158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09679"/>
              </p:ext>
            </p:extLst>
          </p:nvPr>
        </p:nvGraphicFramePr>
        <p:xfrm>
          <a:off x="1997447" y="4554215"/>
          <a:ext cx="37369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11" imgW="1866900" imgH="469900" progId="Equation.DSMT4">
                  <p:embed/>
                </p:oleObj>
              </mc:Choice>
              <mc:Fallback>
                <p:oleObj name="Equation" r:id="rId11" imgW="18669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447" y="4554215"/>
                        <a:ext cx="3736975" cy="939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右箭头 8">
            <a:extLst>
              <a:ext uri="{FF2B5EF4-FFF2-40B4-BE49-F238E27FC236}">
                <a16:creationId xmlns:a16="http://schemas.microsoft.com/office/drawing/2014/main" xmlns="" id="{51C566D9-9493-439E-98FD-AC381E4E4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10" y="5897240"/>
            <a:ext cx="500062" cy="357187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6800" rIns="90000" bIns="46800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xmlns="" id="{3D743098-70B8-459D-84BA-7FA84F231061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16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xmlns="" id="{24D4BD83-EEBB-4821-AC7D-13DB77CA5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17559"/>
              </p:ext>
            </p:extLst>
          </p:nvPr>
        </p:nvGraphicFramePr>
        <p:xfrm>
          <a:off x="577156" y="2655887"/>
          <a:ext cx="34861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3" imgW="1714500" imgH="660400" progId="Equation.DSMT4">
                  <p:embed/>
                </p:oleObj>
              </mc:Choice>
              <mc:Fallback>
                <p:oleObj name="Equation" r:id="rId3" imgW="1714500" imgH="660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156" y="2655887"/>
                        <a:ext cx="3486150" cy="1320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矩形 30">
            <a:extLst>
              <a:ext uri="{FF2B5EF4-FFF2-40B4-BE49-F238E27FC236}">
                <a16:creationId xmlns:a16="http://schemas.microsoft.com/office/drawing/2014/main" xmlns="" id="{8BE37DFE-CB15-4B92-81E4-AEA3D726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93" y="1719262"/>
            <a:ext cx="4595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均匀分布</a:t>
            </a: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~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7" name="Object 12">
            <a:extLst>
              <a:ext uri="{FF2B5EF4-FFF2-40B4-BE49-F238E27FC236}">
                <a16:creationId xmlns:a16="http://schemas.microsoft.com/office/drawing/2014/main" xmlns="" id="{C21E1FB1-26BF-413C-87B1-6820E55FD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761910"/>
              </p:ext>
            </p:extLst>
          </p:nvPr>
        </p:nvGraphicFramePr>
        <p:xfrm>
          <a:off x="4536381" y="2208212"/>
          <a:ext cx="39624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5" imgW="4013200" imgH="1968500" progId="Equation.3">
                  <p:embed/>
                </p:oleObj>
              </mc:Choice>
              <mc:Fallback>
                <p:oleObj name="Equation" r:id="rId5" imgW="4013200" imgH="1968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381" y="2208212"/>
                        <a:ext cx="3962400" cy="2028825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>
            <a:extLst>
              <a:ext uri="{FF2B5EF4-FFF2-40B4-BE49-F238E27FC236}">
                <a16:creationId xmlns:a16="http://schemas.microsoft.com/office/drawing/2014/main" xmlns="" id="{780B13D6-2EC3-46C9-A945-D77160FAB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1" y="1071562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常见的连续型分布</a:t>
            </a:r>
            <a:r>
              <a:rPr lang="zh-CN" altLang="en-US" sz="3200"/>
              <a:t>：</a:t>
            </a:r>
            <a:endParaRPr lang="en-US" altLang="zh-CN" sz="3200"/>
          </a:p>
        </p:txBody>
      </p:sp>
      <p:sp>
        <p:nvSpPr>
          <p:cNvPr id="27654" name="矩形 3">
            <a:extLst>
              <a:ext uri="{FF2B5EF4-FFF2-40B4-BE49-F238E27FC236}">
                <a16:creationId xmlns:a16="http://schemas.microsoft.com/office/drawing/2014/main" xmlns="" id="{9144873D-C52C-47C4-A750-4C6672DCB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56" y="4106862"/>
            <a:ext cx="2136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正态分布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3" name="Object 2">
            <a:extLst>
              <a:ext uri="{FF2B5EF4-FFF2-40B4-BE49-F238E27FC236}">
                <a16:creationId xmlns:a16="http://schemas.microsoft.com/office/drawing/2014/main" xmlns="" id="{DAA5360F-2E76-418B-BB69-A18595420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674061"/>
              </p:ext>
            </p:extLst>
          </p:nvPr>
        </p:nvGraphicFramePr>
        <p:xfrm>
          <a:off x="399356" y="4835525"/>
          <a:ext cx="38417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Equation" r:id="rId7" imgW="1460500" imgH="685800" progId="Equation.DSMT4">
                  <p:embed/>
                </p:oleObj>
              </mc:Choice>
              <mc:Fallback>
                <p:oleObj name="Equation" r:id="rId7" imgW="14605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56" y="4835525"/>
                        <a:ext cx="3841750" cy="1708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4">
            <a:extLst>
              <a:ext uri="{FF2B5EF4-FFF2-40B4-BE49-F238E27FC236}">
                <a16:creationId xmlns:a16="http://schemas.microsoft.com/office/drawing/2014/main" xmlns="" id="{3969EA19-65FA-4A15-9314-378479488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352824"/>
              </p:ext>
            </p:extLst>
          </p:nvPr>
        </p:nvGraphicFramePr>
        <p:xfrm>
          <a:off x="2918718" y="4106862"/>
          <a:ext cx="2257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9" imgW="901309" imgH="228501" progId="Equation.DSMT4">
                  <p:embed/>
                </p:oleObj>
              </mc:Choice>
              <mc:Fallback>
                <p:oleObj name="Equation" r:id="rId9" imgW="901309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718" y="4106862"/>
                        <a:ext cx="22574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9">
            <a:extLst>
              <a:ext uri="{FF2B5EF4-FFF2-40B4-BE49-F238E27FC236}">
                <a16:creationId xmlns:a16="http://schemas.microsoft.com/office/drawing/2014/main" xmlns="" id="{AA1C9247-AEC6-4FDC-AF7A-0439B0E5B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316142"/>
              </p:ext>
            </p:extLst>
          </p:nvPr>
        </p:nvGraphicFramePr>
        <p:xfrm>
          <a:off x="4283968" y="5246687"/>
          <a:ext cx="44688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Equation" r:id="rId11" imgW="1943100" imgH="482600" progId="Equation.DSMT4">
                  <p:embed/>
                </p:oleObj>
              </mc:Choice>
              <mc:Fallback>
                <p:oleObj name="Equation" r:id="rId11" imgW="19431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246687"/>
                        <a:ext cx="4468813" cy="1109663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xmlns="" id="{9B79F2BF-691E-4EEE-BC3C-6AF0C06CC287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17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579CD003-F53A-4209-8319-64BDA5767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953499"/>
              </p:ext>
            </p:extLst>
          </p:nvPr>
        </p:nvGraphicFramePr>
        <p:xfrm>
          <a:off x="4788917" y="3063403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" name="Equation" r:id="rId3" imgW="1155700" imgH="203200" progId="Equation.DSMT4">
                  <p:embed/>
                </p:oleObj>
              </mc:Choice>
              <mc:Fallback>
                <p:oleObj name="Equation" r:id="rId3" imgW="11557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917" y="3063403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xmlns="" id="{710BEC69-1B47-4259-A45E-6F4C19EE3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705275"/>
              </p:ext>
            </p:extLst>
          </p:nvPr>
        </p:nvGraphicFramePr>
        <p:xfrm>
          <a:off x="951929" y="3652366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" name="Equation" r:id="rId5" imgW="927100" imgH="228600" progId="Equation.DSMT4">
                  <p:embed/>
                </p:oleObj>
              </mc:Choice>
              <mc:Fallback>
                <p:oleObj name="Equation" r:id="rId5" imgW="9271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929" y="3652366"/>
                        <a:ext cx="185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xmlns="" id="{22358503-CFAA-41D2-8426-AF18B2325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632461"/>
              </p:ext>
            </p:extLst>
          </p:nvPr>
        </p:nvGraphicFramePr>
        <p:xfrm>
          <a:off x="4322192" y="3553941"/>
          <a:ext cx="210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0" name="Equation" r:id="rId7" imgW="1054100" imgH="393700" progId="Equation.DSMT4">
                  <p:embed/>
                </p:oleObj>
              </mc:Choice>
              <mc:Fallback>
                <p:oleObj name="Equation" r:id="rId7" imgW="10541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192" y="3553941"/>
                        <a:ext cx="210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>
            <a:extLst>
              <a:ext uri="{FF2B5EF4-FFF2-40B4-BE49-F238E27FC236}">
                <a16:creationId xmlns:a16="http://schemas.microsoft.com/office/drawing/2014/main" xmlns="" id="{1D0011FB-3B8E-48C1-A031-E3798804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392" y="3768253"/>
            <a:ext cx="714375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3798" name="矩形 3">
            <a:extLst>
              <a:ext uri="{FF2B5EF4-FFF2-40B4-BE49-F238E27FC236}">
                <a16:creationId xmlns:a16="http://schemas.microsoft.com/office/drawing/2014/main" xmlns="" id="{F24EDAD9-A05F-4EAE-8ECC-617233E7A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79" y="953616"/>
            <a:ext cx="234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标准正态分布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xmlns="" id="{EA3E471B-3A7A-4AA8-9A02-A2CC677A12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126011"/>
              </p:ext>
            </p:extLst>
          </p:nvPr>
        </p:nvGraphicFramePr>
        <p:xfrm>
          <a:off x="3349054" y="967903"/>
          <a:ext cx="19399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1" name="Equation" r:id="rId9" imgW="774364" imgH="203112" progId="Equation.DSMT4">
                  <p:embed/>
                </p:oleObj>
              </mc:Choice>
              <mc:Fallback>
                <p:oleObj name="Equation" r:id="rId9" imgW="774364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054" y="967903"/>
                        <a:ext cx="19399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xmlns="" id="{2AAB9A9C-7AC0-48B3-9C00-B53CB5E77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957395"/>
              </p:ext>
            </p:extLst>
          </p:nvPr>
        </p:nvGraphicFramePr>
        <p:xfrm>
          <a:off x="1147192" y="1764828"/>
          <a:ext cx="272573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" name="Equation" r:id="rId11" imgW="1091726" imgH="469696" progId="Equation.DSMT4">
                  <p:embed/>
                </p:oleObj>
              </mc:Choice>
              <mc:Fallback>
                <p:oleObj name="Equation" r:id="rId11" imgW="1091726" imgH="46969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192" y="1764828"/>
                        <a:ext cx="2725737" cy="1173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xmlns="" id="{4CBA3C17-F37A-4279-8166-9242FD98C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357877"/>
              </p:ext>
            </p:extLst>
          </p:nvPr>
        </p:nvGraphicFramePr>
        <p:xfrm>
          <a:off x="4428554" y="1985491"/>
          <a:ext cx="34020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" name="Equation" r:id="rId13" imgW="1701800" imgH="469900" progId="Equation.DSMT4">
                  <p:embed/>
                </p:oleObj>
              </mc:Choice>
              <mc:Fallback>
                <p:oleObj name="Equation" r:id="rId13" imgW="17018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554" y="1985491"/>
                        <a:ext cx="3402013" cy="939800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3">
            <a:extLst>
              <a:ext uri="{FF2B5EF4-FFF2-40B4-BE49-F238E27FC236}">
                <a16:creationId xmlns:a16="http://schemas.microsoft.com/office/drawing/2014/main" xmlns="" id="{85DEFFA8-0436-435C-AC41-398527F7F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54" y="4431828"/>
            <a:ext cx="2136775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0000FF"/>
                </a:solidFill>
              </a:rPr>
              <a:t>(3) 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指数分布</a:t>
            </a:r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xmlns="" id="{E949DDBD-4D6D-4467-9990-089056744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232667"/>
              </p:ext>
            </p:extLst>
          </p:nvPr>
        </p:nvGraphicFramePr>
        <p:xfrm>
          <a:off x="570929" y="5281141"/>
          <a:ext cx="373697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" name="Equation" r:id="rId15" imgW="1497950" imgH="482391" progId="Equation.DSMT4">
                  <p:embed/>
                </p:oleObj>
              </mc:Choice>
              <mc:Fallback>
                <p:oleObj name="Equation" r:id="rId15" imgW="1497950" imgH="48239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29" y="5281141"/>
                        <a:ext cx="3736975" cy="1201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xmlns="" id="{3521CBC0-D456-45A9-9081-A56E6E800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453485"/>
              </p:ext>
            </p:extLst>
          </p:nvPr>
        </p:nvGraphicFramePr>
        <p:xfrm>
          <a:off x="3053779" y="4457228"/>
          <a:ext cx="2017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" name="Equation" r:id="rId17" imgW="850531" imgH="203112" progId="Equation.DSMT4">
                  <p:embed/>
                </p:oleObj>
              </mc:Choice>
              <mc:Fallback>
                <p:oleObj name="Equation" r:id="rId17" imgW="850531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779" y="4457228"/>
                        <a:ext cx="20177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xmlns="" id="{D9A0BBAB-CA8D-49FF-BDB4-2653D6CD21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94563"/>
              </p:ext>
            </p:extLst>
          </p:nvPr>
        </p:nvGraphicFramePr>
        <p:xfrm>
          <a:off x="4499992" y="5373216"/>
          <a:ext cx="411956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" name="Equation" r:id="rId19" imgW="1790700" imgH="482600" progId="Equation.DSMT4">
                  <p:embed/>
                </p:oleObj>
              </mc:Choice>
              <mc:Fallback>
                <p:oleObj name="Equation" r:id="rId19" imgW="17907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5373216"/>
                        <a:ext cx="4119562" cy="1109662"/>
                      </a:xfrm>
                      <a:prstGeom prst="rect">
                        <a:avLst/>
                      </a:prstGeom>
                      <a:solidFill>
                        <a:srgbClr val="C2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2">
            <a:extLst>
              <a:ext uri="{FF2B5EF4-FFF2-40B4-BE49-F238E27FC236}">
                <a16:creationId xmlns:a16="http://schemas.microsoft.com/office/drawing/2014/main" xmlns="" id="{67213558-3721-4B3E-B53C-EC5C791261DA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18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3">
            <a:extLst>
              <a:ext uri="{FF2B5EF4-FFF2-40B4-BE49-F238E27FC236}">
                <a16:creationId xmlns:a16="http://schemas.microsoft.com/office/drawing/2014/main" xmlns="" id="{117538D3-36C9-4503-92BF-F751B84F8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07" y="982514"/>
            <a:ext cx="4516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多维随机变量及其分布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313852E6-AB01-4C89-B9B7-FABF5E162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273379"/>
              </p:ext>
            </p:extLst>
          </p:nvPr>
        </p:nvGraphicFramePr>
        <p:xfrm>
          <a:off x="2062857" y="2360464"/>
          <a:ext cx="3975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公式" r:id="rId3" imgW="3975100" imgH="393700" progId="Equation.3">
                  <p:embed/>
                </p:oleObj>
              </mc:Choice>
              <mc:Fallback>
                <p:oleObj name="公式" r:id="rId3" imgW="39751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857" y="2360464"/>
                        <a:ext cx="3975100" cy="392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8E64A1D1-EFCF-4821-92C7-9280FDF9D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287627"/>
              </p:ext>
            </p:extLst>
          </p:nvPr>
        </p:nvGraphicFramePr>
        <p:xfrm>
          <a:off x="1435795" y="3609826"/>
          <a:ext cx="391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公式" r:id="rId5" imgW="3911600" imgH="482600" progId="Equation.3">
                  <p:embed/>
                </p:oleObj>
              </mc:Choice>
              <mc:Fallback>
                <p:oleObj name="公式" r:id="rId5" imgW="3911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795" y="3609826"/>
                        <a:ext cx="3911600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08641CAC-18E1-4F59-A6A3-1949C7BEB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749375"/>
              </p:ext>
            </p:extLst>
          </p:nvPr>
        </p:nvGraphicFramePr>
        <p:xfrm>
          <a:off x="5845870" y="3714601"/>
          <a:ext cx="18288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公式" r:id="rId7" imgW="1828800" imgH="393700" progId="Equation.3">
                  <p:embed/>
                </p:oleObj>
              </mc:Choice>
              <mc:Fallback>
                <p:oleObj name="公式" r:id="rId7" imgW="18288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870" y="3714601"/>
                        <a:ext cx="18288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7C63CFDD-F061-4501-A3CD-B5BE43253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31553"/>
              </p:ext>
            </p:extLst>
          </p:nvPr>
        </p:nvGraphicFramePr>
        <p:xfrm>
          <a:off x="2251770" y="4195614"/>
          <a:ext cx="327501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9" imgW="1308100" imgH="381000" progId="Equation.DSMT4">
                  <p:embed/>
                </p:oleObj>
              </mc:Choice>
              <mc:Fallback>
                <p:oleObj name="Equation" r:id="rId9" imgW="13081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770" y="4195614"/>
                        <a:ext cx="327501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D9661E82-7154-40AE-B6BC-DAF1A7656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153621"/>
              </p:ext>
            </p:extLst>
          </p:nvPr>
        </p:nvGraphicFramePr>
        <p:xfrm>
          <a:off x="1739007" y="5583089"/>
          <a:ext cx="45450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公式" r:id="rId11" imgW="4546600" imgH="762000" progId="Equation.3">
                  <p:embed/>
                </p:oleObj>
              </mc:Choice>
              <mc:Fallback>
                <p:oleObj name="公式" r:id="rId11" imgW="4546600" imgH="76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007" y="5583089"/>
                        <a:ext cx="4545013" cy="7604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4BBE5C22-DF6D-4953-BA8C-3D31431ECE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326445"/>
              </p:ext>
            </p:extLst>
          </p:nvPr>
        </p:nvGraphicFramePr>
        <p:xfrm>
          <a:off x="1111945" y="6460976"/>
          <a:ext cx="40370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13" imgW="1752600" imgH="215900" progId="Equation.DSMT4">
                  <p:embed/>
                </p:oleObj>
              </mc:Choice>
              <mc:Fallback>
                <p:oleObj name="Equation" r:id="rId13" imgW="17526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945" y="6460976"/>
                        <a:ext cx="40370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矩形 4">
            <a:extLst>
              <a:ext uri="{FF2B5EF4-FFF2-40B4-BE49-F238E27FC236}">
                <a16:creationId xmlns:a16="http://schemas.microsoft.com/office/drawing/2014/main" xmlns="" id="{66F48096-6768-4F95-9A00-25591672B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14" y="1801664"/>
            <a:ext cx="27109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联合分布函数</a:t>
            </a:r>
            <a:endParaRPr lang="zh-CN" altLang="en-US" dirty="0"/>
          </a:p>
        </p:txBody>
      </p:sp>
      <p:sp>
        <p:nvSpPr>
          <p:cNvPr id="29706" name="矩形 5">
            <a:extLst>
              <a:ext uri="{FF2B5EF4-FFF2-40B4-BE49-F238E27FC236}">
                <a16:creationId xmlns:a16="http://schemas.microsoft.com/office/drawing/2014/main" xmlns="" id="{AF2C9E37-33F3-4AF8-8FA6-15420C46D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95" y="2912914"/>
            <a:ext cx="794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离散型随机变量：联合分布率、联合分布函数</a:t>
            </a:r>
            <a:endParaRPr lang="zh-CN" altLang="en-US" dirty="0"/>
          </a:p>
        </p:txBody>
      </p:sp>
      <p:sp>
        <p:nvSpPr>
          <p:cNvPr id="29708" name="矩形 5">
            <a:extLst>
              <a:ext uri="{FF2B5EF4-FFF2-40B4-BE49-F238E27FC236}">
                <a16:creationId xmlns:a16="http://schemas.microsoft.com/office/drawing/2014/main" xmlns="" id="{DD6BADAF-090E-4153-8779-06B9BBD8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5013176"/>
            <a:ext cx="83010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连续型随机变量：联合密度函数、联合分布函数</a:t>
            </a:r>
            <a:endParaRPr lang="zh-CN" altLang="en-US" dirty="0"/>
          </a:p>
        </p:txBody>
      </p:sp>
      <p:sp>
        <p:nvSpPr>
          <p:cNvPr id="15" name="灯片编号占位符 2">
            <a:extLst>
              <a:ext uri="{FF2B5EF4-FFF2-40B4-BE49-F238E27FC236}">
                <a16:creationId xmlns:a16="http://schemas.microsoft.com/office/drawing/2014/main" xmlns="" id="{A5C80FA8-4F4E-420D-8D51-52C8A7B0238C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19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/>
      <p:bldP spid="297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5B60008-9251-42F4-9CB7-C3450E47CBB3}"/>
              </a:ext>
            </a:extLst>
          </p:cNvPr>
          <p:cNvSpPr/>
          <p:nvPr/>
        </p:nvSpPr>
        <p:spPr>
          <a:xfrm>
            <a:off x="984250" y="5384800"/>
            <a:ext cx="755967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知识模块之间的关系</a:t>
            </a:r>
          </a:p>
        </p:txBody>
      </p:sp>
      <p:sp>
        <p:nvSpPr>
          <p:cNvPr id="87044" name="矩形 32">
            <a:extLst>
              <a:ext uri="{FF2B5EF4-FFF2-40B4-BE49-F238E27FC236}">
                <a16:creationId xmlns:a16="http://schemas.microsoft.com/office/drawing/2014/main" xmlns="" id="{ED19D52D-83FC-47BA-B62F-FC9BD1C21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68413"/>
            <a:ext cx="756126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概率论与数理统计</a:t>
            </a:r>
            <a:endParaRPr lang="en-US" altLang="zh-CN" sz="36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CE1377E9-E9B7-4563-AA94-605B2D86D846}"/>
              </a:ext>
            </a:extLst>
          </p:cNvPr>
          <p:cNvGrpSpPr>
            <a:grpSpLocks/>
          </p:cNvGrpSpPr>
          <p:nvPr/>
        </p:nvGrpSpPr>
        <p:grpSpPr bwMode="auto">
          <a:xfrm>
            <a:off x="138113" y="1978025"/>
            <a:ext cx="8859837" cy="3995738"/>
            <a:chOff x="138704" y="1977433"/>
            <a:chExt cx="8858866" cy="3996300"/>
          </a:xfrm>
        </p:grpSpPr>
        <p:grpSp>
          <p:nvGrpSpPr>
            <p:cNvPr id="87046" name="组合 25">
              <a:extLst>
                <a:ext uri="{FF2B5EF4-FFF2-40B4-BE49-F238E27FC236}">
                  <a16:creationId xmlns:a16="http://schemas.microsoft.com/office/drawing/2014/main" xmlns="" id="{7DADE97A-B73C-4E27-A4BA-2706E995A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729" y="2276872"/>
              <a:ext cx="3278151" cy="3696861"/>
              <a:chOff x="213729" y="2276872"/>
              <a:chExt cx="3278151" cy="3696861"/>
            </a:xfrm>
          </p:grpSpPr>
          <p:sp>
            <p:nvSpPr>
              <p:cNvPr id="87079" name="矩形 6">
                <a:extLst>
                  <a:ext uri="{FF2B5EF4-FFF2-40B4-BE49-F238E27FC236}">
                    <a16:creationId xmlns:a16="http://schemas.microsoft.com/office/drawing/2014/main" xmlns="" id="{99D10A80-63BF-44E1-8E28-E3D734F43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996" y="3769876"/>
                <a:ext cx="126188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概率论</a:t>
                </a:r>
                <a:endParaRPr lang="zh-CN" altLang="en-US"/>
              </a:p>
            </p:txBody>
          </p:sp>
          <p:sp>
            <p:nvSpPr>
              <p:cNvPr id="10" name="右大括号 9">
                <a:extLst>
                  <a:ext uri="{FF2B5EF4-FFF2-40B4-BE49-F238E27FC236}">
                    <a16:creationId xmlns:a16="http://schemas.microsoft.com/office/drawing/2014/main" xmlns="" id="{49D62183-A8A1-4E58-9EF1-883E0E82E19F}"/>
                  </a:ext>
                </a:extLst>
              </p:cNvPr>
              <p:cNvSpPr/>
              <p:nvPr/>
            </p:nvSpPr>
            <p:spPr>
              <a:xfrm>
                <a:off x="1762538" y="2277513"/>
                <a:ext cx="504770" cy="3672404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7081" name="矩形 11">
                <a:extLst>
                  <a:ext uri="{FF2B5EF4-FFF2-40B4-BE49-F238E27FC236}">
                    <a16:creationId xmlns:a16="http://schemas.microsoft.com/office/drawing/2014/main" xmlns="" id="{0B17E6D0-69D6-4374-9AFD-C4EFE4F5A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2310552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随机事件</a:t>
                </a:r>
              </a:p>
            </p:txBody>
          </p:sp>
          <p:sp>
            <p:nvSpPr>
              <p:cNvPr id="87082" name="矩形 12">
                <a:extLst>
                  <a:ext uri="{FF2B5EF4-FFF2-40B4-BE49-F238E27FC236}">
                    <a16:creationId xmlns:a16="http://schemas.microsoft.com/office/drawing/2014/main" xmlns="" id="{AEB563DE-08E0-4383-BBB1-F469E634F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08" y="3687415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随机变量</a:t>
                </a:r>
              </a:p>
            </p:txBody>
          </p:sp>
          <p:sp>
            <p:nvSpPr>
              <p:cNvPr id="87083" name="矩形 13">
                <a:extLst>
                  <a:ext uri="{FF2B5EF4-FFF2-40B4-BE49-F238E27FC236}">
                    <a16:creationId xmlns:a16="http://schemas.microsoft.com/office/drawing/2014/main" xmlns="" id="{C2E50BAB-1EC7-4799-9EBA-7A1FCDBF9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4551511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分布函数</a:t>
                </a:r>
              </a:p>
            </p:txBody>
          </p:sp>
          <p:sp>
            <p:nvSpPr>
              <p:cNvPr id="87084" name="矩形 14">
                <a:extLst>
                  <a:ext uri="{FF2B5EF4-FFF2-40B4-BE49-F238E27FC236}">
                    <a16:creationId xmlns:a16="http://schemas.microsoft.com/office/drawing/2014/main" xmlns="" id="{80E14D1A-86AF-4FCE-8ECE-EBEC68EB8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29" y="5512068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数字特征</a:t>
                </a:r>
              </a:p>
            </p:txBody>
          </p:sp>
          <p:sp>
            <p:nvSpPr>
              <p:cNvPr id="87085" name="矩形 15">
                <a:extLst>
                  <a:ext uri="{FF2B5EF4-FFF2-40B4-BE49-F238E27FC236}">
                    <a16:creationId xmlns:a16="http://schemas.microsoft.com/office/drawing/2014/main" xmlns="" id="{751E1E7A-2DF4-4FF4-BB19-7ECADC4ED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421" y="2967335"/>
                <a:ext cx="8002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</a:t>
                </a:r>
              </a:p>
            </p:txBody>
          </p:sp>
          <p:graphicFrame>
            <p:nvGraphicFramePr>
              <p:cNvPr id="87086" name="Object 24">
                <a:extLst>
                  <a:ext uri="{FF2B5EF4-FFF2-40B4-BE49-F238E27FC236}">
                    <a16:creationId xmlns:a16="http://schemas.microsoft.com/office/drawing/2014/main" xmlns="" id="{0B737488-983B-4EFE-B411-FED492F971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0455" y="4420479"/>
              <a:ext cx="482400" cy="4060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4" name="Equation" r:id="rId4" imgW="241195" imgH="203112" progId="Equation.DSMT4">
                      <p:embed/>
                    </p:oleObj>
                  </mc:Choice>
                  <mc:Fallback>
                    <p:oleObj name="Equation" r:id="rId4" imgW="241195" imgH="203112" progId="Equation.DSMT4">
                      <p:embed/>
                      <p:pic>
                        <p:nvPicPr>
                          <p:cNvPr id="87086" name="Object 24">
                            <a:extLst>
                              <a:ext uri="{FF2B5EF4-FFF2-40B4-BE49-F238E27FC236}">
                                <a16:creationId xmlns:a16="http://schemas.microsoft.com/office/drawing/2014/main" xmlns="" id="{0B737488-983B-4EFE-B411-FED492F9714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0455" y="4420479"/>
                            <a:ext cx="482400" cy="4060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7047" name="组合 26">
              <a:extLst>
                <a:ext uri="{FF2B5EF4-FFF2-40B4-BE49-F238E27FC236}">
                  <a16:creationId xmlns:a16="http://schemas.microsoft.com/office/drawing/2014/main" xmlns="" id="{2A7C6EE6-A62C-49D4-B61F-A733ED7F2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972" y="2060848"/>
              <a:ext cx="4320128" cy="3859725"/>
              <a:chOff x="4619972" y="2060848"/>
              <a:chExt cx="4320128" cy="3859725"/>
            </a:xfrm>
          </p:grpSpPr>
          <p:sp>
            <p:nvSpPr>
              <p:cNvPr id="87071" name="矩形 7">
                <a:extLst>
                  <a:ext uri="{FF2B5EF4-FFF2-40B4-BE49-F238E27FC236}">
                    <a16:creationId xmlns:a16="http://schemas.microsoft.com/office/drawing/2014/main" xmlns="" id="{FFEBB45F-2C1E-4552-A7FD-D800E3E5F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315" y="3769876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数理统计</a:t>
                </a:r>
                <a:endParaRPr lang="zh-CN" altLang="en-US"/>
              </a:p>
            </p:txBody>
          </p:sp>
          <p:sp>
            <p:nvSpPr>
              <p:cNvPr id="17" name="左大括号 16">
                <a:extLst>
                  <a:ext uri="{FF2B5EF4-FFF2-40B4-BE49-F238E27FC236}">
                    <a16:creationId xmlns:a16="http://schemas.microsoft.com/office/drawing/2014/main" xmlns="" id="{3EBC5ABD-9357-4C9E-A337-FE281924C557}"/>
                  </a:ext>
                </a:extLst>
              </p:cNvPr>
              <p:cNvSpPr/>
              <p:nvPr/>
            </p:nvSpPr>
            <p:spPr>
              <a:xfrm>
                <a:off x="7019762" y="2147320"/>
                <a:ext cx="504770" cy="3774018"/>
              </a:xfrm>
              <a:prstGeom prst="lef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7073" name="矩形 17">
                <a:extLst>
                  <a:ext uri="{FF2B5EF4-FFF2-40B4-BE49-F238E27FC236}">
                    <a16:creationId xmlns:a16="http://schemas.microsoft.com/office/drawing/2014/main" xmlns="" id="{A1D90129-00B5-4F8C-8D2A-833F4B384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6336" y="2060848"/>
                <a:ext cx="11079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统计量</a:t>
                </a:r>
              </a:p>
            </p:txBody>
          </p:sp>
          <p:sp>
            <p:nvSpPr>
              <p:cNvPr id="87074" name="矩形 18">
                <a:extLst>
                  <a:ext uri="{FF2B5EF4-FFF2-40B4-BE49-F238E27FC236}">
                    <a16:creationId xmlns:a16="http://schemas.microsoft.com/office/drawing/2014/main" xmlns="" id="{94C60BDE-BBBC-4338-AE3F-CAD2A89D7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4328" y="2924944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三大分布</a:t>
                </a:r>
              </a:p>
            </p:txBody>
          </p:sp>
          <p:sp>
            <p:nvSpPr>
              <p:cNvPr id="87075" name="矩形 19">
                <a:extLst>
                  <a:ext uri="{FF2B5EF4-FFF2-40B4-BE49-F238E27FC236}">
                    <a16:creationId xmlns:a16="http://schemas.microsoft.com/office/drawing/2014/main" xmlns="" id="{2A4A24FE-3965-4679-B5FF-E0A51F9B6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2320" y="3831431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抽样分布</a:t>
                </a:r>
              </a:p>
            </p:txBody>
          </p:sp>
          <p:sp>
            <p:nvSpPr>
              <p:cNvPr id="87076" name="矩形 20">
                <a:extLst>
                  <a:ext uri="{FF2B5EF4-FFF2-40B4-BE49-F238E27FC236}">
                    <a16:creationId xmlns:a16="http://schemas.microsoft.com/office/drawing/2014/main" xmlns="" id="{C6A13AA5-B867-4E27-AEEC-87B79F62A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3327" y="4623519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参数估计</a:t>
                </a:r>
              </a:p>
            </p:txBody>
          </p:sp>
          <p:sp>
            <p:nvSpPr>
              <p:cNvPr id="87077" name="矩形 21">
                <a:extLst>
                  <a:ext uri="{FF2B5EF4-FFF2-40B4-BE49-F238E27FC236}">
                    <a16:creationId xmlns:a16="http://schemas.microsoft.com/office/drawing/2014/main" xmlns="" id="{BE0CDA2B-F6FC-4C39-9B4B-A31F96BD3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4328" y="5419824"/>
                <a:ext cx="14157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假设检验</a:t>
                </a:r>
              </a:p>
            </p:txBody>
          </p:sp>
          <p:graphicFrame>
            <p:nvGraphicFramePr>
              <p:cNvPr id="87078" name="Object 24">
                <a:extLst>
                  <a:ext uri="{FF2B5EF4-FFF2-40B4-BE49-F238E27FC236}">
                    <a16:creationId xmlns:a16="http://schemas.microsoft.com/office/drawing/2014/main" xmlns="" id="{C6A977B9-ED99-4C65-ABAB-012679B513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19972" y="4339275"/>
              <a:ext cx="2400300" cy="4568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" name="Equation" r:id="rId6" imgW="1600200" imgH="304800" progId="Equation.DSMT4">
                      <p:embed/>
                    </p:oleObj>
                  </mc:Choice>
                  <mc:Fallback>
                    <p:oleObj name="Equation" r:id="rId6" imgW="1600200" imgH="304800" progId="Equation.DSMT4">
                      <p:embed/>
                      <p:pic>
                        <p:nvPicPr>
                          <p:cNvPr id="87078" name="Object 24">
                            <a:extLst>
                              <a:ext uri="{FF2B5EF4-FFF2-40B4-BE49-F238E27FC236}">
                                <a16:creationId xmlns:a16="http://schemas.microsoft.com/office/drawing/2014/main" xmlns="" id="{C6A977B9-ED99-4C65-ABAB-012679B5132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9972" y="4339275"/>
                            <a:ext cx="2400300" cy="4568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7048" name="组合 27">
              <a:extLst>
                <a:ext uri="{FF2B5EF4-FFF2-40B4-BE49-F238E27FC236}">
                  <a16:creationId xmlns:a16="http://schemas.microsoft.com/office/drawing/2014/main" xmlns="" id="{71E94C73-DF12-487F-8936-2FB781B3F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5540" y="2286388"/>
              <a:ext cx="2031325" cy="1915536"/>
              <a:chOff x="3375540" y="2286388"/>
              <a:chExt cx="2031325" cy="1915536"/>
            </a:xfrm>
          </p:grpSpPr>
          <p:sp>
            <p:nvSpPr>
              <p:cNvPr id="9" name="左右箭头 8">
                <a:extLst>
                  <a:ext uri="{FF2B5EF4-FFF2-40B4-BE49-F238E27FC236}">
                    <a16:creationId xmlns:a16="http://schemas.microsoft.com/office/drawing/2014/main" xmlns="" id="{D8DF1A62-B610-461B-838B-B73814C38779}"/>
                  </a:ext>
                </a:extLst>
              </p:cNvPr>
              <p:cNvSpPr/>
              <p:nvPr/>
            </p:nvSpPr>
            <p:spPr>
              <a:xfrm>
                <a:off x="3527107" y="3841884"/>
                <a:ext cx="1728192" cy="360040"/>
              </a:xfrm>
              <a:prstGeom prst="left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7069" name="矩形 10">
                <a:extLst>
                  <a:ext uri="{FF2B5EF4-FFF2-40B4-BE49-F238E27FC236}">
                    <a16:creationId xmlns:a16="http://schemas.microsoft.com/office/drawing/2014/main" xmlns="" id="{7DAA49E6-6CEB-4138-862C-A57C11308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540" y="2833772"/>
                <a:ext cx="203132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4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大数定律</a:t>
                </a:r>
                <a:endParaRPr lang="en-US" altLang="zh-CN" sz="240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40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中心极限定理</a:t>
                </a:r>
                <a:endParaRPr lang="zh-CN" alt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87070" name="矩形 24">
                <a:extLst>
                  <a:ext uri="{FF2B5EF4-FFF2-40B4-BE49-F238E27FC236}">
                    <a16:creationId xmlns:a16="http://schemas.microsoft.com/office/drawing/2014/main" xmlns="" id="{CCBDB626-4E0F-4EBF-B091-885D519AF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115" y="2286388"/>
                <a:ext cx="16209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理论基础</a:t>
                </a:r>
              </a:p>
            </p:txBody>
          </p:sp>
        </p:grp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xmlns="" id="{58FCB924-517B-41E0-9290-F279DA20E4A4}"/>
                </a:ext>
              </a:extLst>
            </p:cNvPr>
            <p:cNvSpPr/>
            <p:nvPr/>
          </p:nvSpPr>
          <p:spPr>
            <a:xfrm>
              <a:off x="3375261" y="2833216"/>
              <a:ext cx="2031777" cy="85419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xmlns="" id="{98321E12-B309-4639-AA8A-51A4A7B3C413}"/>
                </a:ext>
              </a:extLst>
            </p:cNvPr>
            <p:cNvSpPr/>
            <p:nvPr/>
          </p:nvSpPr>
          <p:spPr>
            <a:xfrm>
              <a:off x="138704" y="2169548"/>
              <a:ext cx="1552405" cy="133209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xmlns="" id="{44AABD47-3734-4DA4-BBC6-0DFF1E8A7984}"/>
                </a:ext>
              </a:extLst>
            </p:cNvPr>
            <p:cNvSpPr/>
            <p:nvPr/>
          </p:nvSpPr>
          <p:spPr>
            <a:xfrm>
              <a:off x="172037" y="3636604"/>
              <a:ext cx="1592088" cy="1448004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xmlns="" id="{3697BE82-3DD1-4C2F-958C-DB9CE8363427}"/>
                </a:ext>
              </a:extLst>
            </p:cNvPr>
            <p:cNvSpPr/>
            <p:nvPr/>
          </p:nvSpPr>
          <p:spPr>
            <a:xfrm>
              <a:off x="7403895" y="1977433"/>
              <a:ext cx="1563517" cy="145117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xmlns="" id="{D25B6AF8-1EB1-4198-A572-B81FF6EF2C7F}"/>
                </a:ext>
              </a:extLst>
            </p:cNvPr>
            <p:cNvSpPr/>
            <p:nvPr/>
          </p:nvSpPr>
          <p:spPr>
            <a:xfrm>
              <a:off x="7434054" y="4506677"/>
              <a:ext cx="1563516" cy="145117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下箭头 4">
              <a:extLst>
                <a:ext uri="{FF2B5EF4-FFF2-40B4-BE49-F238E27FC236}">
                  <a16:creationId xmlns:a16="http://schemas.microsoft.com/office/drawing/2014/main" xmlns="" id="{07750AD8-1903-44AE-A688-49B2E40981AC}"/>
                </a:ext>
              </a:extLst>
            </p:cNvPr>
            <p:cNvSpPr/>
            <p:nvPr/>
          </p:nvSpPr>
          <p:spPr>
            <a:xfrm>
              <a:off x="755576" y="3429000"/>
              <a:ext cx="360040" cy="258415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下箭头 33">
              <a:extLst>
                <a:ext uri="{FF2B5EF4-FFF2-40B4-BE49-F238E27FC236}">
                  <a16:creationId xmlns:a16="http://schemas.microsoft.com/office/drawing/2014/main" xmlns="" id="{3A296599-D666-4BE1-B3DC-8D922C4D080A}"/>
                </a:ext>
              </a:extLst>
            </p:cNvPr>
            <p:cNvSpPr/>
            <p:nvPr/>
          </p:nvSpPr>
          <p:spPr>
            <a:xfrm>
              <a:off x="635304" y="5231840"/>
              <a:ext cx="360040" cy="258415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下箭头 34">
              <a:extLst>
                <a:ext uri="{FF2B5EF4-FFF2-40B4-BE49-F238E27FC236}">
                  <a16:creationId xmlns:a16="http://schemas.microsoft.com/office/drawing/2014/main" xmlns="" id="{3ABA1BBD-2028-4597-800E-151030B8B35F}"/>
                </a:ext>
              </a:extLst>
            </p:cNvPr>
            <p:cNvSpPr/>
            <p:nvPr/>
          </p:nvSpPr>
          <p:spPr>
            <a:xfrm>
              <a:off x="7970314" y="3515316"/>
              <a:ext cx="360040" cy="258415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下箭头 35">
              <a:extLst>
                <a:ext uri="{FF2B5EF4-FFF2-40B4-BE49-F238E27FC236}">
                  <a16:creationId xmlns:a16="http://schemas.microsoft.com/office/drawing/2014/main" xmlns="" id="{46213CA2-2500-45CA-A94A-B0289F582284}"/>
                </a:ext>
              </a:extLst>
            </p:cNvPr>
            <p:cNvSpPr/>
            <p:nvPr/>
          </p:nvSpPr>
          <p:spPr>
            <a:xfrm>
              <a:off x="7980186" y="4263072"/>
              <a:ext cx="360040" cy="258415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灯片编号占位符 2">
            <a:extLst>
              <a:ext uri="{FF2B5EF4-FFF2-40B4-BE49-F238E27FC236}">
                <a16:creationId xmlns:a16="http://schemas.microsoft.com/office/drawing/2014/main" xmlns="" id="{674A2D5A-DA10-4013-806E-18AB08550FB5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210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941C395-6577-415D-B283-D8A62FCF3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60" y="945356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常用分布</a:t>
            </a:r>
            <a:endParaRPr kumimoji="1" lang="en-US" altLang="zh-CN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2916D282-4DBC-419A-ADFA-99D50C2F6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58855"/>
              </p:ext>
            </p:extLst>
          </p:nvPr>
        </p:nvGraphicFramePr>
        <p:xfrm>
          <a:off x="1259632" y="2345316"/>
          <a:ext cx="4195365" cy="148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公式" r:id="rId3" imgW="3898900" imgH="1384300" progId="Equation.3">
                  <p:embed/>
                </p:oleObj>
              </mc:Choice>
              <mc:Fallback>
                <p:oleObj name="公式" r:id="rId3" imgW="3898900" imgH="138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45316"/>
                        <a:ext cx="4195365" cy="1489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07D9ECE-ACC8-410E-BF70-63A217623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5" y="1661319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均匀分布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7670B50-67F5-4ECF-9E46-39EE93C0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60" y="4090194"/>
            <a:ext cx="2347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二维正态分布</a:t>
            </a:r>
          </a:p>
        </p:txBody>
      </p:sp>
      <p:graphicFrame>
        <p:nvGraphicFramePr>
          <p:cNvPr id="1351683" name="Object 3">
            <a:extLst>
              <a:ext uri="{FF2B5EF4-FFF2-40B4-BE49-F238E27FC236}">
                <a16:creationId xmlns:a16="http://schemas.microsoft.com/office/drawing/2014/main" xmlns="" id="{9103365E-52BD-4845-A219-D97F13CD1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347922"/>
              </p:ext>
            </p:extLst>
          </p:nvPr>
        </p:nvGraphicFramePr>
        <p:xfrm>
          <a:off x="827213" y="4571206"/>
          <a:ext cx="739616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5" imgW="3060700" imgH="482600" progId="Equation.DSMT4">
                  <p:embed/>
                </p:oleObj>
              </mc:Choice>
              <mc:Fallback>
                <p:oleObj name="Equation" r:id="rId5" imgW="30607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13" y="4571206"/>
                        <a:ext cx="7396163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684" name="Object 4">
            <a:extLst>
              <a:ext uri="{FF2B5EF4-FFF2-40B4-BE49-F238E27FC236}">
                <a16:creationId xmlns:a16="http://schemas.microsoft.com/office/drawing/2014/main" xmlns="" id="{F0DA1117-65EF-463B-B866-A3184F4E5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739081"/>
              </p:ext>
            </p:extLst>
          </p:nvPr>
        </p:nvGraphicFramePr>
        <p:xfrm>
          <a:off x="4211960" y="5733256"/>
          <a:ext cx="3937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公式" r:id="rId7" imgW="3937000" imgH="393700" progId="Equation.3">
                  <p:embed/>
                </p:oleObj>
              </mc:Choice>
              <mc:Fallback>
                <p:oleObj name="公式" r:id="rId7" imgW="39370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733256"/>
                        <a:ext cx="3937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685" name="Object 5">
            <a:extLst>
              <a:ext uri="{FF2B5EF4-FFF2-40B4-BE49-F238E27FC236}">
                <a16:creationId xmlns:a16="http://schemas.microsoft.com/office/drawing/2014/main" xmlns="" id="{F1930333-92FA-4FC8-87B1-904D557342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99478"/>
              </p:ext>
            </p:extLst>
          </p:nvPr>
        </p:nvGraphicFramePr>
        <p:xfrm>
          <a:off x="1547664" y="6125369"/>
          <a:ext cx="4140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公式" r:id="rId9" imgW="4076949" imgH="452417" progId="Equation.3">
                  <p:embed/>
                </p:oleObj>
              </mc:Choice>
              <mc:Fallback>
                <p:oleObj name="公式" r:id="rId9" imgW="4076949" imgH="452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6125369"/>
                        <a:ext cx="4140200" cy="506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xmlns="" id="{991775A3-38F9-4F8C-B981-9ABBC6802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07114"/>
              </p:ext>
            </p:extLst>
          </p:nvPr>
        </p:nvGraphicFramePr>
        <p:xfrm>
          <a:off x="6026473" y="3090069"/>
          <a:ext cx="21621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Equation" r:id="rId11" imgW="939392" imgH="215806" progId="Equation.DSMT4">
                  <p:embed/>
                </p:oleObj>
              </mc:Choice>
              <mc:Fallback>
                <p:oleObj name="Equation" r:id="rId11" imgW="939392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473" y="3090069"/>
                        <a:ext cx="21621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xmlns="" id="{FA51EFE4-DF4B-41CF-B142-B3CDC18DDBD0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20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B48D497F-43D3-4598-A29E-E7917312A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95" y="1654844"/>
            <a:ext cx="7696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边缘分布函数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xmlns="" id="{EEC63478-DD34-4AC9-AA80-4D222AF2C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786501"/>
              </p:ext>
            </p:extLst>
          </p:nvPr>
        </p:nvGraphicFramePr>
        <p:xfrm>
          <a:off x="2148720" y="2300957"/>
          <a:ext cx="269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公式" r:id="rId3" imgW="2692400" imgH="419100" progId="Equation.3">
                  <p:embed/>
                </p:oleObj>
              </mc:Choice>
              <mc:Fallback>
                <p:oleObj name="公式" r:id="rId3" imgW="26924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720" y="2300957"/>
                        <a:ext cx="2692400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xmlns="" id="{9F4FA88D-9C55-4B0C-B9EB-D5B6924FE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2543"/>
              </p:ext>
            </p:extLst>
          </p:nvPr>
        </p:nvGraphicFramePr>
        <p:xfrm>
          <a:off x="2148720" y="2950244"/>
          <a:ext cx="265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5" imgW="2654300" imgH="419100" progId="Equation.DSMT4">
                  <p:embed/>
                </p:oleObj>
              </mc:Choice>
              <mc:Fallback>
                <p:oleObj name="Equation" r:id="rId5" imgW="26543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720" y="2950244"/>
                        <a:ext cx="265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矩形 5">
            <a:extLst>
              <a:ext uri="{FF2B5EF4-FFF2-40B4-BE49-F238E27FC236}">
                <a16:creationId xmlns:a16="http://schemas.microsoft.com/office/drawing/2014/main" xmlns="" id="{B1869E28-74A6-4CEA-87A3-A91F313F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32" y="983332"/>
            <a:ext cx="1989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边缘分布</a:t>
            </a:r>
            <a:endParaRPr lang="zh-CN" altLang="en-US" dirty="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991A8E07-D1FC-426D-A6A3-37435F4E3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307" y="3815432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离散</a:t>
            </a:r>
            <a:r>
              <a:rPr lang="zh-CN" altLang="en-US" dirty="0">
                <a:latin typeface="Arial" charset="0"/>
              </a:rPr>
              <a:t>型</a:t>
            </a:r>
            <a:r>
              <a:rPr lang="en-US" altLang="zh-CN" dirty="0">
                <a:latin typeface="Arial" charset="0"/>
              </a:rPr>
              <a:t>:</a:t>
            </a:r>
            <a:r>
              <a:rPr lang="zh-CN" altLang="en-US" dirty="0">
                <a:latin typeface="Arial" charset="0"/>
              </a:rPr>
              <a:t>边缘分布律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xmlns="" id="{BD8A9545-3FBB-4791-85E2-563A4EFF2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486324"/>
              </p:ext>
            </p:extLst>
          </p:nvPr>
        </p:nvGraphicFramePr>
        <p:xfrm>
          <a:off x="1499432" y="4383757"/>
          <a:ext cx="48577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7" imgW="1943100" imgH="444500" progId="Equation.DSMT4">
                  <p:embed/>
                </p:oleObj>
              </mc:Choice>
              <mc:Fallback>
                <p:oleObj name="Equation" r:id="rId7" imgW="19431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432" y="4383757"/>
                        <a:ext cx="4857750" cy="1111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xmlns="" id="{EC63E31A-7C95-4823-8480-14390306B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639704"/>
              </p:ext>
            </p:extLst>
          </p:nvPr>
        </p:nvGraphicFramePr>
        <p:xfrm>
          <a:off x="1515307" y="5517232"/>
          <a:ext cx="4921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9" imgW="1968500" imgH="431800" progId="Equation.DSMT4">
                  <p:embed/>
                </p:oleObj>
              </mc:Choice>
              <mc:Fallback>
                <p:oleObj name="Equation" r:id="rId9" imgW="19685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307" y="5517232"/>
                        <a:ext cx="4921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xmlns="" id="{D555AD5B-A776-4731-81B6-B3FED037F654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21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xmlns="" id="{A697BB6A-8C4F-4025-B8A7-BFC6A1127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080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/>
              <a:t>连续型</a:t>
            </a:r>
            <a:r>
              <a:rPr lang="en-US" altLang="zh-CN"/>
              <a:t>: </a:t>
            </a:r>
            <a:r>
              <a:rPr lang="zh-CN" altLang="en-US"/>
              <a:t>边缘密度函数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xmlns="" id="{D858C0BB-A796-46FB-92E4-3F76594FF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879600"/>
          <a:ext cx="40608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3" imgW="1765300" imgH="330200" progId="Equation.DSMT4">
                  <p:embed/>
                </p:oleObj>
              </mc:Choice>
              <mc:Fallback>
                <p:oleObj name="Equation" r:id="rId3" imgW="17653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79600"/>
                        <a:ext cx="4060825" cy="760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xmlns="" id="{098A06E7-11BB-4E24-A225-C3503E4E4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879600"/>
          <a:ext cx="3340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公式" r:id="rId5" imgW="3340100" imgH="762000" progId="Equation.3">
                  <p:embed/>
                </p:oleObj>
              </mc:Choice>
              <mc:Fallback>
                <p:oleObj name="公式" r:id="rId5" imgW="3340100" imgH="762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879600"/>
                        <a:ext cx="3340100" cy="76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矩形 5">
            <a:extLst>
              <a:ext uri="{FF2B5EF4-FFF2-40B4-BE49-F238E27FC236}">
                <a16:creationId xmlns:a16="http://schemas.microsoft.com/office/drawing/2014/main" xmlns="" id="{982267C3-BA25-479B-9107-B811730D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092450"/>
            <a:ext cx="1808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、独立性</a:t>
            </a:r>
            <a:endParaRPr lang="zh-CN" alt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A3F60F66-BCAB-4570-BFB9-1A1921643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962400"/>
          <a:ext cx="34163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Equation" r:id="rId7" imgW="1485900" imgH="228600" progId="Equation.DSMT4">
                  <p:embed/>
                </p:oleObj>
              </mc:Choice>
              <mc:Fallback>
                <p:oleObj name="Equation" r:id="rId7" imgW="1485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62400"/>
                        <a:ext cx="3416300" cy="525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2">
            <a:extLst>
              <a:ext uri="{FF2B5EF4-FFF2-40B4-BE49-F238E27FC236}">
                <a16:creationId xmlns:a16="http://schemas.microsoft.com/office/drawing/2014/main" xmlns="" id="{403FA49D-5758-4BEA-BEC9-237F0D45B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776788"/>
          <a:ext cx="59483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Equation" r:id="rId9" imgW="2590800" imgH="241300" progId="Equation.DSMT4">
                  <p:embed/>
                </p:oleObj>
              </mc:Choice>
              <mc:Fallback>
                <p:oleObj name="Equation" r:id="rId9" imgW="25908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76788"/>
                        <a:ext cx="5948362" cy="554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xmlns="" id="{6F6C9084-4FE2-4D3C-8183-03A620950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676900"/>
          <a:ext cx="32718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Equation" r:id="rId11" imgW="1422400" imgH="228600" progId="Equation.DSMT4">
                  <p:embed/>
                </p:oleObj>
              </mc:Choice>
              <mc:Fallback>
                <p:oleObj name="Equation" r:id="rId11" imgW="1422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676900"/>
                        <a:ext cx="3271838" cy="525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xmlns="" id="{3E63C6A0-EBFA-4F28-A26F-F0FBC032B2D4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22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5">
            <a:extLst>
              <a:ext uri="{FF2B5EF4-FFF2-40B4-BE49-F238E27FC236}">
                <a16:creationId xmlns:a16="http://schemas.microsoft.com/office/drawing/2014/main" xmlns="" id="{847B85CC-A8F9-4DF5-A644-A5D4D076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56" y="975593"/>
            <a:ext cx="216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、条件分布</a:t>
            </a:r>
            <a:endParaRPr lang="zh-CN" altLang="en-US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xmlns="" id="{7E6CBCE0-69D3-4F81-AEB7-11278FB23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95917"/>
              </p:ext>
            </p:extLst>
          </p:nvPr>
        </p:nvGraphicFramePr>
        <p:xfrm>
          <a:off x="746993" y="2128118"/>
          <a:ext cx="6642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Equation" r:id="rId3" imgW="6642100" imgH="1028700" progId="Equation.DSMT4">
                  <p:embed/>
                </p:oleObj>
              </mc:Choice>
              <mc:Fallback>
                <p:oleObj name="Equation" r:id="rId3" imgW="6642100" imgH="1028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93" y="2128118"/>
                        <a:ext cx="6642100" cy="1028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99F829DE-C76E-45EF-BA70-96B5E3C42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033324"/>
              </p:ext>
            </p:extLst>
          </p:nvPr>
        </p:nvGraphicFramePr>
        <p:xfrm>
          <a:off x="899592" y="4941168"/>
          <a:ext cx="4559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5" imgW="4559300" imgH="762000" progId="Equation.DSMT4">
                  <p:embed/>
                </p:oleObj>
              </mc:Choice>
              <mc:Fallback>
                <p:oleObj name="Equation" r:id="rId5" imgW="4559300" imgH="7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41168"/>
                        <a:ext cx="4559300" cy="76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xmlns="" id="{729E4F26-6592-43C1-944A-52C14A703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41177"/>
              </p:ext>
            </p:extLst>
          </p:nvPr>
        </p:nvGraphicFramePr>
        <p:xfrm>
          <a:off x="1958814" y="5971480"/>
          <a:ext cx="3187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7" imgW="3187700" imgH="762000" progId="Equation.DSMT4">
                  <p:embed/>
                </p:oleObj>
              </mc:Choice>
              <mc:Fallback>
                <p:oleObj name="Equation" r:id="rId7" imgW="3187700" imgH="762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814" y="5971480"/>
                        <a:ext cx="3187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xmlns="" id="{B0E31D03-AD9E-4FBF-B9F2-413F5CE1F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080917"/>
              </p:ext>
            </p:extLst>
          </p:nvPr>
        </p:nvGraphicFramePr>
        <p:xfrm>
          <a:off x="5411626" y="5969868"/>
          <a:ext cx="3225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9" imgW="3225800" imgH="762000" progId="Equation.DSMT4">
                  <p:embed/>
                </p:oleObj>
              </mc:Choice>
              <mc:Fallback>
                <p:oleObj name="Equation" r:id="rId9" imgW="3225800" imgH="76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626" y="5969868"/>
                        <a:ext cx="3225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矩形 5">
            <a:extLst>
              <a:ext uri="{FF2B5EF4-FFF2-40B4-BE49-F238E27FC236}">
                <a16:creationId xmlns:a16="http://schemas.microsoft.com/office/drawing/2014/main" xmlns="" id="{A08691D1-3CF2-4CF9-8417-107F9BF75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1" y="1566143"/>
            <a:ext cx="18113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离散型</a:t>
            </a:r>
            <a:endParaRPr lang="zh-CN" altLang="en-US"/>
          </a:p>
        </p:txBody>
      </p:sp>
      <p:sp>
        <p:nvSpPr>
          <p:cNvPr id="33800" name="矩形 5">
            <a:extLst>
              <a:ext uri="{FF2B5EF4-FFF2-40B4-BE49-F238E27FC236}">
                <a16:creationId xmlns:a16="http://schemas.microsoft.com/office/drawing/2014/main" xmlns="" id="{2B53790A-83B6-4432-B7BE-F4507BA0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30" y="3377480"/>
            <a:ext cx="18113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连续型</a:t>
            </a:r>
            <a:endParaRPr lang="zh-CN" altLang="en-US"/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xmlns="" id="{4C948032-702C-4710-8DBA-23348008F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407406"/>
              </p:ext>
            </p:extLst>
          </p:nvPr>
        </p:nvGraphicFramePr>
        <p:xfrm>
          <a:off x="910704" y="4001368"/>
          <a:ext cx="4127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Equation" r:id="rId11" imgW="1651000" imgH="241300" progId="Equation.DSMT4">
                  <p:embed/>
                </p:oleObj>
              </mc:Choice>
              <mc:Fallback>
                <p:oleObj name="Equation" r:id="rId11" imgW="16510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704" y="4001368"/>
                        <a:ext cx="4127500" cy="603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右箭头 8">
            <a:extLst>
              <a:ext uri="{FF2B5EF4-FFF2-40B4-BE49-F238E27FC236}">
                <a16:creationId xmlns:a16="http://schemas.microsoft.com/office/drawing/2014/main" xmlns="" id="{716B11B4-F8AB-492E-9C8F-9956B85D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93" y="5009430"/>
            <a:ext cx="500063" cy="357188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6800" rIns="90000" bIns="46800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xmlns="" id="{F26A6A8B-5BAF-46FD-BAFD-0F71B9E0C72F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23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567" name="Picture 8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72" y="862761"/>
            <a:ext cx="3402508" cy="122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8" name="Picture 8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72" y="3772603"/>
            <a:ext cx="3726929" cy="125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/>
      <p:bldP spid="338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3">
            <a:extLst>
              <a:ext uri="{FF2B5EF4-FFF2-40B4-BE49-F238E27FC236}">
                <a16:creationId xmlns:a16="http://schemas.microsoft.com/office/drawing/2014/main" xmlns="" id="{7D90FC3C-70AD-4675-B635-9055EA3E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97" y="907306"/>
            <a:ext cx="487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随机变量的函数及其分布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16">
            <a:extLst>
              <a:ext uri="{FF2B5EF4-FFF2-40B4-BE49-F238E27FC236}">
                <a16:creationId xmlns:a16="http://schemas.microsoft.com/office/drawing/2014/main" xmlns="" id="{6F661C2D-D34F-44F8-B91C-6BB78FBC6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855597"/>
              </p:ext>
            </p:extLst>
          </p:nvPr>
        </p:nvGraphicFramePr>
        <p:xfrm>
          <a:off x="2483768" y="2270320"/>
          <a:ext cx="489108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Equation" r:id="rId3" imgW="1955800" imgH="609600" progId="Equation.DSMT4">
                  <p:embed/>
                </p:oleObj>
              </mc:Choice>
              <mc:Fallback>
                <p:oleObj name="Equation" r:id="rId3" imgW="1955800" imgH="609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270320"/>
                        <a:ext cx="489108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xmlns="" id="{83EB505D-7FCA-4EB5-BDF0-3F0798467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85619"/>
              </p:ext>
            </p:extLst>
          </p:nvPr>
        </p:nvGraphicFramePr>
        <p:xfrm>
          <a:off x="835447" y="1567706"/>
          <a:ext cx="20447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3" name="Equation" r:id="rId5" imgW="888614" imgH="203112" progId="Equation.DSMT4">
                  <p:embed/>
                </p:oleObj>
              </mc:Choice>
              <mc:Fallback>
                <p:oleObj name="Equation" r:id="rId5" imgW="888614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447" y="1567706"/>
                        <a:ext cx="20447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矩形 4">
            <a:extLst>
              <a:ext uri="{FF2B5EF4-FFF2-40B4-BE49-F238E27FC236}">
                <a16:creationId xmlns:a16="http://schemas.microsoft.com/office/drawing/2014/main" xmlns="" id="{815A1579-B282-4A73-98A0-7A238498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47" y="2240806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离散型</a:t>
            </a:r>
            <a:endParaRPr lang="zh-CN" altLang="en-US"/>
          </a:p>
        </p:txBody>
      </p:sp>
      <p:sp>
        <p:nvSpPr>
          <p:cNvPr id="34822" name="矩形 5">
            <a:extLst>
              <a:ext uri="{FF2B5EF4-FFF2-40B4-BE49-F238E27FC236}">
                <a16:creationId xmlns:a16="http://schemas.microsoft.com/office/drawing/2014/main" xmlns="" id="{F3D063F7-A1CA-4F2D-BBBC-C5735FA9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71" y="3702893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连续型</a:t>
            </a:r>
            <a:endParaRPr lang="zh-CN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61AD8D4-F7FB-4BAE-94F9-F5C1ADBC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696" y="3707656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xmlns="" id="{C59FF9F9-8E07-4613-82DB-95B7D15D0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33397"/>
              </p:ext>
            </p:extLst>
          </p:nvPr>
        </p:nvGraphicFramePr>
        <p:xfrm>
          <a:off x="1619672" y="4460131"/>
          <a:ext cx="6370638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name="Equation" r:id="rId7" imgW="2667000" imgH="558800" progId="Equation.DSMT4">
                  <p:embed/>
                </p:oleObj>
              </mc:Choice>
              <mc:Fallback>
                <p:oleObj name="Equation" r:id="rId7" imgW="2667000" imgH="55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460131"/>
                        <a:ext cx="6370638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xmlns="" id="{B8EA3699-592F-4DC0-BB2A-32795F165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572118"/>
              </p:ext>
            </p:extLst>
          </p:nvPr>
        </p:nvGraphicFramePr>
        <p:xfrm>
          <a:off x="2267744" y="6093296"/>
          <a:ext cx="2244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Equation" r:id="rId9" imgW="939800" imgH="228600" progId="Equation.DSMT4">
                  <p:embed/>
                </p:oleObj>
              </mc:Choice>
              <mc:Fallback>
                <p:oleObj name="Equation" r:id="rId9" imgW="939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6093296"/>
                        <a:ext cx="22447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xmlns="" id="{669C168F-A61E-43E8-AA67-D137F5D4AC46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24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/>
      <p:bldP spid="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04BFC9DC-E845-492D-98F4-BAD34AF7AD95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1061856"/>
            <a:ext cx="6784975" cy="1817688"/>
            <a:chOff x="208" y="76"/>
            <a:chExt cx="4274" cy="1145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xmlns="" id="{3B0C15AF-3A7E-46CF-B43A-3555E01F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76"/>
              <a:ext cx="6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方法</a:t>
              </a:r>
              <a:r>
                <a:rPr kumimoji="1" lang="en-US" altLang="zh-CN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graphicFrame>
          <p:nvGraphicFramePr>
            <p:cNvPr id="40969" name="Object 11">
              <a:extLst>
                <a:ext uri="{FF2B5EF4-FFF2-40B4-BE49-F238E27FC236}">
                  <a16:creationId xmlns:a16="http://schemas.microsoft.com/office/drawing/2014/main" xmlns="" id="{6B3ED73D-51CC-4251-9360-ED94301AF9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3624283"/>
                </p:ext>
              </p:extLst>
            </p:nvPr>
          </p:nvGraphicFramePr>
          <p:xfrm>
            <a:off x="258" y="438"/>
            <a:ext cx="4224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7" name="Equation" r:id="rId3" imgW="2679700" imgH="508000" progId="Equation.DSMT4">
                    <p:embed/>
                  </p:oleObj>
                </mc:Choice>
                <mc:Fallback>
                  <p:oleObj name="Equation" r:id="rId3" imgW="2679700" imgH="508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" y="438"/>
                          <a:ext cx="4224" cy="7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DE5F65CC-7D95-4A0E-89FA-79B642D9A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528686"/>
              </p:ext>
            </p:extLst>
          </p:nvPr>
        </p:nvGraphicFramePr>
        <p:xfrm>
          <a:off x="2692226" y="4393604"/>
          <a:ext cx="438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公式" r:id="rId5" imgW="4381500" imgH="431800" progId="Equation.3">
                  <p:embed/>
                </p:oleObj>
              </mc:Choice>
              <mc:Fallback>
                <p:oleObj name="公式" r:id="rId5" imgW="4381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226" y="4393604"/>
                        <a:ext cx="438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xmlns="" id="{8D23976C-DB52-43DC-B131-F13C3A886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321347"/>
              </p:ext>
            </p:extLst>
          </p:nvPr>
        </p:nvGraphicFramePr>
        <p:xfrm>
          <a:off x="3347864" y="5157192"/>
          <a:ext cx="407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公式" r:id="rId7" imgW="4076700" imgH="914400" progId="Equation.3">
                  <p:embed/>
                </p:oleObj>
              </mc:Choice>
              <mc:Fallback>
                <p:oleObj name="公式" r:id="rId7" imgW="407670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157192"/>
                        <a:ext cx="4076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xmlns="" id="{B2FD1E3A-84EB-4CD7-97E8-EF7F43993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912860"/>
              </p:ext>
            </p:extLst>
          </p:nvPr>
        </p:nvGraphicFramePr>
        <p:xfrm>
          <a:off x="865014" y="3501429"/>
          <a:ext cx="24526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9" imgW="1066337" imgH="203112" progId="Equation.DSMT4">
                  <p:embed/>
                </p:oleObj>
              </mc:Choice>
              <mc:Fallback>
                <p:oleObj name="Equation" r:id="rId9" imgW="1066337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014" y="3501429"/>
                        <a:ext cx="2452687" cy="468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4">
            <a:extLst>
              <a:ext uri="{FF2B5EF4-FFF2-40B4-BE49-F238E27FC236}">
                <a16:creationId xmlns:a16="http://schemas.microsoft.com/office/drawing/2014/main" xmlns="" id="{C4D22620-A9C1-4520-8FD7-890E6B5CF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1" y="4303117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离散型</a:t>
            </a:r>
            <a:endParaRPr lang="zh-CN" altLang="en-US" dirty="0"/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xmlns="" id="{3D4191C9-D42A-42F6-8F13-7967614096C3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25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546" name="Picture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679" y="2564904"/>
            <a:ext cx="2701022" cy="1424550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5">
            <a:extLst>
              <a:ext uri="{FF2B5EF4-FFF2-40B4-BE49-F238E27FC236}">
                <a16:creationId xmlns:a16="http://schemas.microsoft.com/office/drawing/2014/main" xmlns="" id="{064E092A-8DEF-4B2A-BC05-0BB788973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75" y="1167606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连续型</a:t>
            </a:r>
            <a:endParaRPr lang="zh-CN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514E8E69-563F-404A-AA3E-5F17D61FD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1191"/>
              </p:ext>
            </p:extLst>
          </p:nvPr>
        </p:nvGraphicFramePr>
        <p:xfrm>
          <a:off x="842988" y="2264569"/>
          <a:ext cx="50815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7" name="Equation" r:id="rId3" imgW="2032000" imgH="215900" progId="Equation.DSMT4">
                  <p:embed/>
                </p:oleObj>
              </mc:Choice>
              <mc:Fallback>
                <p:oleObj name="Equation" r:id="rId3" imgW="20320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88" y="2264569"/>
                        <a:ext cx="5081587" cy="539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5C385F78-0ADA-45A3-A8FB-929542CDD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16564"/>
              </p:ext>
            </p:extLst>
          </p:nvPr>
        </p:nvGraphicFramePr>
        <p:xfrm>
          <a:off x="1490687" y="3789040"/>
          <a:ext cx="40560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8" name="Equation" r:id="rId5" imgW="1625600" imgH="330200" progId="Equation.DSMT4">
                  <p:embed/>
                </p:oleObj>
              </mc:Choice>
              <mc:Fallback>
                <p:oleObj name="Equation" r:id="rId5" imgW="1625600" imgH="330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87" y="3789040"/>
                        <a:ext cx="405606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xmlns="" id="{90E9157E-5159-42D0-BE9F-C3AADFD67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07470"/>
              </p:ext>
            </p:extLst>
          </p:nvPr>
        </p:nvGraphicFramePr>
        <p:xfrm>
          <a:off x="1057300" y="4733131"/>
          <a:ext cx="252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9" name="Equation" r:id="rId7" imgW="2527300" imgH="825500" progId="Equation.DSMT4">
                  <p:embed/>
                </p:oleObj>
              </mc:Choice>
              <mc:Fallback>
                <p:oleObj name="Equation" r:id="rId7" imgW="2527300" imgH="825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300" y="4733131"/>
                        <a:ext cx="2527300" cy="825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xmlns="" id="{8321280C-18FE-4DC5-8344-DE33246BF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225445"/>
              </p:ext>
            </p:extLst>
          </p:nvPr>
        </p:nvGraphicFramePr>
        <p:xfrm>
          <a:off x="1467640" y="5747696"/>
          <a:ext cx="4000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0" name="Equation" r:id="rId9" imgW="4000500" imgH="762000" progId="Equation.DSMT4">
                  <p:embed/>
                </p:oleObj>
              </mc:Choice>
              <mc:Fallback>
                <p:oleObj name="Equation" r:id="rId9" imgW="4000500" imgH="76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640" y="5747696"/>
                        <a:ext cx="4000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>
            <a:extLst>
              <a:ext uri="{FF2B5EF4-FFF2-40B4-BE49-F238E27FC236}">
                <a16:creationId xmlns:a16="http://schemas.microsoft.com/office/drawing/2014/main" xmlns="" id="{1FB3BE0F-0DD1-49C8-AB1E-BBD20C683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736041"/>
              </p:ext>
            </p:extLst>
          </p:nvPr>
        </p:nvGraphicFramePr>
        <p:xfrm>
          <a:off x="2628925" y="1375569"/>
          <a:ext cx="21923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1" name="Equation" r:id="rId11" imgW="952087" imgH="203112" progId="Equation.DSMT4">
                  <p:embed/>
                </p:oleObj>
              </mc:Choice>
              <mc:Fallback>
                <p:oleObj name="Equation" r:id="rId11" imgW="952087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25" y="1375569"/>
                        <a:ext cx="2192338" cy="468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>
            <a:extLst>
              <a:ext uri="{FF2B5EF4-FFF2-40B4-BE49-F238E27FC236}">
                <a16:creationId xmlns:a16="http://schemas.microsoft.com/office/drawing/2014/main" xmlns="" id="{B3FA2588-A05B-41D5-B0E7-BA99063F0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96626"/>
              </p:ext>
            </p:extLst>
          </p:nvPr>
        </p:nvGraphicFramePr>
        <p:xfrm>
          <a:off x="4880000" y="1232694"/>
          <a:ext cx="246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2" name="公式" r:id="rId13" imgW="2463800" imgH="889000" progId="Equation.3">
                  <p:embed/>
                </p:oleObj>
              </mc:Choice>
              <mc:Fallback>
                <p:oleObj name="公式" r:id="rId13" imgW="2463800" imgH="889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000" y="1232694"/>
                        <a:ext cx="246380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xmlns="" id="{E6DB4E0D-E8C8-48B3-A255-CFE131FFE7AB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26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162589"/>
              </p:ext>
            </p:extLst>
          </p:nvPr>
        </p:nvGraphicFramePr>
        <p:xfrm>
          <a:off x="5220072" y="2996952"/>
          <a:ext cx="2882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3" name="Equation" r:id="rId15" imgW="69189600" imgH="18288000" progId="Equation.DSMT4">
                  <p:embed/>
                </p:oleObj>
              </mc:Choice>
              <mc:Fallback>
                <p:oleObj name="Equation" r:id="rId15" imgW="69189600" imgH="18288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996952"/>
                        <a:ext cx="2882900" cy="76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02699"/>
              </p:ext>
            </p:extLst>
          </p:nvPr>
        </p:nvGraphicFramePr>
        <p:xfrm>
          <a:off x="1475312" y="2996952"/>
          <a:ext cx="3746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4" name="Equation" r:id="rId17" imgW="89916000" imgH="18288000" progId="Equation.DSMT4">
                  <p:embed/>
                </p:oleObj>
              </mc:Choice>
              <mc:Fallback>
                <p:oleObj name="Equation" r:id="rId17" imgW="89916000" imgH="18288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312" y="2996952"/>
                        <a:ext cx="3746500" cy="76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85" name="Picture 3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61048"/>
            <a:ext cx="2358485" cy="979934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6" name="Picture 3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24" y="5826733"/>
            <a:ext cx="2779588" cy="702630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xmlns="" id="{9332DF98-A605-434E-A3AB-6501770DD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574954"/>
              </p:ext>
            </p:extLst>
          </p:nvPr>
        </p:nvGraphicFramePr>
        <p:xfrm>
          <a:off x="1411064" y="2160810"/>
          <a:ext cx="37068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" name="Equation" r:id="rId3" imgW="3666999" imgH="376093" progId="Equation.DSMT4">
                  <p:embed/>
                </p:oleObj>
              </mc:Choice>
              <mc:Fallback>
                <p:oleObj name="Equation" r:id="rId3" imgW="3666999" imgH="376093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064" y="2160810"/>
                        <a:ext cx="37068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xmlns="" id="{C260B463-DCC4-4995-8383-89AD9493B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589131"/>
              </p:ext>
            </p:extLst>
          </p:nvPr>
        </p:nvGraphicFramePr>
        <p:xfrm>
          <a:off x="2768377" y="2803748"/>
          <a:ext cx="31353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Equation" r:id="rId5" imgW="3095675" imgH="376093" progId="Equation.DSMT4">
                  <p:embed/>
                </p:oleObj>
              </mc:Choice>
              <mc:Fallback>
                <p:oleObj name="Equation" r:id="rId5" imgW="3095675" imgH="376093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377" y="2803748"/>
                        <a:ext cx="31353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019374E1-ED5D-41C0-9214-7BA634785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387196"/>
              </p:ext>
            </p:extLst>
          </p:nvPr>
        </p:nvGraphicFramePr>
        <p:xfrm>
          <a:off x="2768377" y="3518123"/>
          <a:ext cx="49514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7" imgW="4910381" imgH="376093" progId="Equation.DSMT4">
                  <p:embed/>
                </p:oleObj>
              </mc:Choice>
              <mc:Fallback>
                <p:oleObj name="Equation" r:id="rId7" imgW="4910381" imgH="376093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377" y="3518123"/>
                        <a:ext cx="49514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xmlns="" id="{FFEC191E-D7DD-487C-9A34-7777CFBC1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281181"/>
              </p:ext>
            </p:extLst>
          </p:nvPr>
        </p:nvGraphicFramePr>
        <p:xfrm>
          <a:off x="911002" y="1374998"/>
          <a:ext cx="641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Equation" r:id="rId9" imgW="6413500" imgH="431800" progId="Equation.DSMT4">
                  <p:embed/>
                </p:oleObj>
              </mc:Choice>
              <mc:Fallback>
                <p:oleObj name="Equation" r:id="rId9" imgW="64135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002" y="1374998"/>
                        <a:ext cx="6413500" cy="431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DB369818-9ECD-4871-A3F1-B4F409DA3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627025"/>
              </p:ext>
            </p:extLst>
          </p:nvPr>
        </p:nvGraphicFramePr>
        <p:xfrm>
          <a:off x="1196752" y="4089623"/>
          <a:ext cx="51530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11" imgW="5114855" imgH="376093" progId="Equation.DSMT4">
                  <p:embed/>
                </p:oleObj>
              </mc:Choice>
              <mc:Fallback>
                <p:oleObj name="Equation" r:id="rId11" imgW="5114855" imgH="376093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752" y="4089623"/>
                        <a:ext cx="51530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EC7342A8-BCC0-42C0-949F-568EEE4567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632072"/>
              </p:ext>
            </p:extLst>
          </p:nvPr>
        </p:nvGraphicFramePr>
        <p:xfrm>
          <a:off x="2339752" y="4803998"/>
          <a:ext cx="223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2" name="Equation" r:id="rId13" imgW="2195589" imgH="466476" progId="Equation.DSMT4">
                  <p:embed/>
                </p:oleObj>
              </mc:Choice>
              <mc:Fallback>
                <p:oleObj name="Equation" r:id="rId13" imgW="2195589" imgH="466476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803998"/>
                        <a:ext cx="2235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5D500614-0842-479E-BD1B-900236FCB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078726"/>
              </p:ext>
            </p:extLst>
          </p:nvPr>
        </p:nvGraphicFramePr>
        <p:xfrm>
          <a:off x="2339752" y="5661248"/>
          <a:ext cx="3314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3" name="Equation" r:id="rId15" imgW="3272084" imgH="466476" progId="Equation.DSMT4">
                  <p:embed/>
                </p:oleObj>
              </mc:Choice>
              <mc:Fallback>
                <p:oleObj name="Equation" r:id="rId15" imgW="3272084" imgH="466476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661248"/>
                        <a:ext cx="3314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xmlns="" id="{0A88E9C1-4A30-4D21-A363-CAD2F2BC523B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27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606" name="Picture 3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25144"/>
            <a:ext cx="2402621" cy="1727275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685" name="Object 5">
            <a:extLst>
              <a:ext uri="{FF2B5EF4-FFF2-40B4-BE49-F238E27FC236}">
                <a16:creationId xmlns:a16="http://schemas.microsoft.com/office/drawing/2014/main" xmlns="" id="{A4062711-BEB7-490C-B4D6-C9DB9D75D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910006"/>
              </p:ext>
            </p:extLst>
          </p:nvPr>
        </p:nvGraphicFramePr>
        <p:xfrm>
          <a:off x="1055589" y="1741388"/>
          <a:ext cx="4635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name="Equation" r:id="rId3" imgW="2019180" imgH="204868" progId="Equation.DSMT4">
                  <p:embed/>
                </p:oleObj>
              </mc:Choice>
              <mc:Fallback>
                <p:oleObj name="Equation" r:id="rId3" imgW="2019180" imgH="20486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589" y="1741388"/>
                        <a:ext cx="4635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xmlns="" id="{8C52112A-B14B-468D-8799-2EF456B00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320024"/>
              </p:ext>
            </p:extLst>
          </p:nvPr>
        </p:nvGraphicFramePr>
        <p:xfrm>
          <a:off x="1627089" y="2595463"/>
          <a:ext cx="46640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Equation" r:id="rId5" imgW="2033714" imgH="204868" progId="Equation.DSMT4">
                  <p:embed/>
                </p:oleObj>
              </mc:Choice>
              <mc:Fallback>
                <p:oleObj name="Equation" r:id="rId5" imgW="2033714" imgH="20486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089" y="2595463"/>
                        <a:ext cx="46640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xmlns="" id="{324813E3-5B8F-49EB-8144-6E6B5144C6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512014"/>
              </p:ext>
            </p:extLst>
          </p:nvPr>
        </p:nvGraphicFramePr>
        <p:xfrm>
          <a:off x="1403452" y="4125911"/>
          <a:ext cx="283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Equation" r:id="rId7" imgW="1219326" imgH="185787" progId="Equation.DSMT4">
                  <p:embed/>
                </p:oleObj>
              </mc:Choice>
              <mc:Fallback>
                <p:oleObj name="Equation" r:id="rId7" imgW="1219326" imgH="18578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452" y="4125911"/>
                        <a:ext cx="2832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xmlns="" id="{49CDC539-689D-4AE9-ACE6-C208805B6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617484"/>
              </p:ext>
            </p:extLst>
          </p:nvPr>
        </p:nvGraphicFramePr>
        <p:xfrm>
          <a:off x="755576" y="3429000"/>
          <a:ext cx="46640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name="Equation" r:id="rId9" imgW="2033714" imgH="204868" progId="Equation.DSMT4">
                  <p:embed/>
                </p:oleObj>
              </mc:Choice>
              <mc:Fallback>
                <p:oleObj name="Equation" r:id="rId9" imgW="2033714" imgH="20486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429000"/>
                        <a:ext cx="46640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2">
            <a:extLst>
              <a:ext uri="{FF2B5EF4-FFF2-40B4-BE49-F238E27FC236}">
                <a16:creationId xmlns:a16="http://schemas.microsoft.com/office/drawing/2014/main" xmlns="" id="{E6FED49C-94F8-4B03-A94A-94644DA05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26" y="1020663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常用结论</a:t>
            </a: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xmlns="" id="{9140C543-E18F-4808-AA64-D275215B3079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28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5626" name="Picture 2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93096"/>
            <a:ext cx="3248435" cy="2328947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253544"/>
              </p:ext>
            </p:extLst>
          </p:nvPr>
        </p:nvGraphicFramePr>
        <p:xfrm>
          <a:off x="755576" y="5013176"/>
          <a:ext cx="443417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1" name="Equation" r:id="rId12" imgW="1981080" imgH="482400" progId="Equation.DSMT4">
                  <p:embed/>
                </p:oleObj>
              </mc:Choice>
              <mc:Fallback>
                <p:oleObj name="Equation" r:id="rId12" imgW="1981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5576" y="5013176"/>
                        <a:ext cx="4434177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8769509E-5CCF-4CB7-8208-783AA7190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xmlns="" id="{B6EA8361-1945-4DAD-808A-6E27D141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9987" name="Object 3">
            <a:extLst>
              <a:ext uri="{FF2B5EF4-FFF2-40B4-BE49-F238E27FC236}">
                <a16:creationId xmlns:a16="http://schemas.microsoft.com/office/drawing/2014/main" xmlns="" id="{FAAE0F4E-6815-46EE-8D25-35186A817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64144"/>
              </p:ext>
            </p:extLst>
          </p:nvPr>
        </p:nvGraphicFramePr>
        <p:xfrm>
          <a:off x="899592" y="1484784"/>
          <a:ext cx="5840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3" imgW="2921000" imgH="457200" progId="Equation.DSMT4">
                  <p:embed/>
                </p:oleObj>
              </mc:Choice>
              <mc:Fallback>
                <p:oleObj name="Equation" r:id="rId3" imgW="29210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84784"/>
                        <a:ext cx="58404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>
            <a:extLst>
              <a:ext uri="{FF2B5EF4-FFF2-40B4-BE49-F238E27FC236}">
                <a16:creationId xmlns:a16="http://schemas.microsoft.com/office/drawing/2014/main" xmlns="" id="{94C0D7A0-1311-4B25-8718-061328DAF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459679"/>
              </p:ext>
            </p:extLst>
          </p:nvPr>
        </p:nvGraphicFramePr>
        <p:xfrm>
          <a:off x="859631" y="2852936"/>
          <a:ext cx="74247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Equation" r:id="rId5" imgW="3225800" imgH="508000" progId="Equation.DSMT4">
                  <p:embed/>
                </p:oleObj>
              </mc:Choice>
              <mc:Fallback>
                <p:oleObj name="Equation" r:id="rId5" imgW="32258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31" y="2852936"/>
                        <a:ext cx="7424737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7">
            <a:extLst>
              <a:ext uri="{FF2B5EF4-FFF2-40B4-BE49-F238E27FC236}">
                <a16:creationId xmlns:a16="http://schemas.microsoft.com/office/drawing/2014/main" xmlns="" id="{F3240867-0DD7-4ECC-ABE4-1B6F188C4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xmlns="" id="{E6BD84AF-217E-4855-BB6A-2EF46E2C4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695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5" name="Rectangle 10">
            <a:extLst>
              <a:ext uri="{FF2B5EF4-FFF2-40B4-BE49-F238E27FC236}">
                <a16:creationId xmlns:a16="http://schemas.microsoft.com/office/drawing/2014/main" xmlns="" id="{B6847386-1DAA-442D-B5DA-43B3E368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9993" name="Object 9">
            <a:extLst>
              <a:ext uri="{FF2B5EF4-FFF2-40B4-BE49-F238E27FC236}">
                <a16:creationId xmlns:a16="http://schemas.microsoft.com/office/drawing/2014/main" xmlns="" id="{91665A8D-3134-4E04-A185-DDD937AD6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963" y="4449763"/>
          <a:ext cx="67405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" name="Equation" r:id="rId7" imgW="2933700" imgH="457200" progId="Equation.DSMT4">
                  <p:embed/>
                </p:oleObj>
              </mc:Choice>
              <mc:Fallback>
                <p:oleObj name="Equation" r:id="rId7" imgW="29337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449763"/>
                        <a:ext cx="67405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Rectangle 11">
            <a:extLst>
              <a:ext uri="{FF2B5EF4-FFF2-40B4-BE49-F238E27FC236}">
                <a16:creationId xmlns:a16="http://schemas.microsoft.com/office/drawing/2014/main" xmlns="" id="{1D182571-579B-476E-825A-D281DAEF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8" name="Rectangle 13">
            <a:extLst>
              <a:ext uri="{FF2B5EF4-FFF2-40B4-BE49-F238E27FC236}">
                <a16:creationId xmlns:a16="http://schemas.microsoft.com/office/drawing/2014/main" xmlns="" id="{84234F4B-533E-4064-BF00-09B3DE7CE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9996" name="Object 12">
            <a:extLst>
              <a:ext uri="{FF2B5EF4-FFF2-40B4-BE49-F238E27FC236}">
                <a16:creationId xmlns:a16="http://schemas.microsoft.com/office/drawing/2014/main" xmlns="" id="{F584F38E-F59B-4C10-B0BB-6800E3CB2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5422900"/>
          <a:ext cx="24542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name="Equation" r:id="rId9" imgW="1066337" imgH="406224" progId="Equation.DSMT4">
                  <p:embed/>
                </p:oleObj>
              </mc:Choice>
              <mc:Fallback>
                <p:oleObj name="Equation" r:id="rId9" imgW="1066337" imgH="4062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5422900"/>
                        <a:ext cx="24542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14">
            <a:extLst>
              <a:ext uri="{FF2B5EF4-FFF2-40B4-BE49-F238E27FC236}">
                <a16:creationId xmlns:a16="http://schemas.microsoft.com/office/drawing/2014/main" xmlns="" id="{64D9B629-18B1-43B8-BD21-027594335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05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xmlns="" id="{19B65856-9996-4B2A-B09E-FF2E31CE368C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29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xmlns="" id="{1AD2D7D2-FB9C-4CDA-BA65-BFD3B8978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393825"/>
            <a:ext cx="7696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第一章知识点</a:t>
            </a:r>
          </a:p>
        </p:txBody>
      </p:sp>
      <p:pic>
        <p:nvPicPr>
          <p:cNvPr id="18436" name="Picture 1" descr="图片1">
            <a:extLst>
              <a:ext uri="{FF2B5EF4-FFF2-40B4-BE49-F238E27FC236}">
                <a16:creationId xmlns:a16="http://schemas.microsoft.com/office/drawing/2014/main" xmlns="" id="{96227152-8BB4-4969-8D58-418012383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36" y="2636912"/>
            <a:ext cx="5733314" cy="371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xmlns="" id="{118C1507-A332-4DCF-B90F-E912AA1FEE8C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3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xmlns="" id="{7C1AA536-96A6-4486-80B4-FDDEBE664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393825"/>
            <a:ext cx="7696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第三章知识点</a:t>
            </a:r>
          </a:p>
        </p:txBody>
      </p:sp>
      <p:pic>
        <p:nvPicPr>
          <p:cNvPr id="46084" name="Picture 3" descr="图片3">
            <a:extLst>
              <a:ext uri="{FF2B5EF4-FFF2-40B4-BE49-F238E27FC236}">
                <a16:creationId xmlns:a16="http://schemas.microsoft.com/office/drawing/2014/main" xmlns="" id="{D07A0479-0661-4600-B694-38C1B449B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55900"/>
            <a:ext cx="56657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xmlns="" id="{D3EC5C63-170B-4374-B862-C7272D3817D0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30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9927DD2B-0660-4092-B422-6B50C28EC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974725"/>
            <a:ext cx="561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 </a:t>
            </a:r>
            <a:r>
              <a:rPr kumimoji="1"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数学期望</a:t>
            </a:r>
            <a:r>
              <a:rPr kumimoji="1"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1" lang="zh-CN" altLang="en-US" sz="3200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226" name="Object 33">
            <a:extLst>
              <a:ext uri="{FF2B5EF4-FFF2-40B4-BE49-F238E27FC236}">
                <a16:creationId xmlns:a16="http://schemas.microsoft.com/office/drawing/2014/main" xmlns="" id="{91A3FEFC-187A-4B2C-B16F-66C28D49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3484" y="2184727"/>
          <a:ext cx="26019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3" imgW="1129810" imgH="431613" progId="Equation.DSMT4">
                  <p:embed/>
                </p:oleObj>
              </mc:Choice>
              <mc:Fallback>
                <p:oleObj name="Equation" r:id="rId3" imgW="1129810" imgH="431613" progId="Equation.DSMT4">
                  <p:embed/>
                  <p:pic>
                    <p:nvPicPr>
                      <p:cNvPr id="52226" name="Object 33">
                        <a:extLst>
                          <a:ext uri="{FF2B5EF4-FFF2-40B4-BE49-F238E27FC236}">
                            <a16:creationId xmlns:a16="http://schemas.microsoft.com/office/drawing/2014/main" xmlns="" id="{91A3FEFC-187A-4B2C-B16F-66C28D495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484" y="2184727"/>
                        <a:ext cx="2601912" cy="993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>
            <a:extLst>
              <a:ext uri="{FF2B5EF4-FFF2-40B4-BE49-F238E27FC236}">
                <a16:creationId xmlns:a16="http://schemas.microsoft.com/office/drawing/2014/main" xmlns="" id="{2AE83E0F-5C9D-43D1-B79C-F89C3F309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301332"/>
          <a:ext cx="3533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5" imgW="3213100" imgH="762000" progId="Equation.DSMT4">
                  <p:embed/>
                </p:oleObj>
              </mc:Choice>
              <mc:Fallback>
                <p:oleObj name="Equation" r:id="rId5" imgW="3213100" imgH="762000" progId="Equation.DSMT4">
                  <p:embed/>
                  <p:pic>
                    <p:nvPicPr>
                      <p:cNvPr id="161800" name="Object 8">
                        <a:extLst>
                          <a:ext uri="{FF2B5EF4-FFF2-40B4-BE49-F238E27FC236}">
                            <a16:creationId xmlns:a16="http://schemas.microsoft.com/office/drawing/2014/main" xmlns="" id="{2AE83E0F-5C9D-43D1-B79C-F89C3F309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301332"/>
                        <a:ext cx="3533775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055E8703-AF3C-4D3A-B0CD-3579F48E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1636900"/>
            <a:ext cx="2436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 </a:t>
            </a:r>
            <a:r>
              <a:rPr kumimoji="1"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定义和计算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DB645A35-271E-42CE-9851-12D3649E0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37" y="4710260"/>
            <a:ext cx="46009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 </a:t>
            </a:r>
            <a:r>
              <a:rPr kumimoji="1"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随机变量函数的数学期望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BF40302-F470-4C2F-B1DC-92F70B531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15" y="3297728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条件：绝对收敛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556362F-7BD4-4189-8D3B-829CB9C0D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585" y="3297728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意义：加权平均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CE5AB932-A721-411C-AAC5-A90859ED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157192"/>
            <a:ext cx="8346202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CC0000"/>
                </a:solidFill>
                <a:ea typeface="黑体" pitchFamily="2" charset="-122"/>
              </a:rPr>
              <a:t>方法</a:t>
            </a:r>
            <a:r>
              <a:rPr kumimoji="1" lang="en-US" altLang="zh-CN" dirty="0">
                <a:solidFill>
                  <a:srgbClr val="CC0000"/>
                </a:solidFill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008000"/>
                </a:solidFill>
                <a:ea typeface="黑体" pitchFamily="2" charset="-122"/>
              </a:rPr>
              <a:t>定义法</a:t>
            </a:r>
            <a:r>
              <a:rPr kumimoji="1" lang="en-US" altLang="zh-CN" dirty="0"/>
              <a:t>):</a:t>
            </a:r>
            <a:r>
              <a:rPr kumimoji="1" lang="en-US" altLang="zh-CN" dirty="0">
                <a:solidFill>
                  <a:srgbClr val="008000"/>
                </a:solidFill>
              </a:rPr>
              <a:t>  </a:t>
            </a:r>
            <a:r>
              <a:rPr kumimoji="1" lang="en-US" altLang="zh-CN" dirty="0"/>
              <a:t>(1) </a:t>
            </a:r>
            <a:r>
              <a:rPr kumimoji="1" lang="zh-CN" altLang="en-US" dirty="0"/>
              <a:t>求</a:t>
            </a:r>
            <a:r>
              <a:rPr kumimoji="1" lang="en-US" altLang="zh-CN" i="1" dirty="0"/>
              <a:t>Y</a:t>
            </a:r>
            <a:r>
              <a:rPr kumimoji="1" lang="zh-CN" altLang="en-US" dirty="0"/>
              <a:t>的分布；</a:t>
            </a:r>
            <a:r>
              <a:rPr kumimoji="1" lang="en-US" altLang="zh-CN" dirty="0"/>
              <a:t>(2) </a:t>
            </a:r>
            <a:r>
              <a:rPr kumimoji="1" lang="zh-CN" altLang="en-US" dirty="0"/>
              <a:t>求</a:t>
            </a:r>
            <a:r>
              <a:rPr kumimoji="1" lang="en-US" altLang="zh-CN" i="1" dirty="0"/>
              <a:t>Y</a:t>
            </a:r>
            <a:r>
              <a:rPr kumimoji="1" lang="zh-CN" altLang="en-US" dirty="0"/>
              <a:t>的期望</a:t>
            </a:r>
            <a:endParaRPr kumimoji="1" lang="en-US" altLang="zh-CN" dirty="0"/>
          </a:p>
        </p:txBody>
      </p:sp>
      <p:sp>
        <p:nvSpPr>
          <p:cNvPr id="17" name="灯片编号占位符 2">
            <a:extLst>
              <a:ext uri="{FF2B5EF4-FFF2-40B4-BE49-F238E27FC236}">
                <a16:creationId xmlns:a16="http://schemas.microsoft.com/office/drawing/2014/main" xmlns="" id="{BC30646C-459F-4538-B34D-EC0813154239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31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722" name="Picture 7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09" y="87689"/>
            <a:ext cx="4135561" cy="2060660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24" name="Picture 7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" y="4005064"/>
            <a:ext cx="3265162" cy="65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25" name="Picture 7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09" y="3934942"/>
            <a:ext cx="3657773" cy="79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121466"/>
              </p:ext>
            </p:extLst>
          </p:nvPr>
        </p:nvGraphicFramePr>
        <p:xfrm>
          <a:off x="640781" y="5704731"/>
          <a:ext cx="36306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10" imgW="3630600" imgH="1036800" progId="Equation.DSMT4">
                  <p:embed/>
                </p:oleObj>
              </mc:Choice>
              <mc:Fallback>
                <p:oleObj name="Equation" r:id="rId10" imgW="3630600" imgH="103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0781" y="5704731"/>
                        <a:ext cx="3630613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313757"/>
              </p:ext>
            </p:extLst>
          </p:nvPr>
        </p:nvGraphicFramePr>
        <p:xfrm>
          <a:off x="4833441" y="5802015"/>
          <a:ext cx="34829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12" imgW="3483000" imgH="795240" progId="Equation.DSMT4">
                  <p:embed/>
                </p:oleObj>
              </mc:Choice>
              <mc:Fallback>
                <p:oleObj name="Equation" r:id="rId12" imgW="3483000" imgH="795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33441" y="5802015"/>
                        <a:ext cx="3482975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/>
      <p:bldP spid="10" grpId="0"/>
      <p:bldP spid="11" grpId="0"/>
      <p:bldP spid="12" grpId="0"/>
      <p:bldP spid="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63">
            <a:extLst>
              <a:ext uri="{FF2B5EF4-FFF2-40B4-BE49-F238E27FC236}">
                <a16:creationId xmlns:a16="http://schemas.microsoft.com/office/drawing/2014/main" xmlns="" id="{F6B10B7B-F947-4692-BAAE-8DE5A98A3AF7}"/>
              </a:ext>
            </a:extLst>
          </p:cNvPr>
          <p:cNvGraphicFramePr>
            <a:graphicFrameLocks/>
          </p:cNvGraphicFramePr>
          <p:nvPr/>
        </p:nvGraphicFramePr>
        <p:xfrm>
          <a:off x="828495" y="1844780"/>
          <a:ext cx="732472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3" imgW="7327900" imgH="1866900" progId="Equation.DSMT4">
                  <p:embed/>
                </p:oleObj>
              </mc:Choice>
              <mc:Fallback>
                <p:oleObj name="Equation" r:id="rId3" imgW="7327900" imgH="1866900" progId="Equation.DSMT4">
                  <p:embed/>
                  <p:pic>
                    <p:nvPicPr>
                      <p:cNvPr id="5" name="Object 1063">
                        <a:extLst>
                          <a:ext uri="{FF2B5EF4-FFF2-40B4-BE49-F238E27FC236}">
                            <a16:creationId xmlns:a16="http://schemas.microsoft.com/office/drawing/2014/main" xmlns="" id="{F6B10B7B-F947-4692-BAAE-8DE5A98A3AF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495" y="1844780"/>
                        <a:ext cx="7324725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55">
            <a:extLst>
              <a:ext uri="{FF2B5EF4-FFF2-40B4-BE49-F238E27FC236}">
                <a16:creationId xmlns:a16="http://schemas.microsoft.com/office/drawing/2014/main" xmlns="" id="{C32D7C05-FAAD-4DC6-A22B-1F37A118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95" y="1005252"/>
            <a:ext cx="28797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zh-CN" altLang="en-US" dirty="0">
                <a:solidFill>
                  <a:srgbClr val="B40000"/>
                </a:solidFill>
                <a:ea typeface="黑体" pitchFamily="2" charset="-122"/>
              </a:rPr>
              <a:t>方法</a:t>
            </a:r>
            <a:r>
              <a:rPr kumimoji="1" lang="en-US" altLang="zh-CN" dirty="0">
                <a:solidFill>
                  <a:srgbClr val="B40000"/>
                </a:solidFill>
                <a:ea typeface="黑体" pitchFamily="2" charset="-122"/>
              </a:rPr>
              <a:t>2</a:t>
            </a:r>
            <a:r>
              <a:rPr kumimoji="1" lang="en-US" altLang="zh-CN" dirty="0"/>
              <a:t> (</a:t>
            </a:r>
            <a:r>
              <a:rPr kumimoji="1" lang="zh-CN" altLang="en-US" dirty="0">
                <a:solidFill>
                  <a:srgbClr val="008000"/>
                </a:solidFill>
                <a:ea typeface="黑体" pitchFamily="2" charset="-122"/>
              </a:rPr>
              <a:t>公式法</a:t>
            </a:r>
            <a:r>
              <a:rPr kumimoji="1" lang="en-US" altLang="zh-CN" dirty="0"/>
              <a:t>):</a:t>
            </a:r>
          </a:p>
        </p:txBody>
      </p:sp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xmlns="" id="{6654C18A-F4CD-4ED1-A9B3-34CD2A498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470" y="4293120"/>
          <a:ext cx="785653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5" imgW="2908300" imgH="698500" progId="Equation.DSMT4">
                  <p:embed/>
                </p:oleObj>
              </mc:Choice>
              <mc:Fallback>
                <p:oleObj name="Equation" r:id="rId5" imgW="2908300" imgH="698500" progId="Equation.DSMT4">
                  <p:embed/>
                  <p:pic>
                    <p:nvPicPr>
                      <p:cNvPr id="7" name="Object 19">
                        <a:extLst>
                          <a:ext uri="{FF2B5EF4-FFF2-40B4-BE49-F238E27FC236}">
                            <a16:creationId xmlns:a16="http://schemas.microsoft.com/office/drawing/2014/main" xmlns="" id="{6654C18A-F4CD-4ED1-A9B3-34CD2A498B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70" y="4293120"/>
                        <a:ext cx="7856538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xmlns="" id="{BE8AE40D-4981-4E6C-B42A-2556729D4C21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32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005E012D-4608-49C2-BA06-0D8F1EAA8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69" y="1070070"/>
            <a:ext cx="3071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dirty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数学期望的性质</a:t>
            </a:r>
          </a:p>
        </p:txBody>
      </p:sp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xmlns="" id="{38A07C06-323D-46E3-B526-8CB21F4D3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700" y="4550645"/>
          <a:ext cx="3765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0" name="Equation" r:id="rId3" imgW="3886200" imgH="406400" progId="Equation.DSMT4">
                  <p:embed/>
                </p:oleObj>
              </mc:Choice>
              <mc:Fallback>
                <p:oleObj name="Equation" r:id="rId3" imgW="3886200" imgH="406400" progId="Equation.DSMT4">
                  <p:embed/>
                  <p:pic>
                    <p:nvPicPr>
                      <p:cNvPr id="10" name="Object 18">
                        <a:extLst>
                          <a:ext uri="{FF2B5EF4-FFF2-40B4-BE49-F238E27FC236}">
                            <a16:creationId xmlns:a16="http://schemas.microsoft.com/office/drawing/2014/main" xmlns="" id="{38A07C06-323D-46E3-B526-8CB21F4D395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00" y="4550645"/>
                        <a:ext cx="376555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>
            <a:extLst>
              <a:ext uri="{FF2B5EF4-FFF2-40B4-BE49-F238E27FC236}">
                <a16:creationId xmlns:a16="http://schemas.microsoft.com/office/drawing/2014/main" xmlns="" id="{79A17188-F744-4D9E-ADDF-E6476B71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80" y="1844780"/>
            <a:ext cx="5688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CC"/>
                </a:solidFill>
                <a:ea typeface="黑体" pitchFamily="2" charset="-122"/>
              </a:rPr>
              <a:t>性质</a:t>
            </a:r>
            <a:r>
              <a:rPr kumimoji="1" lang="en-US" altLang="zh-CN" dirty="0">
                <a:solidFill>
                  <a:srgbClr val="0000CC"/>
                </a:solidFill>
                <a:ea typeface="黑体" pitchFamily="2" charset="-122"/>
              </a:rPr>
              <a:t>1</a:t>
            </a:r>
            <a:r>
              <a:rPr kumimoji="1" lang="en-US" altLang="zh-CN" dirty="0"/>
              <a:t>   </a:t>
            </a:r>
            <a:r>
              <a:rPr kumimoji="1" lang="zh-CN" altLang="en-US" dirty="0"/>
              <a:t>设</a:t>
            </a:r>
            <a:r>
              <a:rPr kumimoji="1" lang="en-US" altLang="zh-CN" i="1" dirty="0"/>
              <a:t>C</a:t>
            </a:r>
            <a:r>
              <a:rPr kumimoji="1" lang="zh-CN" altLang="en-US" dirty="0"/>
              <a:t>是常数</a:t>
            </a:r>
            <a:r>
              <a:rPr kumimoji="1" lang="en-US" altLang="zh-CN" dirty="0"/>
              <a:t>, </a:t>
            </a:r>
            <a:r>
              <a:rPr kumimoji="1" lang="zh-CN" altLang="en-US" dirty="0"/>
              <a:t>则有</a:t>
            </a:r>
            <a:r>
              <a:rPr kumimoji="1" lang="en-US" altLang="zh-CN" i="1" dirty="0"/>
              <a:t>E</a:t>
            </a:r>
            <a:r>
              <a:rPr kumimoji="1" lang="en-US" altLang="zh-CN" dirty="0">
                <a:sym typeface="Symbol" pitchFamily="18" charset="2"/>
              </a:rPr>
              <a:t></a:t>
            </a:r>
            <a:r>
              <a:rPr kumimoji="1" lang="en-US" altLang="zh-CN" i="1" dirty="0">
                <a:sym typeface="Symbol" pitchFamily="18" charset="2"/>
              </a:rPr>
              <a:t>C</a:t>
            </a:r>
            <a:r>
              <a:rPr kumimoji="1" lang="en-US" altLang="zh-CN" dirty="0">
                <a:sym typeface="Symbol" pitchFamily="18" charset="2"/>
              </a:rPr>
              <a:t></a:t>
            </a:r>
            <a:r>
              <a:rPr kumimoji="1" lang="en-US" altLang="zh-CN" i="1" dirty="0"/>
              <a:t>C</a:t>
            </a:r>
            <a:r>
              <a:rPr kumimoji="1" lang="en-US" altLang="zh-CN" dirty="0"/>
              <a:t>.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xmlns="" id="{06D76F9F-01F2-43CF-9203-A9F6DE3DB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80" y="2590886"/>
            <a:ext cx="7488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CC"/>
                </a:solidFill>
                <a:ea typeface="黑体" pitchFamily="2" charset="-122"/>
              </a:rPr>
              <a:t>性质</a:t>
            </a:r>
            <a:r>
              <a:rPr kumimoji="1" lang="en-US" altLang="zh-CN" dirty="0">
                <a:solidFill>
                  <a:srgbClr val="0000CC"/>
                </a:solidFill>
                <a:ea typeface="黑体" pitchFamily="2" charset="-122"/>
              </a:rPr>
              <a:t>2</a:t>
            </a:r>
            <a:r>
              <a:rPr kumimoji="1" lang="en-US" altLang="zh-CN" dirty="0"/>
              <a:t>   </a:t>
            </a:r>
            <a:r>
              <a:rPr kumimoji="1" lang="zh-CN" altLang="en-US" dirty="0"/>
              <a:t>设 </a:t>
            </a:r>
            <a:r>
              <a:rPr kumimoji="1" lang="en-US" altLang="zh-CN" i="1" dirty="0"/>
              <a:t>X </a:t>
            </a:r>
            <a:r>
              <a:rPr kumimoji="1" lang="zh-CN" altLang="en-US" dirty="0"/>
              <a:t>是一个随机变量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C </a:t>
            </a:r>
            <a:r>
              <a:rPr kumimoji="1" lang="zh-CN" altLang="en-US" dirty="0"/>
              <a:t>是常数</a:t>
            </a:r>
            <a:r>
              <a:rPr kumimoji="1" lang="en-US" altLang="zh-CN" dirty="0"/>
              <a:t>, </a:t>
            </a:r>
            <a:r>
              <a:rPr kumimoji="1" lang="zh-CN" altLang="en-US" dirty="0"/>
              <a:t>则有</a:t>
            </a:r>
          </a:p>
        </p:txBody>
      </p:sp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xmlns="" id="{C53AFED0-89D6-49CF-8062-9A819384AD08}"/>
              </a:ext>
            </a:extLst>
          </p:cNvPr>
          <p:cNvGraphicFramePr>
            <a:graphicFrameLocks/>
          </p:cNvGraphicFramePr>
          <p:nvPr/>
        </p:nvGraphicFramePr>
        <p:xfrm>
          <a:off x="3059790" y="3201155"/>
          <a:ext cx="257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Equation" r:id="rId5" imgW="2578100" imgH="406400" progId="Equation.DSMT4">
                  <p:embed/>
                </p:oleObj>
              </mc:Choice>
              <mc:Fallback>
                <p:oleObj name="Equation" r:id="rId5" imgW="2578100" imgH="406400" progId="Equation.DSMT4">
                  <p:embed/>
                  <p:pic>
                    <p:nvPicPr>
                      <p:cNvPr id="13" name="Object 15">
                        <a:extLst>
                          <a:ext uri="{FF2B5EF4-FFF2-40B4-BE49-F238E27FC236}">
                            <a16:creationId xmlns:a16="http://schemas.microsoft.com/office/drawing/2014/main" xmlns="" id="{C53AFED0-89D6-49CF-8062-9A819384AD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790" y="3201155"/>
                        <a:ext cx="25781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>
            <a:extLst>
              <a:ext uri="{FF2B5EF4-FFF2-40B4-BE49-F238E27FC236}">
                <a16:creationId xmlns:a16="http://schemas.microsoft.com/office/drawing/2014/main" xmlns="" id="{05E10819-B521-4F10-983F-B9A7069D1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80" y="3793532"/>
            <a:ext cx="637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dirty="0">
                <a:solidFill>
                  <a:srgbClr val="0000CC"/>
                </a:solidFill>
                <a:ea typeface="黑体" pitchFamily="2" charset="-122"/>
              </a:rPr>
              <a:t>性质</a:t>
            </a:r>
            <a:r>
              <a:rPr kumimoji="1" lang="en-US" altLang="zh-CN" dirty="0">
                <a:solidFill>
                  <a:srgbClr val="0000CC"/>
                </a:solidFill>
                <a:ea typeface="黑体" pitchFamily="2" charset="-122"/>
              </a:rPr>
              <a:t>3</a:t>
            </a:r>
            <a:r>
              <a:rPr kumimoji="1" lang="en-US" altLang="zh-CN" dirty="0"/>
              <a:t>   </a:t>
            </a:r>
            <a:r>
              <a:rPr kumimoji="1" lang="zh-CN" altLang="en-US" dirty="0"/>
              <a:t>设 </a:t>
            </a:r>
            <a:r>
              <a:rPr kumimoji="1" lang="en-US" altLang="zh-CN" i="1" dirty="0"/>
              <a:t>X</a:t>
            </a:r>
            <a:r>
              <a:rPr kumimoji="1" lang="zh-CN" altLang="en-US" dirty="0"/>
              <a:t>、</a:t>
            </a:r>
            <a:r>
              <a:rPr kumimoji="1" lang="en-US" altLang="zh-CN" i="1" dirty="0"/>
              <a:t>Y </a:t>
            </a:r>
            <a:r>
              <a:rPr kumimoji="1" lang="zh-CN" altLang="en-US" dirty="0"/>
              <a:t>是两个随机变量</a:t>
            </a:r>
            <a:r>
              <a:rPr kumimoji="1" lang="en-US" altLang="zh-CN" dirty="0"/>
              <a:t>, </a:t>
            </a:r>
            <a:r>
              <a:rPr kumimoji="1" lang="zh-CN" altLang="en-US" dirty="0"/>
              <a:t>则有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CE45A2FE-6A7E-4A84-B16F-3BD4BD928517}"/>
              </a:ext>
            </a:extLst>
          </p:cNvPr>
          <p:cNvGrpSpPr/>
          <p:nvPr/>
        </p:nvGrpSpPr>
        <p:grpSpPr>
          <a:xfrm>
            <a:off x="607743" y="5235358"/>
            <a:ext cx="7488237" cy="1255866"/>
            <a:chOff x="607743" y="5235358"/>
            <a:chExt cx="7488237" cy="1255866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xmlns="" id="{6566A9F6-B9D0-4BF5-BDC4-F1D6181201C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07743" y="5235358"/>
              <a:ext cx="7488237" cy="519113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kumimoji="1" lang="zh-CN" altLang="en-US" sz="2800" b="1" dirty="0">
                  <a:solidFill>
                    <a:srgbClr val="0000CC"/>
                  </a:solidFill>
                </a:rPr>
                <a:t>性质</a:t>
              </a:r>
              <a:r>
                <a:rPr kumimoji="1" lang="en-US" altLang="zh-CN" sz="2800" b="1" dirty="0">
                  <a:solidFill>
                    <a:srgbClr val="0000CC"/>
                  </a:solidFill>
                </a:rPr>
                <a:t>4</a:t>
              </a:r>
              <a:r>
                <a:rPr kumimoji="1" lang="en-US" altLang="zh-CN" sz="2800" b="1" dirty="0"/>
                <a:t>   </a:t>
              </a:r>
              <a:r>
                <a:rPr kumimoji="1" lang="zh-CN" altLang="en-US" sz="2800" b="1" dirty="0">
                  <a:latin typeface="宋体" charset="-122"/>
                  <a:ea typeface="宋体" charset="-122"/>
                </a:rPr>
                <a:t>设 </a:t>
              </a:r>
              <a:r>
                <a:rPr kumimoji="1" lang="en-US" altLang="zh-CN" sz="2800" b="1" i="1" dirty="0">
                  <a:ea typeface="宋体" charset="-122"/>
                </a:rPr>
                <a:t>X</a:t>
              </a:r>
              <a:r>
                <a:rPr kumimoji="1" lang="zh-CN" altLang="en-US" sz="2800" b="1" dirty="0">
                  <a:ea typeface="宋体" charset="-122"/>
                </a:rPr>
                <a:t>、</a:t>
              </a:r>
              <a:r>
                <a:rPr kumimoji="1" lang="en-US" altLang="zh-CN" sz="2800" b="1" i="1" dirty="0">
                  <a:ea typeface="宋体" charset="-122"/>
                </a:rPr>
                <a:t>Y</a:t>
              </a:r>
              <a:r>
                <a:rPr kumimoji="1" lang="zh-CN" altLang="en-US" sz="2800" b="1" dirty="0">
                  <a:latin typeface="宋体" charset="-122"/>
                  <a:ea typeface="宋体" charset="-122"/>
                </a:rPr>
                <a:t>是</a:t>
              </a:r>
              <a:r>
                <a:rPr kumimoji="1" lang="zh-CN" altLang="en-US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相互独立</a:t>
              </a:r>
              <a:r>
                <a:rPr kumimoji="1"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kumimoji="1" lang="zh-CN" altLang="en-US" sz="2800" b="1" dirty="0">
                  <a:latin typeface="宋体" charset="-122"/>
                  <a:ea typeface="宋体" charset="-122"/>
                </a:rPr>
                <a:t>随机变量</a:t>
              </a:r>
              <a:r>
                <a:rPr kumimoji="1" lang="en-US" altLang="zh-CN" sz="2800" b="1" dirty="0">
                  <a:ea typeface="宋体" charset="-122"/>
                </a:rPr>
                <a:t>, </a:t>
              </a:r>
              <a:r>
                <a:rPr kumimoji="1" lang="zh-CN" altLang="en-US" sz="2800" b="1" dirty="0">
                  <a:latin typeface="宋体" charset="-122"/>
                  <a:ea typeface="宋体" charset="-122"/>
                </a:rPr>
                <a:t>则有</a:t>
              </a:r>
            </a:p>
          </p:txBody>
        </p:sp>
        <p:graphicFrame>
          <p:nvGraphicFramePr>
            <p:cNvPr id="16" name="Object 13">
              <a:extLst>
                <a:ext uri="{FF2B5EF4-FFF2-40B4-BE49-F238E27FC236}">
                  <a16:creationId xmlns:a16="http://schemas.microsoft.com/office/drawing/2014/main" xmlns="" id="{B947385E-B5FD-49EE-9BCA-01067BC3C6D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75717" y="6084824"/>
            <a:ext cx="31591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2" name="Equation" r:id="rId7" imgW="3162300" imgH="406400" progId="Equation.DSMT4">
                    <p:embed/>
                  </p:oleObj>
                </mc:Choice>
                <mc:Fallback>
                  <p:oleObj name="Equation" r:id="rId7" imgW="3162300" imgH="406400" progId="Equation.DSMT4">
                    <p:embed/>
                    <p:pic>
                      <p:nvPicPr>
                        <p:cNvPr id="16" name="Object 13">
                          <a:extLst>
                            <a:ext uri="{FF2B5EF4-FFF2-40B4-BE49-F238E27FC236}">
                              <a16:creationId xmlns:a16="http://schemas.microsoft.com/office/drawing/2014/main" xmlns="" id="{B947385E-B5FD-49EE-9BCA-01067BC3C6D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717" y="6084824"/>
                          <a:ext cx="3159125" cy="4064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xmlns="" id="{F327B673-CC4B-460E-A436-B1CD450D0326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33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A20BA7F-0264-45DA-9DC2-DC38BE4F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993775"/>
            <a:ext cx="561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kumimoji="1" lang="zh-CN" altLang="en-US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方差</a:t>
            </a:r>
            <a:r>
              <a:rPr kumimoji="1" lang="en-US" altLang="zh-CN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1" lang="zh-CN" altLang="en-US" sz="320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84804" name="Object 4">
            <a:extLst>
              <a:ext uri="{FF2B5EF4-FFF2-40B4-BE49-F238E27FC236}">
                <a16:creationId xmlns:a16="http://schemas.microsoft.com/office/drawing/2014/main" xmlns="" id="{378CA97F-57C4-44E4-9E0D-86734E949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20944"/>
              </p:ext>
            </p:extLst>
          </p:nvPr>
        </p:nvGraphicFramePr>
        <p:xfrm>
          <a:off x="2627784" y="2592168"/>
          <a:ext cx="34750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name="Equation" r:id="rId3" imgW="1442844" imgH="199847" progId="Equation.DSMT4">
                  <p:embed/>
                </p:oleObj>
              </mc:Choice>
              <mc:Fallback>
                <p:oleObj name="Equation" r:id="rId3" imgW="1442844" imgH="19984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592168"/>
                        <a:ext cx="3475038" cy="539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xmlns="" id="{C2F0ABA6-95CF-41BB-A881-4851D04B3ACC}"/>
              </a:ext>
            </a:extLst>
          </p:cNvPr>
          <p:cNvGraphicFramePr>
            <a:graphicFrameLocks/>
          </p:cNvGraphicFramePr>
          <p:nvPr/>
        </p:nvGraphicFramePr>
        <p:xfrm>
          <a:off x="2349500" y="3101975"/>
          <a:ext cx="4140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Equation" r:id="rId5" imgW="4110026" imgH="1042918" progId="Equation.DSMT4">
                  <p:embed/>
                </p:oleObj>
              </mc:Choice>
              <mc:Fallback>
                <p:oleObj name="Equation" r:id="rId5" imgW="4110026" imgH="1042918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101975"/>
                        <a:ext cx="41402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xmlns="" id="{37A4FDF4-F48B-412B-A6AD-1FCE2A6A5B2F}"/>
              </a:ext>
            </a:extLst>
          </p:cNvPr>
          <p:cNvGraphicFramePr>
            <a:graphicFrameLocks/>
          </p:cNvGraphicFramePr>
          <p:nvPr/>
        </p:nvGraphicFramePr>
        <p:xfrm>
          <a:off x="2363788" y="4244975"/>
          <a:ext cx="46974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公式" r:id="rId7" imgW="4699000" imgH="762000" progId="Equation.3">
                  <p:embed/>
                </p:oleObj>
              </mc:Choice>
              <mc:Fallback>
                <p:oleObj name="公式" r:id="rId7" imgW="4699000" imgH="762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244975"/>
                        <a:ext cx="469741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xmlns="" id="{FA0FB6A7-53BC-4957-B675-F5D7684A7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403546"/>
              </p:ext>
            </p:extLst>
          </p:nvPr>
        </p:nvGraphicFramePr>
        <p:xfrm>
          <a:off x="900113" y="5373688"/>
          <a:ext cx="59912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Equation" r:id="rId9" imgW="2509817" imgH="452417" progId="Equation.DSMT4">
                  <p:embed/>
                </p:oleObj>
              </mc:Choice>
              <mc:Fallback>
                <p:oleObj name="Equation" r:id="rId9" imgW="2509817" imgH="45241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5991225" cy="1139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78E2CCD9-E305-40A9-A8C3-94F497E6D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49" y="1844824"/>
            <a:ext cx="2436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 </a:t>
            </a:r>
            <a:r>
              <a:rPr kumimoji="1"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定义和计算</a:t>
            </a: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xmlns="" id="{BD490E8A-B116-484F-AFB3-3A08F8ACC4A2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34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0794" name="Picture 7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18591"/>
            <a:ext cx="6133504" cy="98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72879" y="4843810"/>
            <a:ext cx="2520280" cy="385390"/>
          </a:xfrm>
          <a:prstGeom prst="rect">
            <a:avLst/>
          </a:prstGeom>
        </p:spPr>
        <p:txBody>
          <a:bodyPr/>
          <a:lstStyle>
            <a:lvl1pPr algn="ctr" defTabSz="487590" rtl="0" eaLnBrk="1" latinLnBrk="0" hangingPunct="1">
              <a:spcBef>
                <a:spcPct val="0"/>
              </a:spcBef>
              <a:buNone/>
              <a:defRPr sz="234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(2) 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利用公式计算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8439" y="2623366"/>
            <a:ext cx="27240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(1) 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利用定义计算</a:t>
            </a:r>
            <a:r>
              <a:rPr kumimoji="1" lang="zh-CN" altLang="en-US" sz="2400" b="1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1" grpId="0"/>
      <p:bldP spid="14" grpId="0"/>
      <p:bldP spid="1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25978449-8065-4E83-9C85-D89F2EA92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09663"/>
            <a:ext cx="308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方差的性质</a:t>
            </a:r>
          </a:p>
        </p:txBody>
      </p:sp>
      <p:graphicFrame>
        <p:nvGraphicFramePr>
          <p:cNvPr id="1485827" name="Object 3">
            <a:extLst>
              <a:ext uri="{FF2B5EF4-FFF2-40B4-BE49-F238E27FC236}">
                <a16:creationId xmlns:a16="http://schemas.microsoft.com/office/drawing/2014/main" xmlns="" id="{C0FF9BEA-E83A-4989-905A-5FCA9C2DF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1781175"/>
          <a:ext cx="7751762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7" name="Equation" r:id="rId3" imgW="3098800" imgH="685800" progId="Equation.DSMT4">
                  <p:embed/>
                </p:oleObj>
              </mc:Choice>
              <mc:Fallback>
                <p:oleObj name="Equation" r:id="rId3" imgW="30988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781175"/>
                        <a:ext cx="7751762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828" name="Object 4">
            <a:extLst>
              <a:ext uri="{FF2B5EF4-FFF2-40B4-BE49-F238E27FC236}">
                <a16:creationId xmlns:a16="http://schemas.microsoft.com/office/drawing/2014/main" xmlns="" id="{B88CB1FB-CBAD-4AE4-AC6F-CB708F8D1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249738"/>
          <a:ext cx="280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Equation" r:id="rId5" imgW="2766913" imgH="852612" progId="Equation.DSMT4">
                  <p:embed/>
                </p:oleObj>
              </mc:Choice>
              <mc:Fallback>
                <p:oleObj name="Equation" r:id="rId5" imgW="2766913" imgH="8526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49738"/>
                        <a:ext cx="280670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829" name="Object 5">
            <a:extLst>
              <a:ext uri="{FF2B5EF4-FFF2-40B4-BE49-F238E27FC236}">
                <a16:creationId xmlns:a16="http://schemas.microsoft.com/office/drawing/2014/main" xmlns="" id="{3FABD26A-BB3F-4EF7-A22B-16390B730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1150" y="4173538"/>
          <a:ext cx="386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7" imgW="3824364" imgH="928935" progId="Equation.DSMT4">
                  <p:embed/>
                </p:oleObj>
              </mc:Choice>
              <mc:Fallback>
                <p:oleObj name="Equation" r:id="rId7" imgW="3824364" imgH="92893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173538"/>
                        <a:ext cx="3860800" cy="965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830" name="Rectangle 6">
            <a:extLst>
              <a:ext uri="{FF2B5EF4-FFF2-40B4-BE49-F238E27FC236}">
                <a16:creationId xmlns:a16="http://schemas.microsoft.com/office/drawing/2014/main" xmlns="" id="{21DE4AB0-34FA-446D-AFB4-0DB245BF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24263"/>
            <a:ext cx="4086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(4 )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切比谢夫不等式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415FA605-DD16-40A4-A3C6-7B23C213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5281613"/>
            <a:ext cx="4786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(5). 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181" name="Object 10">
            <a:extLst>
              <a:ext uri="{FF2B5EF4-FFF2-40B4-BE49-F238E27FC236}">
                <a16:creationId xmlns:a16="http://schemas.microsoft.com/office/drawing/2014/main" xmlns="" id="{DB41C7F1-8EF0-4E25-94C5-E740FF2C1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0550" y="5281613"/>
          <a:ext cx="42957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Equation" r:id="rId9" imgW="1803400" imgH="254000" progId="Equation.DSMT4">
                  <p:embed/>
                </p:oleObj>
              </mc:Choice>
              <mc:Fallback>
                <p:oleObj name="Equation" r:id="rId9" imgW="18034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281613"/>
                        <a:ext cx="42957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1029">
            <a:extLst>
              <a:ext uri="{FF2B5EF4-FFF2-40B4-BE49-F238E27FC236}">
                <a16:creationId xmlns:a16="http://schemas.microsoft.com/office/drawing/2014/main" xmlns="" id="{53FED805-0CED-4861-969A-56AD4EC70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6013450"/>
          <a:ext cx="27289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Equation" r:id="rId11" imgW="1371600" imgH="279400" progId="Equation.DSMT4">
                  <p:embed/>
                </p:oleObj>
              </mc:Choice>
              <mc:Fallback>
                <p:oleObj name="Equation" r:id="rId11" imgW="1371600" imgH="2794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013450"/>
                        <a:ext cx="272891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8CDAE88-C8BE-4630-BA20-09E06C80A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013450"/>
            <a:ext cx="1144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＊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(6). 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xmlns="" id="{7117CFFF-2FE1-46FC-B742-9BBE4E55E35C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35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1841" name="Picture 9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530" y="260648"/>
            <a:ext cx="3855913" cy="2507960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830" grpId="0" autoUpdateAnimBg="0"/>
      <p:bldP spid="10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xmlns="" id="{9CBB247C-7195-41DE-93A2-9BA70A6455D4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36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115">
            <a:extLst>
              <a:ext uri="{FF2B5EF4-FFF2-40B4-BE49-F238E27FC236}">
                <a16:creationId xmlns:a16="http://schemas.microsoft.com/office/drawing/2014/main" xmlns="" id="{813CFA9B-AAA2-4863-ADAE-2956AFEBE3D9}"/>
              </a:ext>
            </a:extLst>
          </p:cNvPr>
          <p:cNvGraphicFramePr>
            <a:graphicFrameLocks/>
          </p:cNvGraphicFramePr>
          <p:nvPr/>
        </p:nvGraphicFramePr>
        <p:xfrm>
          <a:off x="900113" y="1744663"/>
          <a:ext cx="7632700" cy="4835526"/>
        </p:xfrm>
        <a:graphic>
          <a:graphicData uri="http://schemas.openxmlformats.org/drawingml/2006/table">
            <a:tbl>
              <a:tblPr/>
              <a:tblGrid>
                <a:gridCol w="1614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58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分布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分布律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0-1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分布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~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(1,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(1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9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二项分布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~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(1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52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泊松分布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08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几何分布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Object 42">
            <a:extLst>
              <a:ext uri="{FF2B5EF4-FFF2-40B4-BE49-F238E27FC236}">
                <a16:creationId xmlns:a16="http://schemas.microsoft.com/office/drawing/2014/main" xmlns="" id="{65586656-8D7B-4E9C-8FD0-0AB8B0DFAD8C}"/>
              </a:ext>
            </a:extLst>
          </p:cNvPr>
          <p:cNvGraphicFramePr>
            <a:graphicFrameLocks noGrp="1"/>
          </p:cNvGraphicFramePr>
          <p:nvPr/>
        </p:nvGraphicFramePr>
        <p:xfrm>
          <a:off x="1114425" y="4995863"/>
          <a:ext cx="12969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6" name="公式" r:id="rId3" imgW="1409088" imgH="406224" progId="Equation.3">
                  <p:embed/>
                </p:oleObj>
              </mc:Choice>
              <mc:Fallback>
                <p:oleObj name="公式" r:id="rId3" imgW="1409088" imgH="406224" progId="Equation.3">
                  <p:embed/>
                  <p:pic>
                    <p:nvPicPr>
                      <p:cNvPr id="51234" name="Object 42">
                        <a:extLst>
                          <a:ext uri="{FF2B5EF4-FFF2-40B4-BE49-F238E27FC236}">
                            <a16:creationId xmlns:a16="http://schemas.microsoft.com/office/drawing/2014/main" xmlns="" id="{F9D261D3-1B1D-4C58-9543-E39C40471F0B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995863"/>
                        <a:ext cx="12969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6">
            <a:extLst>
              <a:ext uri="{FF2B5EF4-FFF2-40B4-BE49-F238E27FC236}">
                <a16:creationId xmlns:a16="http://schemas.microsoft.com/office/drawing/2014/main" xmlns="" id="{08E86B87-7B51-4771-A650-39BF1A5E8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9" name="Rectangle 75">
            <a:extLst>
              <a:ext uri="{FF2B5EF4-FFF2-40B4-BE49-F238E27FC236}">
                <a16:creationId xmlns:a16="http://schemas.microsoft.com/office/drawing/2014/main" xmlns="" id="{84A7B96F-F793-4432-BB2E-FA88DCB7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" name="Rectangle 78">
            <a:extLst>
              <a:ext uri="{FF2B5EF4-FFF2-40B4-BE49-F238E27FC236}">
                <a16:creationId xmlns:a16="http://schemas.microsoft.com/office/drawing/2014/main" xmlns="" id="{A1D17B9B-EF3D-481E-97FB-739CCDC8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1" name="Rectangle 81">
            <a:extLst>
              <a:ext uri="{FF2B5EF4-FFF2-40B4-BE49-F238E27FC236}">
                <a16:creationId xmlns:a16="http://schemas.microsoft.com/office/drawing/2014/main" xmlns="" id="{BBA44D9D-A387-4316-B695-70BBF109F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6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12" name="Group 119">
            <a:extLst>
              <a:ext uri="{FF2B5EF4-FFF2-40B4-BE49-F238E27FC236}">
                <a16:creationId xmlns:a16="http://schemas.microsoft.com/office/drawing/2014/main" xmlns="" id="{5AC6619C-CFDE-44F4-ABFA-423D35D77F17}"/>
              </a:ext>
            </a:extLst>
          </p:cNvPr>
          <p:cNvGrpSpPr>
            <a:grpSpLocks/>
          </p:cNvGrpSpPr>
          <p:nvPr/>
        </p:nvGrpSpPr>
        <p:grpSpPr bwMode="auto">
          <a:xfrm>
            <a:off x="2613025" y="2481263"/>
            <a:ext cx="2895600" cy="4116387"/>
            <a:chOff x="1646" y="845"/>
            <a:chExt cx="1824" cy="2593"/>
          </a:xfrm>
        </p:grpSpPr>
        <p:graphicFrame>
          <p:nvGraphicFramePr>
            <p:cNvPr id="13" name="Object 65">
              <a:extLst>
                <a:ext uri="{FF2B5EF4-FFF2-40B4-BE49-F238E27FC236}">
                  <a16:creationId xmlns:a16="http://schemas.microsoft.com/office/drawing/2014/main" xmlns="" id="{D84C7D87-96E1-4D81-9BF3-318B7B706F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6" y="845"/>
            <a:ext cx="182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7" name="公式" r:id="rId5" imgW="3683000" imgH="508000" progId="Equation.3">
                    <p:embed/>
                  </p:oleObj>
                </mc:Choice>
                <mc:Fallback>
                  <p:oleObj name="公式" r:id="rId5" imgW="3683000" imgH="508000" progId="Equation.3">
                    <p:embed/>
                    <p:pic>
                      <p:nvPicPr>
                        <p:cNvPr id="51245" name="Object 65">
                          <a:extLst>
                            <a:ext uri="{FF2B5EF4-FFF2-40B4-BE49-F238E27FC236}">
                              <a16:creationId xmlns:a16="http://schemas.microsoft.com/office/drawing/2014/main" xmlns="" id="{F7E37CE7-69FB-4208-AD0E-5E45BD6E99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845"/>
                          <a:ext cx="182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67">
              <a:extLst>
                <a:ext uri="{FF2B5EF4-FFF2-40B4-BE49-F238E27FC236}">
                  <a16:creationId xmlns:a16="http://schemas.microsoft.com/office/drawing/2014/main" xmlns="" id="{E8B22197-B78C-49C7-ABBB-2BCD52014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102"/>
              <a:ext cx="10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k=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0,1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Object 74">
              <a:extLst>
                <a:ext uri="{FF2B5EF4-FFF2-40B4-BE49-F238E27FC236}">
                  <a16:creationId xmlns:a16="http://schemas.microsoft.com/office/drawing/2014/main" xmlns="" id="{9B2A4743-428C-44A6-AF9A-9E8B9BC69C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0" y="1434"/>
            <a:ext cx="18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8" name="公式" r:id="rId7" imgW="4165600" imgH="520700" progId="Equation.3">
                    <p:embed/>
                  </p:oleObj>
                </mc:Choice>
                <mc:Fallback>
                  <p:oleObj name="公式" r:id="rId7" imgW="4165600" imgH="520700" progId="Equation.3">
                    <p:embed/>
                    <p:pic>
                      <p:nvPicPr>
                        <p:cNvPr id="51247" name="Object 74">
                          <a:extLst>
                            <a:ext uri="{FF2B5EF4-FFF2-40B4-BE49-F238E27FC236}">
                              <a16:creationId xmlns:a16="http://schemas.microsoft.com/office/drawing/2014/main" xmlns="" id="{AA0AE347-2C28-40BB-A12B-ABC3C77CF5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1434"/>
                          <a:ext cx="180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76">
              <a:extLst>
                <a:ext uri="{FF2B5EF4-FFF2-40B4-BE49-F238E27FC236}">
                  <a16:creationId xmlns:a16="http://schemas.microsoft.com/office/drawing/2014/main" xmlns="" id="{D958127C-DE7F-4B8F-AAE9-D75564A98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703"/>
              <a:ext cx="1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 =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0,1,2,…,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Object 77">
              <a:extLst>
                <a:ext uri="{FF2B5EF4-FFF2-40B4-BE49-F238E27FC236}">
                  <a16:creationId xmlns:a16="http://schemas.microsoft.com/office/drawing/2014/main" xmlns="" id="{07973EF9-9AF6-4D63-B9AD-182F191FAD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2063"/>
            <a:ext cx="129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9" name="公式" r:id="rId9" imgW="2679700" imgH="927100" progId="Equation.3">
                    <p:embed/>
                  </p:oleObj>
                </mc:Choice>
                <mc:Fallback>
                  <p:oleObj name="公式" r:id="rId9" imgW="2679700" imgH="927100" progId="Equation.3">
                    <p:embed/>
                    <p:pic>
                      <p:nvPicPr>
                        <p:cNvPr id="51249" name="Object 77">
                          <a:extLst>
                            <a:ext uri="{FF2B5EF4-FFF2-40B4-BE49-F238E27FC236}">
                              <a16:creationId xmlns:a16="http://schemas.microsoft.com/office/drawing/2014/main" xmlns="" id="{8B614DA6-F13D-464D-ABF7-1D24A0DAF0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063"/>
                          <a:ext cx="1296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79">
              <a:extLst>
                <a:ext uri="{FF2B5EF4-FFF2-40B4-BE49-F238E27FC236}">
                  <a16:creationId xmlns:a16="http://schemas.microsoft.com/office/drawing/2014/main" xmlns="" id="{BD465A3A-3FCD-42CF-9560-175F734B3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470"/>
              <a:ext cx="10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k=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0,1,2,… </a:t>
              </a:r>
            </a:p>
          </p:txBody>
        </p:sp>
        <p:graphicFrame>
          <p:nvGraphicFramePr>
            <p:cNvPr id="19" name="Object 80">
              <a:extLst>
                <a:ext uri="{FF2B5EF4-FFF2-40B4-BE49-F238E27FC236}">
                  <a16:creationId xmlns:a16="http://schemas.microsoft.com/office/drawing/2014/main" xmlns="" id="{B15BD76E-7B58-4B2A-BD29-FF99A64D64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8" y="2864"/>
            <a:ext cx="175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0" name="公式" r:id="rId11" imgW="3505200" imgH="508000" progId="Equation.3">
                    <p:embed/>
                  </p:oleObj>
                </mc:Choice>
                <mc:Fallback>
                  <p:oleObj name="公式" r:id="rId11" imgW="3505200" imgH="508000" progId="Equation.3">
                    <p:embed/>
                    <p:pic>
                      <p:nvPicPr>
                        <p:cNvPr id="51251" name="Object 80">
                          <a:extLst>
                            <a:ext uri="{FF2B5EF4-FFF2-40B4-BE49-F238E27FC236}">
                              <a16:creationId xmlns:a16="http://schemas.microsoft.com/office/drawing/2014/main" xmlns="" id="{0B2BE8B8-DAB7-4ED4-A133-7D8A2A74AB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2864"/>
                          <a:ext cx="175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82">
              <a:extLst>
                <a:ext uri="{FF2B5EF4-FFF2-40B4-BE49-F238E27FC236}">
                  <a16:creationId xmlns:a16="http://schemas.microsoft.com/office/drawing/2014/main" xmlns="" id="{1EE1747A-CF73-441C-8B2E-24B836EB7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3147"/>
              <a:ext cx="8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k=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1,2,…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1" name="Object 84">
            <a:extLst>
              <a:ext uri="{FF2B5EF4-FFF2-40B4-BE49-F238E27FC236}">
                <a16:creationId xmlns:a16="http://schemas.microsoft.com/office/drawing/2014/main" xmlns="" id="{A950137B-7FDC-4BAC-BE77-B990A00C912F}"/>
              </a:ext>
            </a:extLst>
          </p:cNvPr>
          <p:cNvGraphicFramePr>
            <a:graphicFrameLocks noGrp="1"/>
          </p:cNvGraphicFramePr>
          <p:nvPr/>
        </p:nvGraphicFramePr>
        <p:xfrm>
          <a:off x="6288088" y="4851400"/>
          <a:ext cx="215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" name="公式" r:id="rId13" imgW="215619" imgH="317087" progId="Equation.3">
                  <p:embed/>
                </p:oleObj>
              </mc:Choice>
              <mc:Fallback>
                <p:oleObj name="公式" r:id="rId13" imgW="215619" imgH="317087" progId="Equation.3">
                  <p:embed/>
                  <p:pic>
                    <p:nvPicPr>
                      <p:cNvPr id="51240" name="Object 84">
                        <a:extLst>
                          <a:ext uri="{FF2B5EF4-FFF2-40B4-BE49-F238E27FC236}">
                            <a16:creationId xmlns:a16="http://schemas.microsoft.com/office/drawing/2014/main" xmlns="" id="{F30E3689-7E8E-4AE4-87BA-3044A39B50C1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4851400"/>
                        <a:ext cx="215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1">
            <a:extLst>
              <a:ext uri="{FF2B5EF4-FFF2-40B4-BE49-F238E27FC236}">
                <a16:creationId xmlns:a16="http://schemas.microsoft.com/office/drawing/2014/main" xmlns="" id="{E28EFFF6-9DF2-46CD-B2C5-C070BC4520D0}"/>
              </a:ext>
            </a:extLst>
          </p:cNvPr>
          <p:cNvGraphicFramePr>
            <a:graphicFrameLocks noGrp="1"/>
          </p:cNvGraphicFramePr>
          <p:nvPr/>
        </p:nvGraphicFramePr>
        <p:xfrm>
          <a:off x="7667625" y="4822825"/>
          <a:ext cx="215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2" name="公式" r:id="rId15" imgW="215619" imgH="317087" progId="Equation.3">
                  <p:embed/>
                </p:oleObj>
              </mc:Choice>
              <mc:Fallback>
                <p:oleObj name="公式" r:id="rId15" imgW="215619" imgH="317087" progId="Equation.3">
                  <p:embed/>
                  <p:pic>
                    <p:nvPicPr>
                      <p:cNvPr id="51241" name="Object 101">
                        <a:extLst>
                          <a:ext uri="{FF2B5EF4-FFF2-40B4-BE49-F238E27FC236}">
                            <a16:creationId xmlns:a16="http://schemas.microsoft.com/office/drawing/2014/main" xmlns="" id="{51AD9AB2-8B06-4D7F-A927-EB5BE2C67226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4822825"/>
                        <a:ext cx="215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5">
            <a:extLst>
              <a:ext uri="{FF2B5EF4-FFF2-40B4-BE49-F238E27FC236}">
                <a16:creationId xmlns:a16="http://schemas.microsoft.com/office/drawing/2014/main" xmlns="" id="{1FC7DFEB-7E63-43D0-8D9B-36D401DF093B}"/>
              </a:ext>
            </a:extLst>
          </p:cNvPr>
          <p:cNvGraphicFramePr>
            <a:graphicFrameLocks noGrp="1"/>
          </p:cNvGraphicFramePr>
          <p:nvPr/>
        </p:nvGraphicFramePr>
        <p:xfrm>
          <a:off x="7608888" y="5643563"/>
          <a:ext cx="431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3" name="公式" r:id="rId17" imgW="469696" imgH="952087" progId="Equation.3">
                  <p:embed/>
                </p:oleObj>
              </mc:Choice>
              <mc:Fallback>
                <p:oleObj name="公式" r:id="rId17" imgW="469696" imgH="952087" progId="Equation.3">
                  <p:embed/>
                  <p:pic>
                    <p:nvPicPr>
                      <p:cNvPr id="51242" name="Object 105">
                        <a:extLst>
                          <a:ext uri="{FF2B5EF4-FFF2-40B4-BE49-F238E27FC236}">
                            <a16:creationId xmlns:a16="http://schemas.microsoft.com/office/drawing/2014/main" xmlns="" id="{498A9C80-5E92-4BB7-AA21-0CA9BE325146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5643563"/>
                        <a:ext cx="4318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9">
            <a:extLst>
              <a:ext uri="{FF2B5EF4-FFF2-40B4-BE49-F238E27FC236}">
                <a16:creationId xmlns:a16="http://schemas.microsoft.com/office/drawing/2014/main" xmlns="" id="{98DD0769-FD5F-4D47-970B-18402DE7C1AC}"/>
              </a:ext>
            </a:extLst>
          </p:cNvPr>
          <p:cNvGraphicFramePr>
            <a:graphicFrameLocks noGrp="1"/>
          </p:cNvGraphicFramePr>
          <p:nvPr/>
        </p:nvGraphicFramePr>
        <p:xfrm>
          <a:off x="6300788" y="5651500"/>
          <a:ext cx="2873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4" name="公式" r:id="rId19" imgW="292100" imgH="914400" progId="Equation.3">
                  <p:embed/>
                </p:oleObj>
              </mc:Choice>
              <mc:Fallback>
                <p:oleObj name="公式" r:id="rId19" imgW="292100" imgH="914400" progId="Equation.3">
                  <p:embed/>
                  <p:pic>
                    <p:nvPicPr>
                      <p:cNvPr id="51243" name="Object 109">
                        <a:extLst>
                          <a:ext uri="{FF2B5EF4-FFF2-40B4-BE49-F238E27FC236}">
                            <a16:creationId xmlns:a16="http://schemas.microsoft.com/office/drawing/2014/main" xmlns="" id="{E4F356AA-068A-4454-B77C-1593F08CBD38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651500"/>
                        <a:ext cx="28733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20">
            <a:extLst>
              <a:ext uri="{FF2B5EF4-FFF2-40B4-BE49-F238E27FC236}">
                <a16:creationId xmlns:a16="http://schemas.microsoft.com/office/drawing/2014/main" xmlns="" id="{23354B1F-90C0-48C0-84C5-1DC189D4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985838"/>
            <a:ext cx="7929562" cy="549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、常见分布的数学期望与方差</a:t>
            </a:r>
          </a:p>
        </p:txBody>
      </p:sp>
    </p:spTree>
    <p:extLst>
      <p:ext uri="{BB962C8B-B14F-4D97-AF65-F5344CB8AC3E}">
        <p14:creationId xmlns:p14="http://schemas.microsoft.com/office/powerpoint/2010/main" val="393305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037" name="Group 61">
            <a:extLst>
              <a:ext uri="{FF2B5EF4-FFF2-40B4-BE49-F238E27FC236}">
                <a16:creationId xmlns:a16="http://schemas.microsoft.com/office/drawing/2014/main" xmlns="" id="{7BDD8A13-50B8-4641-9F52-C22883A388B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9437943"/>
              </p:ext>
            </p:extLst>
          </p:nvPr>
        </p:nvGraphicFramePr>
        <p:xfrm>
          <a:off x="827584" y="1412877"/>
          <a:ext cx="7632700" cy="4043363"/>
        </p:xfrm>
        <a:graphic>
          <a:graphicData uri="http://schemas.openxmlformats.org/drawingml/2006/table">
            <a:tbl>
              <a:tblPr/>
              <a:tblGrid>
                <a:gridCol w="16144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58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分布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密度函数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均匀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分布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~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5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正态分布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~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,     )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52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指数分布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2253" name="Object 42">
            <a:extLst>
              <a:ext uri="{FF2B5EF4-FFF2-40B4-BE49-F238E27FC236}">
                <a16:creationId xmlns:a16="http://schemas.microsoft.com/office/drawing/2014/main" xmlns="" id="{48253FFD-C146-4C07-A31C-D3F27C2F3B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2338" y="4786313"/>
          <a:ext cx="14065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0" name="Equation" r:id="rId3" imgW="761669" imgH="215806" progId="Equation.DSMT4">
                  <p:embed/>
                </p:oleObj>
              </mc:Choice>
              <mc:Fallback>
                <p:oleObj name="Equation" r:id="rId3" imgW="761669" imgH="215806" progId="Equation.DSMT4">
                  <p:embed/>
                  <p:pic>
                    <p:nvPicPr>
                      <p:cNvPr id="0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786313"/>
                        <a:ext cx="14065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4" name="Rectangle 66">
            <a:extLst>
              <a:ext uri="{FF2B5EF4-FFF2-40B4-BE49-F238E27FC236}">
                <a16:creationId xmlns:a16="http://schemas.microsoft.com/office/drawing/2014/main" xmlns="" id="{36B94511-627D-4C5C-9F6C-9ED12DFA3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88" y="2947988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2255" name="Rectangle 75">
            <a:extLst>
              <a:ext uri="{FF2B5EF4-FFF2-40B4-BE49-F238E27FC236}">
                <a16:creationId xmlns:a16="http://schemas.microsoft.com/office/drawing/2014/main" xmlns="" id="{E7300DD8-F8E1-4FDB-9619-02660CF4F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88" y="2938463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2256" name="Rectangle 78">
            <a:extLst>
              <a:ext uri="{FF2B5EF4-FFF2-40B4-BE49-F238E27FC236}">
                <a16:creationId xmlns:a16="http://schemas.microsoft.com/office/drawing/2014/main" xmlns="" id="{1EF40D3B-D306-47FF-8D4A-4B27DB27B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88" y="280035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2257" name="Rectangle 81">
            <a:extLst>
              <a:ext uri="{FF2B5EF4-FFF2-40B4-BE49-F238E27FC236}">
                <a16:creationId xmlns:a16="http://schemas.microsoft.com/office/drawing/2014/main" xmlns="" id="{D6069ACF-1DC5-4979-8D3A-D1AFBA8D2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88" y="2968625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52258" name="Object 84">
            <a:extLst>
              <a:ext uri="{FF2B5EF4-FFF2-40B4-BE49-F238E27FC236}">
                <a16:creationId xmlns:a16="http://schemas.microsoft.com/office/drawing/2014/main" xmlns="" id="{155B3810-87BD-430E-8395-3AD4E761084F}"/>
              </a:ext>
            </a:extLst>
          </p:cNvPr>
          <p:cNvGraphicFramePr>
            <a:graphicFrameLocks noGrp="1"/>
          </p:cNvGraphicFramePr>
          <p:nvPr/>
        </p:nvGraphicFramePr>
        <p:xfrm>
          <a:off x="6149975" y="4445000"/>
          <a:ext cx="431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1" name="Equation" r:id="rId5" imgW="164957" imgH="393359" progId="Equation.DSMT4">
                  <p:embed/>
                </p:oleObj>
              </mc:Choice>
              <mc:Fallback>
                <p:oleObj name="Equation" r:id="rId5" imgW="164957" imgH="393359" progId="Equation.DSMT4">
                  <p:embed/>
                  <p:pic>
                    <p:nvPicPr>
                      <p:cNvPr id="0" name="Object 8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4445000"/>
                        <a:ext cx="4318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7" name="Rectangle 120">
            <a:extLst>
              <a:ext uri="{FF2B5EF4-FFF2-40B4-BE49-F238E27FC236}">
                <a16:creationId xmlns:a16="http://schemas.microsoft.com/office/drawing/2014/main" xmlns="" id="{B63CECA7-2A83-4733-B3C2-E192F804B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871" y="871539"/>
            <a:ext cx="6324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dirty="0">
                <a:solidFill>
                  <a:srgbClr val="006600"/>
                </a:solidFill>
                <a:latin typeface="+mj-lt"/>
                <a:ea typeface="黑体" panose="02010609060101010101" pitchFamily="49" charset="-122"/>
              </a:rPr>
              <a:t>常见分布的数学期望与方差</a:t>
            </a:r>
          </a:p>
        </p:txBody>
      </p:sp>
      <p:graphicFrame>
        <p:nvGraphicFramePr>
          <p:cNvPr id="52260" name="Object 109">
            <a:extLst>
              <a:ext uri="{FF2B5EF4-FFF2-40B4-BE49-F238E27FC236}">
                <a16:creationId xmlns:a16="http://schemas.microsoft.com/office/drawing/2014/main" xmlns="" id="{FE9C0442-156F-4451-A57B-7FBCB48C8C8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862638" y="2205038"/>
          <a:ext cx="9255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2" name="Equation" r:id="rId7" imgW="469696" imgH="393529" progId="Equation.DSMT4">
                  <p:embed/>
                </p:oleObj>
              </mc:Choice>
              <mc:Fallback>
                <p:oleObj name="Equation" r:id="rId7" imgW="469696" imgH="393529" progId="Equation.DSMT4">
                  <p:embed/>
                  <p:pic>
                    <p:nvPicPr>
                      <p:cNvPr id="0" name="Object 10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2205038"/>
                        <a:ext cx="9255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1" name="Object 5">
            <a:extLst>
              <a:ext uri="{FF2B5EF4-FFF2-40B4-BE49-F238E27FC236}">
                <a16:creationId xmlns:a16="http://schemas.microsoft.com/office/drawing/2014/main" xmlns="" id="{4BD969B4-3A64-4906-B441-0DC59EFCBF7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158038" y="2205038"/>
          <a:ext cx="10509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3" name="公式" r:id="rId9" imgW="533169" imgH="418918" progId="Equation.3">
                  <p:embed/>
                </p:oleObj>
              </mc:Choice>
              <mc:Fallback>
                <p:oleObj name="公式" r:id="rId9" imgW="533169" imgH="418918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038" y="2205038"/>
                        <a:ext cx="10509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2" name="Object 6">
            <a:extLst>
              <a:ext uri="{FF2B5EF4-FFF2-40B4-BE49-F238E27FC236}">
                <a16:creationId xmlns:a16="http://schemas.microsoft.com/office/drawing/2014/main" xmlns="" id="{4C35F07D-FE16-4FFF-AB8A-2A25F04D86B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8400" y="3508375"/>
          <a:ext cx="4000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4" name="Equation" r:id="rId11" imgW="203024" imgH="203024" progId="Equation.DSMT4">
                  <p:embed/>
                </p:oleObj>
              </mc:Choice>
              <mc:Fallback>
                <p:oleObj name="Equation" r:id="rId11" imgW="203024" imgH="203024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508375"/>
                        <a:ext cx="4000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7">
            <a:extLst>
              <a:ext uri="{FF2B5EF4-FFF2-40B4-BE49-F238E27FC236}">
                <a16:creationId xmlns:a16="http://schemas.microsoft.com/office/drawing/2014/main" xmlns="" id="{4E58A630-AD07-4103-A318-79BA56ABBE5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901825" y="3719513"/>
          <a:ext cx="4000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5" name="Equation" r:id="rId13" imgW="203024" imgH="203024" progId="Equation.DSMT4">
                  <p:embed/>
                </p:oleObj>
              </mc:Choice>
              <mc:Fallback>
                <p:oleObj name="Equation" r:id="rId13" imgW="203024" imgH="203024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719513"/>
                        <a:ext cx="4000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4" name="Object 8">
            <a:extLst>
              <a:ext uri="{FF2B5EF4-FFF2-40B4-BE49-F238E27FC236}">
                <a16:creationId xmlns:a16="http://schemas.microsoft.com/office/drawing/2014/main" xmlns="" id="{7B41E0C5-0F32-4147-937E-5AF99A83BCD5}"/>
              </a:ext>
            </a:extLst>
          </p:cNvPr>
          <p:cNvGraphicFramePr>
            <a:graphicFrameLocks noGrp="1"/>
          </p:cNvGraphicFramePr>
          <p:nvPr/>
        </p:nvGraphicFramePr>
        <p:xfrm>
          <a:off x="7493000" y="4445000"/>
          <a:ext cx="6016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6" name="Equation" r:id="rId14" imgW="215713" imgH="393359" progId="Equation.DSMT4">
                  <p:embed/>
                </p:oleObj>
              </mc:Choice>
              <mc:Fallback>
                <p:oleObj name="Equation" r:id="rId14" imgW="215713" imgH="393359" progId="Equation.DSMT4">
                  <p:embed/>
                  <p:pic>
                    <p:nvPicPr>
                      <p:cNvPr id="0" name="Object 8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4445000"/>
                        <a:ext cx="60166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5" name="Object 3082">
            <a:extLst>
              <a:ext uri="{FF2B5EF4-FFF2-40B4-BE49-F238E27FC236}">
                <a16:creationId xmlns:a16="http://schemas.microsoft.com/office/drawing/2014/main" xmlns="" id="{A53402BA-5507-4FCB-87F3-249BF365C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5888" y="2132013"/>
          <a:ext cx="25733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7" name="公式" r:id="rId16" imgW="3898900" imgH="1282700" progId="Equation.3">
                  <p:embed/>
                </p:oleObj>
              </mc:Choice>
              <mc:Fallback>
                <p:oleObj name="公式" r:id="rId16" imgW="3898900" imgH="1282700" progId="Equation.3">
                  <p:embed/>
                  <p:pic>
                    <p:nvPicPr>
                      <p:cNvPr id="0" name="Object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2132013"/>
                        <a:ext cx="257333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6" name="Object 4">
            <a:extLst>
              <a:ext uri="{FF2B5EF4-FFF2-40B4-BE49-F238E27FC236}">
                <a16:creationId xmlns:a16="http://schemas.microsoft.com/office/drawing/2014/main" xmlns="" id="{E951ED69-150B-403E-BFAB-9F7051BE6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2971800"/>
          <a:ext cx="2962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" name="Equation" r:id="rId18" imgW="1536700" imgH="685800" progId="Equation.DSMT4">
                  <p:embed/>
                </p:oleObj>
              </mc:Choice>
              <mc:Fallback>
                <p:oleObj name="Equation" r:id="rId18" imgW="15367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971800"/>
                        <a:ext cx="29622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7" name="Object 11">
            <a:extLst>
              <a:ext uri="{FF2B5EF4-FFF2-40B4-BE49-F238E27FC236}">
                <a16:creationId xmlns:a16="http://schemas.microsoft.com/office/drawing/2014/main" xmlns="" id="{718FBB36-AA53-47E9-8C98-616C4977A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1138" y="4364038"/>
          <a:ext cx="269081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9" name="Equation" r:id="rId20" imgW="1193800" imgH="419100" progId="Equation.DSMT4">
                  <p:embed/>
                </p:oleObj>
              </mc:Choice>
              <mc:Fallback>
                <p:oleObj name="Equation" r:id="rId20" imgW="11938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364038"/>
                        <a:ext cx="2690812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35BA06AF-1A52-4506-9997-4DC28C7C271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5440363"/>
          <a:ext cx="7667626" cy="1289050"/>
        </p:xfrm>
        <a:graphic>
          <a:graphicData uri="http://schemas.openxmlformats.org/drawingml/2006/table">
            <a:tbl>
              <a:tblPr/>
              <a:tblGrid>
                <a:gridCol w="1640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68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5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5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8905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696" marB="45696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696" marB="45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696" marB="45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696" marB="45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282" name="Rectangle 13">
            <a:extLst>
              <a:ext uri="{FF2B5EF4-FFF2-40B4-BE49-F238E27FC236}">
                <a16:creationId xmlns:a16="http://schemas.microsoft.com/office/drawing/2014/main" xmlns="" id="{1E6872B2-9918-43BE-8395-884B7C6DC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2283" name="Object 12">
            <a:extLst>
              <a:ext uri="{FF2B5EF4-FFF2-40B4-BE49-F238E27FC236}">
                <a16:creationId xmlns:a16="http://schemas.microsoft.com/office/drawing/2014/main" xmlns="" id="{F28C7BB6-E75B-436E-BDDE-8C0A2CB01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3488" y="6091238"/>
          <a:ext cx="10842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0" name="Equation" r:id="rId22" imgW="533169" imgH="203112" progId="Equation.DSMT4">
                  <p:embed/>
                </p:oleObj>
              </mc:Choice>
              <mc:Fallback>
                <p:oleObj name="Equation" r:id="rId22" imgW="533169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6091238"/>
                        <a:ext cx="108426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4" name="矩形 22">
            <a:extLst>
              <a:ext uri="{FF2B5EF4-FFF2-40B4-BE49-F238E27FC236}">
                <a16:creationId xmlns:a16="http://schemas.microsoft.com/office/drawing/2014/main" xmlns="" id="{E9F240B3-8C52-4442-8BE8-B38FA6E78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5591175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伽玛分布</a:t>
            </a:r>
            <a:endParaRPr lang="zh-CN" altLang="en-US" sz="24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2285" name="Rectangle 15">
            <a:extLst>
              <a:ext uri="{FF2B5EF4-FFF2-40B4-BE49-F238E27FC236}">
                <a16:creationId xmlns:a16="http://schemas.microsoft.com/office/drawing/2014/main" xmlns="" id="{72D53AFC-7639-4DFF-95E4-6F30B8087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2286" name="Object 14">
            <a:extLst>
              <a:ext uri="{FF2B5EF4-FFF2-40B4-BE49-F238E27FC236}">
                <a16:creationId xmlns:a16="http://schemas.microsoft.com/office/drawing/2014/main" xmlns="" id="{C261ADD6-6540-40E4-B353-19D76DC4A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5521325"/>
          <a:ext cx="28448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1" name="Equation" r:id="rId24" imgW="1917700" imgH="711200" progId="Equation.DSMT4">
                  <p:embed/>
                </p:oleObj>
              </mc:Choice>
              <mc:Fallback>
                <p:oleObj name="Equation" r:id="rId24" imgW="1917700" imgH="71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521325"/>
                        <a:ext cx="28448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7" name="Rectangle 17">
            <a:extLst>
              <a:ext uri="{FF2B5EF4-FFF2-40B4-BE49-F238E27FC236}">
                <a16:creationId xmlns:a16="http://schemas.microsoft.com/office/drawing/2014/main" xmlns="" id="{2FFE02C7-B756-4C3F-A371-C42EBE13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88" y="22860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2288" name="Object 16">
            <a:extLst>
              <a:ext uri="{FF2B5EF4-FFF2-40B4-BE49-F238E27FC236}">
                <a16:creationId xmlns:a16="http://schemas.microsoft.com/office/drawing/2014/main" xmlns="" id="{90C1D5D6-C5F8-4A95-9268-849585408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8713" y="5586413"/>
          <a:ext cx="3889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2" name="Equation" r:id="rId26" imgW="177723" imgH="418918" progId="Equation.DSMT4">
                  <p:embed/>
                </p:oleObj>
              </mc:Choice>
              <mc:Fallback>
                <p:oleObj name="Equation" r:id="rId26" imgW="177723" imgH="418918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5586413"/>
                        <a:ext cx="3889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9" name="Rectangle 19">
            <a:extLst>
              <a:ext uri="{FF2B5EF4-FFF2-40B4-BE49-F238E27FC236}">
                <a16:creationId xmlns:a16="http://schemas.microsoft.com/office/drawing/2014/main" xmlns="" id="{C058EE11-3D9B-4BA1-8E35-1CDD26402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88" y="22860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2290" name="Object 18">
            <a:extLst>
              <a:ext uri="{FF2B5EF4-FFF2-40B4-BE49-F238E27FC236}">
                <a16:creationId xmlns:a16="http://schemas.microsoft.com/office/drawing/2014/main" xmlns="" id="{49A892CE-1D7F-4B4E-B2BA-7A8E59E00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4588" y="5657850"/>
          <a:ext cx="4841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3" name="Equation" r:id="rId28" imgW="241195" imgH="418918" progId="Equation.DSMT4">
                  <p:embed/>
                </p:oleObj>
              </mc:Choice>
              <mc:Fallback>
                <p:oleObj name="Equation" r:id="rId28" imgW="241195" imgH="418918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5657850"/>
                        <a:ext cx="4841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灯片编号占位符 2">
            <a:extLst>
              <a:ext uri="{FF2B5EF4-FFF2-40B4-BE49-F238E27FC236}">
                <a16:creationId xmlns:a16="http://schemas.microsoft.com/office/drawing/2014/main" xmlns="" id="{6C395E33-F93D-4DF1-8D6A-C2663876B332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37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4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79500"/>
            <a:ext cx="2520950" cy="5016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2800" b="1" dirty="0">
                <a:solidFill>
                  <a:srgbClr val="01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伽玛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59555" name="Object 1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30338"/>
              </p:ext>
            </p:extLst>
          </p:nvPr>
        </p:nvGraphicFramePr>
        <p:xfrm>
          <a:off x="2324945" y="2223564"/>
          <a:ext cx="3444240" cy="124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6" name="公式" r:id="rId4" imgW="4305300" imgH="1562100" progId="Equation.3">
                  <p:embed/>
                </p:oleObj>
              </mc:Choice>
              <mc:Fallback>
                <p:oleObj name="公式" r:id="rId4" imgW="4305300" imgH="1562100" progId="Equation.3">
                  <p:embed/>
                  <p:pic>
                    <p:nvPicPr>
                      <p:cNvPr id="1259555" name="Object 105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945" y="2223564"/>
                        <a:ext cx="3444240" cy="1249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10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36906"/>
              </p:ext>
            </p:extLst>
          </p:nvPr>
        </p:nvGraphicFramePr>
        <p:xfrm>
          <a:off x="4650383" y="4766614"/>
          <a:ext cx="1635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7" name="公式" r:id="rId6" imgW="190417" imgH="952087" progId="Equation.3">
                  <p:embed/>
                </p:oleObj>
              </mc:Choice>
              <mc:Fallback>
                <p:oleObj name="公式" r:id="rId6" imgW="190417" imgH="952087" progId="Equation.3">
                  <p:embed/>
                  <p:pic>
                    <p:nvPicPr>
                      <p:cNvPr id="37893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383" y="4766614"/>
                        <a:ext cx="16351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78"/>
          <p:cNvGrpSpPr>
            <a:grpSpLocks/>
          </p:cNvGrpSpPr>
          <p:nvPr/>
        </p:nvGrpSpPr>
        <p:grpSpPr bwMode="auto">
          <a:xfrm>
            <a:off x="1322699" y="1628254"/>
            <a:ext cx="6191250" cy="523875"/>
            <a:chOff x="930" y="811"/>
            <a:chExt cx="3900" cy="330"/>
          </a:xfrm>
        </p:grpSpPr>
        <p:sp>
          <p:nvSpPr>
            <p:cNvPr id="37905" name="Text Box 1066"/>
            <p:cNvSpPr txBox="1">
              <a:spLocks noChangeArrowheads="1"/>
            </p:cNvSpPr>
            <p:nvPr/>
          </p:nvSpPr>
          <p:spPr bwMode="auto">
            <a:xfrm>
              <a:off x="930" y="811"/>
              <a:ext cx="39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dirty="0"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ea typeface="黑体" panose="02010609060101010101" pitchFamily="49" charset="-122"/>
                  <a:cs typeface="Times New Roman" panose="02020603050405020304" pitchFamily="18" charset="0"/>
                </a:rPr>
                <a:t>设随机变量</a:t>
              </a:r>
              <a:r>
                <a:rPr lang="en-US" altLang="zh-CN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ea typeface="黑体" panose="02010609060101010101" pitchFamily="49" charset="-122"/>
                  <a:cs typeface="Times New Roman" panose="02020603050405020304" pitchFamily="18" charset="0"/>
                  <a:sym typeface="Symbol" pitchFamily="18" charset="2"/>
                </a:rPr>
                <a:t></a:t>
              </a:r>
              <a:r>
                <a:rPr lang="en-US" altLang="zh-CN" dirty="0">
                  <a:ea typeface="黑体" panose="02010609060101010101" pitchFamily="49" charset="-122"/>
                  <a:cs typeface="Times New Roman" panose="02020603050405020304" pitchFamily="18" charset="0"/>
                  <a:sym typeface="Math1" pitchFamily="2" charset="2"/>
                </a:rPr>
                <a:t>             </a:t>
              </a:r>
              <a:r>
                <a:rPr lang="en-US" altLang="zh-CN" dirty="0"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ea typeface="黑体" panose="02010609060101010101" pitchFamily="49" charset="-122"/>
                  <a:cs typeface="Times New Roman" panose="02020603050405020304" pitchFamily="18" charset="0"/>
                </a:rPr>
                <a:t>则密度函数为</a:t>
              </a:r>
            </a:p>
          </p:txBody>
        </p:sp>
        <p:graphicFrame>
          <p:nvGraphicFramePr>
            <p:cNvPr id="37906" name="Object 1075"/>
            <p:cNvGraphicFramePr>
              <a:graphicFrameLocks noChangeAspect="1"/>
            </p:cNvGraphicFramePr>
            <p:nvPr/>
          </p:nvGraphicFramePr>
          <p:xfrm>
            <a:off x="2475" y="874"/>
            <a:ext cx="6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8" name="公式" r:id="rId8" imgW="1066800" imgH="419100" progId="Equation.3">
                    <p:embed/>
                  </p:oleObj>
                </mc:Choice>
                <mc:Fallback>
                  <p:oleObj name="公式" r:id="rId8" imgW="1066800" imgH="419100" progId="Equation.3">
                    <p:embed/>
                    <p:pic>
                      <p:nvPicPr>
                        <p:cNvPr id="37906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" y="874"/>
                          <a:ext cx="6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xmlns="" id="{FBA8EF7F-84BA-4EA1-BAE2-E7B478877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938101"/>
              </p:ext>
            </p:extLst>
          </p:nvPr>
        </p:nvGraphicFramePr>
        <p:xfrm>
          <a:off x="1859443" y="3556402"/>
          <a:ext cx="2717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9" name="Equation" r:id="rId10" imgW="1358900" imgH="330200" progId="Equation.DSMT4">
                  <p:embed/>
                </p:oleObj>
              </mc:Choice>
              <mc:Fallback>
                <p:oleObj name="Equation" r:id="rId10" imgW="1358900" imgH="330200" progId="Equation.DSMT4">
                  <p:embed/>
                  <p:pic>
                    <p:nvPicPr>
                      <p:cNvPr id="21" name="Object 9">
                        <a:extLst>
                          <a:ext uri="{FF2B5EF4-FFF2-40B4-BE49-F238E27FC236}">
                            <a16:creationId xmlns:a16="http://schemas.microsoft.com/office/drawing/2014/main" xmlns="" id="{FBA8EF7F-84BA-4EA1-BAE2-E7B4788778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443" y="3556402"/>
                        <a:ext cx="2717800" cy="660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>
            <a:extLst>
              <a:ext uri="{FF2B5EF4-FFF2-40B4-BE49-F238E27FC236}">
                <a16:creationId xmlns:a16="http://schemas.microsoft.com/office/drawing/2014/main" xmlns="" id="{CB9F10C2-FA48-4DB4-9248-D742CB090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11575"/>
              </p:ext>
            </p:extLst>
          </p:nvPr>
        </p:nvGraphicFramePr>
        <p:xfrm>
          <a:off x="268929" y="5832890"/>
          <a:ext cx="2667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0" name="Equation" r:id="rId12" imgW="1333440" imgH="330120" progId="Equation.DSMT4">
                  <p:embed/>
                </p:oleObj>
              </mc:Choice>
              <mc:Fallback>
                <p:oleObj name="Equation" r:id="rId12" imgW="1333440" imgH="330120" progId="Equation.DSMT4">
                  <p:embed/>
                  <p:pic>
                    <p:nvPicPr>
                      <p:cNvPr id="22" name="Object 14">
                        <a:extLst>
                          <a:ext uri="{FF2B5EF4-FFF2-40B4-BE49-F238E27FC236}">
                            <a16:creationId xmlns:a16="http://schemas.microsoft.com/office/drawing/2014/main" xmlns="" id="{CB9F10C2-FA48-4DB4-9248-D742CB090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9" y="5832890"/>
                        <a:ext cx="2667000" cy="660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xmlns="" id="{F61C09D7-7C0C-4C8F-9885-65BD1E98C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323933"/>
              </p:ext>
            </p:extLst>
          </p:nvPr>
        </p:nvGraphicFramePr>
        <p:xfrm>
          <a:off x="3052763" y="5748338"/>
          <a:ext cx="2311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" name="Equation" r:id="rId14" imgW="1155600" imgH="406080" progId="Equation.DSMT4">
                  <p:embed/>
                </p:oleObj>
              </mc:Choice>
              <mc:Fallback>
                <p:oleObj name="Equation" r:id="rId14" imgW="1155600" imgH="406080" progId="Equation.DSMT4">
                  <p:embed/>
                  <p:pic>
                    <p:nvPicPr>
                      <p:cNvPr id="23" name="Object 12">
                        <a:extLst>
                          <a:ext uri="{FF2B5EF4-FFF2-40B4-BE49-F238E27FC236}">
                            <a16:creationId xmlns:a16="http://schemas.microsoft.com/office/drawing/2014/main" xmlns="" id="{F61C09D7-7C0C-4C8F-9885-65BD1E98CF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5748338"/>
                        <a:ext cx="2311400" cy="81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>
            <a:extLst>
              <a:ext uri="{FF2B5EF4-FFF2-40B4-BE49-F238E27FC236}">
                <a16:creationId xmlns:a16="http://schemas.microsoft.com/office/drawing/2014/main" xmlns="" id="{82148C89-D87F-4CBA-81BA-EC4EAAEC4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637960"/>
              </p:ext>
            </p:extLst>
          </p:nvPr>
        </p:nvGraphicFramePr>
        <p:xfrm>
          <a:off x="5418516" y="5716417"/>
          <a:ext cx="15478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2" name="Equation" r:id="rId16" imgW="774360" imgH="406080" progId="Equation.DSMT4">
                  <p:embed/>
                </p:oleObj>
              </mc:Choice>
              <mc:Fallback>
                <p:oleObj name="Equation" r:id="rId16" imgW="774360" imgH="406080" progId="Equation.DSMT4">
                  <p:embed/>
                  <p:pic>
                    <p:nvPicPr>
                      <p:cNvPr id="24" name="Object 11">
                        <a:extLst>
                          <a:ext uri="{FF2B5EF4-FFF2-40B4-BE49-F238E27FC236}">
                            <a16:creationId xmlns:a16="http://schemas.microsoft.com/office/drawing/2014/main" xmlns="" id="{82148C89-D87F-4CBA-81BA-EC4EAAEC4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516" y="5716417"/>
                        <a:ext cx="1547812" cy="812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xmlns="" id="{82D7617B-4B52-4785-8628-5A741FB76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01885"/>
              </p:ext>
            </p:extLst>
          </p:nvPr>
        </p:nvGraphicFramePr>
        <p:xfrm>
          <a:off x="4744622" y="3520325"/>
          <a:ext cx="2895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3" name="Equation" r:id="rId18" imgW="1447560" imgH="330120" progId="Equation.DSMT4">
                  <p:embed/>
                </p:oleObj>
              </mc:Choice>
              <mc:Fallback>
                <p:oleObj name="Equation" r:id="rId18" imgW="1447560" imgH="330120" progId="Equation.DSMT4">
                  <p:embed/>
                  <p:pic>
                    <p:nvPicPr>
                      <p:cNvPr id="25" name="Object 5">
                        <a:extLst>
                          <a:ext uri="{FF2B5EF4-FFF2-40B4-BE49-F238E27FC236}">
                            <a16:creationId xmlns:a16="http://schemas.microsoft.com/office/drawing/2014/main" xmlns="" id="{82D7617B-4B52-4785-8628-5A741FB76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622" y="3520325"/>
                        <a:ext cx="2895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>
            <a:extLst>
              <a:ext uri="{FF2B5EF4-FFF2-40B4-BE49-F238E27FC236}">
                <a16:creationId xmlns:a16="http://schemas.microsoft.com/office/drawing/2014/main" xmlns="" id="{2A29626B-2A57-4EF1-98AE-FF6B40757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228122"/>
              </p:ext>
            </p:extLst>
          </p:nvPr>
        </p:nvGraphicFramePr>
        <p:xfrm>
          <a:off x="4343456" y="4478671"/>
          <a:ext cx="3429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4" name="Equation" r:id="rId20" imgW="1714320" imgH="406080" progId="Equation.DSMT4">
                  <p:embed/>
                </p:oleObj>
              </mc:Choice>
              <mc:Fallback>
                <p:oleObj name="Equation" r:id="rId20" imgW="1714320" imgH="406080" progId="Equation.DSMT4">
                  <p:embed/>
                  <p:pic>
                    <p:nvPicPr>
                      <p:cNvPr id="27" name="Object 7">
                        <a:extLst>
                          <a:ext uri="{FF2B5EF4-FFF2-40B4-BE49-F238E27FC236}">
                            <a16:creationId xmlns:a16="http://schemas.microsoft.com/office/drawing/2014/main" xmlns="" id="{2A29626B-2A57-4EF1-98AE-FF6B40757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56" y="4478671"/>
                        <a:ext cx="3429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">
            <a:extLst>
              <a:ext uri="{FF2B5EF4-FFF2-40B4-BE49-F238E27FC236}">
                <a16:creationId xmlns:a16="http://schemas.microsoft.com/office/drawing/2014/main" xmlns="" id="{021DAEC9-0C10-4A3B-9D13-A9525F854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648088"/>
              </p:ext>
            </p:extLst>
          </p:nvPr>
        </p:nvGraphicFramePr>
        <p:xfrm>
          <a:off x="7046170" y="5919617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5" name="Equation" r:id="rId22" imgW="1002960" imgH="203040" progId="Equation.DSMT4">
                  <p:embed/>
                </p:oleObj>
              </mc:Choice>
              <mc:Fallback>
                <p:oleObj name="Equation" r:id="rId22" imgW="1002960" imgH="203040" progId="Equation.DSMT4">
                  <p:embed/>
                  <p:pic>
                    <p:nvPicPr>
                      <p:cNvPr id="32" name="Object 3">
                        <a:extLst>
                          <a:ext uri="{FF2B5EF4-FFF2-40B4-BE49-F238E27FC236}">
                            <a16:creationId xmlns:a16="http://schemas.microsoft.com/office/drawing/2014/main" xmlns="" id="{021DAEC9-0C10-4A3B-9D13-A9525F854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170" y="5919617"/>
                        <a:ext cx="200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24B1122-2DA9-402A-B038-EC3E375D28C1}"/>
              </a:ext>
            </a:extLst>
          </p:cNvPr>
          <p:cNvSpPr/>
          <p:nvPr/>
        </p:nvSpPr>
        <p:spPr>
          <a:xfrm>
            <a:off x="570616" y="355640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1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xmlns="" id="{2609890C-CF77-45BC-848B-706E68C30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64094"/>
              </p:ext>
            </p:extLst>
          </p:nvPr>
        </p:nvGraphicFramePr>
        <p:xfrm>
          <a:off x="653714" y="4521471"/>
          <a:ext cx="304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6" name="Equation" r:id="rId24" imgW="1523880" imgH="330120" progId="Equation.DSMT4">
                  <p:embed/>
                </p:oleObj>
              </mc:Choice>
              <mc:Fallback>
                <p:oleObj name="Equation" r:id="rId24" imgW="1523880" imgH="330120" progId="Equation.DSMT4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xmlns="" id="{2609890C-CF77-45BC-848B-706E68C30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14" y="4521471"/>
                        <a:ext cx="3048000" cy="660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>
            <a:extLst>
              <a:ext uri="{FF2B5EF4-FFF2-40B4-BE49-F238E27FC236}">
                <a16:creationId xmlns:a16="http://schemas.microsoft.com/office/drawing/2014/main" xmlns="" id="{66DE8183-38BE-421B-A675-12706FECA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752688"/>
              </p:ext>
            </p:extLst>
          </p:nvPr>
        </p:nvGraphicFramePr>
        <p:xfrm>
          <a:off x="2629261" y="548654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7" name="Equation" r:id="rId26" imgW="660240" imgH="203040" progId="Equation.DSMT4">
                  <p:embed/>
                </p:oleObj>
              </mc:Choice>
              <mc:Fallback>
                <p:oleObj name="Equation" r:id="rId26" imgW="660240" imgH="203040" progId="Equation.DSMT4">
                  <p:embed/>
                  <p:pic>
                    <p:nvPicPr>
                      <p:cNvPr id="34" name="Object 9">
                        <a:extLst>
                          <a:ext uri="{FF2B5EF4-FFF2-40B4-BE49-F238E27FC236}">
                            <a16:creationId xmlns:a16="http://schemas.microsoft.com/office/drawing/2014/main" xmlns="" id="{66DE8183-38BE-421B-A675-12706FECA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261" y="548654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灯片编号占位符 2">
            <a:extLst>
              <a:ext uri="{FF2B5EF4-FFF2-40B4-BE49-F238E27FC236}">
                <a16:creationId xmlns:a16="http://schemas.microsoft.com/office/drawing/2014/main" xmlns="" id="{3B8C69A7-C0F4-4DDF-B60C-89DAB8FA21CF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38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91424EB5-F1E7-486F-A4CC-9971E9BE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12461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78662" name="Object 6">
            <a:extLst>
              <a:ext uri="{FF2B5EF4-FFF2-40B4-BE49-F238E27FC236}">
                <a16:creationId xmlns:a16="http://schemas.microsoft.com/office/drawing/2014/main" xmlns="" id="{099DF783-AC4C-4426-B5FA-06FBE2AEF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5563" y="1972834"/>
          <a:ext cx="59817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6" name="Equation" r:id="rId3" imgW="2387600" imgH="241300" progId="Equation.DSMT4">
                  <p:embed/>
                </p:oleObj>
              </mc:Choice>
              <mc:Fallback>
                <p:oleObj name="Equation" r:id="rId3" imgW="2387600" imgH="241300" progId="Equation.DSMT4">
                  <p:embed/>
                  <p:pic>
                    <p:nvPicPr>
                      <p:cNvPr id="1478662" name="Object 6">
                        <a:extLst>
                          <a:ext uri="{FF2B5EF4-FFF2-40B4-BE49-F238E27FC236}">
                            <a16:creationId xmlns:a16="http://schemas.microsoft.com/office/drawing/2014/main" xmlns="" id="{099DF783-AC4C-4426-B5FA-06FBE2AEF7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563" y="1972834"/>
                        <a:ext cx="5981700" cy="6048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8681" name="Object 25">
            <a:extLst>
              <a:ext uri="{FF2B5EF4-FFF2-40B4-BE49-F238E27FC236}">
                <a16:creationId xmlns:a16="http://schemas.microsoft.com/office/drawing/2014/main" xmlns="" id="{001D6C41-CF14-4E67-871A-E041DAB7B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5563" y="2944068"/>
          <a:ext cx="49768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7" name="Equation" r:id="rId5" imgW="1981200" imgH="304800" progId="Equation.DSMT4">
                  <p:embed/>
                </p:oleObj>
              </mc:Choice>
              <mc:Fallback>
                <p:oleObj name="Equation" r:id="rId5" imgW="1981200" imgH="304800" progId="Equation.DSMT4">
                  <p:embed/>
                  <p:pic>
                    <p:nvPicPr>
                      <p:cNvPr id="1478681" name="Object 25">
                        <a:extLst>
                          <a:ext uri="{FF2B5EF4-FFF2-40B4-BE49-F238E27FC236}">
                            <a16:creationId xmlns:a16="http://schemas.microsoft.com/office/drawing/2014/main" xmlns="" id="{001D6C41-CF14-4E67-871A-E041DAB7B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563" y="2944068"/>
                        <a:ext cx="4976812" cy="763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xmlns="" id="{DE5BC5F7-91F3-4DD7-B6CE-865F411ED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7385" y="4037046"/>
          <a:ext cx="1878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8" name="Equation" r:id="rId7" imgW="749300" imgH="228600" progId="Equation.DSMT4">
                  <p:embed/>
                </p:oleObj>
              </mc:Choice>
              <mc:Fallback>
                <p:oleObj name="Equation" r:id="rId7" imgW="749300" imgH="228600" progId="Equation.DSMT4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xmlns="" id="{DE5BC5F7-91F3-4DD7-B6CE-865F411ED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385" y="4037046"/>
                        <a:ext cx="1878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xmlns="" id="{CC056414-33F3-4906-9E33-6567A6D87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4010" y="4791076"/>
          <a:ext cx="32162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Equation" r:id="rId9" imgW="1282700" imgH="241300" progId="Equation.DSMT4">
                  <p:embed/>
                </p:oleObj>
              </mc:Choice>
              <mc:Fallback>
                <p:oleObj name="Equation" r:id="rId9" imgW="1282700" imgH="241300" progId="Equation.DSMT4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xmlns="" id="{CC056414-33F3-4906-9E33-6567A6D87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10" y="4791076"/>
                        <a:ext cx="32162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xmlns="" id="{56E0D1FD-3662-4DF8-9B42-42B0C9258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4010" y="4005296"/>
          <a:ext cx="19415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0" name="Equation" r:id="rId11" imgW="774364" imgH="241195" progId="Equation.DSMT4">
                  <p:embed/>
                </p:oleObj>
              </mc:Choice>
              <mc:Fallback>
                <p:oleObj name="Equation" r:id="rId11" imgW="774364" imgH="241195" progId="Equation.DSMT4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xmlns="" id="{56E0D1FD-3662-4DF8-9B42-42B0C9258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10" y="4005296"/>
                        <a:ext cx="19415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xmlns="" id="{376C45E7-B44E-460B-A3DE-5FF66D3FB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3247" y="4895851"/>
          <a:ext cx="34067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1" name="Equation" r:id="rId13" imgW="1358900" imgH="228600" progId="Equation.DSMT4">
                  <p:embed/>
                </p:oleObj>
              </mc:Choice>
              <mc:Fallback>
                <p:oleObj name="Equation" r:id="rId13" imgW="1358900" imgH="228600" progId="Equation.DSMT4">
                  <p:embed/>
                  <p:pic>
                    <p:nvPicPr>
                      <p:cNvPr id="9" name="Object 11">
                        <a:extLst>
                          <a:ext uri="{FF2B5EF4-FFF2-40B4-BE49-F238E27FC236}">
                            <a16:creationId xmlns:a16="http://schemas.microsoft.com/office/drawing/2014/main" xmlns="" id="{376C45E7-B44E-460B-A3DE-5FF66D3FBA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247" y="4895851"/>
                        <a:ext cx="34067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E972274-2A62-4815-954B-D779A4A8A6E8}"/>
              </a:ext>
            </a:extLst>
          </p:cNvPr>
          <p:cNvSpPr txBox="1"/>
          <p:nvPr/>
        </p:nvSpPr>
        <p:spPr>
          <a:xfrm>
            <a:off x="2368322" y="5712313"/>
            <a:ext cx="3246444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均值：一阶原点矩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方差：二阶中心距</a:t>
            </a: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xmlns="" id="{FC111D87-0637-4FC1-811C-560B90F5D1CA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39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678CCD6B-0829-4811-8FCE-C3F4823E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090863"/>
            <a:ext cx="1857375" cy="51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dirty="0">
                <a:latin typeface="Times New Roman" pitchFamily="18" charset="0"/>
              </a:rPr>
              <a:t>随机试验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xmlns="" id="{BE723E97-7665-42E7-95F0-AB743B248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625" y="3395663"/>
            <a:ext cx="628650" cy="0"/>
          </a:xfrm>
          <a:prstGeom prst="line">
            <a:avLst/>
          </a:prstGeom>
          <a:noFill/>
          <a:ln w="38100" cap="sq">
            <a:solidFill>
              <a:srgbClr val="B400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91B5E31-E479-4F97-822B-F5B7F22C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3090863"/>
            <a:ext cx="1871662" cy="51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dirty="0">
                <a:latin typeface="Times New Roman" pitchFamily="18" charset="0"/>
              </a:rPr>
              <a:t>样本空间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xmlns="" id="{91FE1ADD-C1FC-4FE2-84F1-15796096A6A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765425"/>
            <a:ext cx="962025" cy="630238"/>
            <a:chOff x="3450" y="1951"/>
            <a:chExt cx="566" cy="327"/>
          </a:xfrm>
        </p:grpSpPr>
        <p:sp>
          <p:nvSpPr>
            <p:cNvPr id="19484" name="Line 8">
              <a:extLst>
                <a:ext uri="{FF2B5EF4-FFF2-40B4-BE49-F238E27FC236}">
                  <a16:creationId xmlns:a16="http://schemas.microsoft.com/office/drawing/2014/main" xmlns="" id="{04C0AEB9-0B78-4843-AAC4-4FDFA67FE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2278"/>
              <a:ext cx="504" cy="0"/>
            </a:xfrm>
            <a:prstGeom prst="line">
              <a:avLst/>
            </a:prstGeom>
            <a:noFill/>
            <a:ln w="38100" cap="sq">
              <a:solidFill>
                <a:srgbClr val="B4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5" name="Rectangle 9">
              <a:extLst>
                <a:ext uri="{FF2B5EF4-FFF2-40B4-BE49-F238E27FC236}">
                  <a16:creationId xmlns:a16="http://schemas.microsoft.com/office/drawing/2014/main" xmlns="" id="{285628E4-BA56-46E2-8F5F-676A7E9D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951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dirty="0">
                  <a:latin typeface="Times New Roman" panose="02020603050405020304" pitchFamily="18" charset="0"/>
                </a:rPr>
                <a:t>子集</a:t>
              </a:r>
            </a:p>
          </p:txBody>
        </p:sp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C2F0FD17-FE10-4C5E-9E02-1DD9121C9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090863"/>
            <a:ext cx="1797050" cy="51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dirty="0">
                <a:latin typeface="Times New Roman" pitchFamily="18" charset="0"/>
              </a:rPr>
              <a:t>随机事件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xmlns="" id="{4C88D5A0-C167-4482-9EA1-B5AC8DC4D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150" y="2324100"/>
          <a:ext cx="3086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Equation" r:id="rId3" imgW="1130300" imgH="228600" progId="Equation.DSMT4">
                  <p:embed/>
                </p:oleObj>
              </mc:Choice>
              <mc:Fallback>
                <p:oleObj name="Equation" r:id="rId3" imgW="11303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2324100"/>
                        <a:ext cx="30861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xmlns="" id="{2E93EAA1-F981-4517-9552-C9E04D41D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324100"/>
          <a:ext cx="2844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Equation" r:id="rId5" imgW="1040948" imgH="215806" progId="Equation.DSMT4">
                  <p:embed/>
                </p:oleObj>
              </mc:Choice>
              <mc:Fallback>
                <p:oleObj name="Equation" r:id="rId5" imgW="1040948" imgH="21580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324100"/>
                        <a:ext cx="28448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">
            <a:extLst>
              <a:ext uri="{FF2B5EF4-FFF2-40B4-BE49-F238E27FC236}">
                <a16:creationId xmlns:a16="http://schemas.microsoft.com/office/drawing/2014/main" xmlns="" id="{CEE1E937-B88D-4BE5-91C4-5EC1001A74BE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4110038"/>
            <a:ext cx="5019676" cy="2319337"/>
            <a:chOff x="1361" y="2341"/>
            <a:chExt cx="3162" cy="1461"/>
          </a:xfrm>
        </p:grpSpPr>
        <p:sp>
          <p:nvSpPr>
            <p:cNvPr id="19474" name="Rectangle 12">
              <a:extLst>
                <a:ext uri="{FF2B5EF4-FFF2-40B4-BE49-F238E27FC236}">
                  <a16:creationId xmlns:a16="http://schemas.microsoft.com/office/drawing/2014/main" xmlns="" id="{17FDA1B6-2056-4571-871F-B6FC3EF43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475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>
                  <a:latin typeface="宋体" panose="02010600030101010101" pitchFamily="2" charset="-122"/>
                </a:rPr>
                <a:t>不可能事件</a:t>
              </a:r>
            </a:p>
          </p:txBody>
        </p:sp>
        <p:grpSp>
          <p:nvGrpSpPr>
            <p:cNvPr id="19475" name="Group 13">
              <a:extLst>
                <a:ext uri="{FF2B5EF4-FFF2-40B4-BE49-F238E27FC236}">
                  <a16:creationId xmlns:a16="http://schemas.microsoft.com/office/drawing/2014/main" xmlns="" id="{F9A2D5A7-BEF1-44EE-A1C3-EF398ABEF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1" y="2341"/>
              <a:ext cx="3162" cy="1452"/>
              <a:chOff x="1361" y="2341"/>
              <a:chExt cx="3162" cy="1452"/>
            </a:xfrm>
          </p:grpSpPr>
          <p:sp>
            <p:nvSpPr>
              <p:cNvPr id="19476" name="Text Box 14">
                <a:extLst>
                  <a:ext uri="{FF2B5EF4-FFF2-40B4-BE49-F238E27FC236}">
                    <a16:creationId xmlns:a16="http://schemas.microsoft.com/office/drawing/2014/main" xmlns="" id="{AC55E59E-12DD-4F92-A729-8449FA150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1" y="2659"/>
                <a:ext cx="385" cy="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>
                    <a:latin typeface="Times New Roman" panose="02020603050405020304" pitchFamily="18" charset="0"/>
                  </a:rPr>
                  <a:t>随机事件</a:t>
                </a:r>
              </a:p>
            </p:txBody>
          </p:sp>
          <p:graphicFrame>
            <p:nvGraphicFramePr>
              <p:cNvPr id="19477" name="Object 15">
                <a:extLst>
                  <a:ext uri="{FF2B5EF4-FFF2-40B4-BE49-F238E27FC236}">
                    <a16:creationId xmlns:a16="http://schemas.microsoft.com/office/drawing/2014/main" xmlns="" id="{05D6A0BF-71DC-4483-BEC2-2348EDFF92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46" y="2387"/>
              <a:ext cx="292" cy="14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1" name="Equation" r:id="rId7" imgW="177740" imgH="901734" progId="Equation.DSMT4">
                      <p:embed/>
                    </p:oleObj>
                  </mc:Choice>
                  <mc:Fallback>
                    <p:oleObj name="Equation" r:id="rId7" imgW="177740" imgH="901734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2387"/>
                            <a:ext cx="292" cy="14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8" name="Rectangle 16">
                <a:extLst>
                  <a:ext uri="{FF2B5EF4-FFF2-40B4-BE49-F238E27FC236}">
                    <a16:creationId xmlns:a16="http://schemas.microsoft.com/office/drawing/2014/main" xmlns="" id="{39CCE678-14A2-4CD4-B916-267524D71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341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>
                    <a:latin typeface="宋体" panose="02010600030101010101" pitchFamily="2" charset="-122"/>
                  </a:rPr>
                  <a:t>基本事件</a:t>
                </a:r>
              </a:p>
            </p:txBody>
          </p:sp>
          <p:sp>
            <p:nvSpPr>
              <p:cNvPr id="19479" name="Rectangle 17">
                <a:extLst>
                  <a:ext uri="{FF2B5EF4-FFF2-40B4-BE49-F238E27FC236}">
                    <a16:creationId xmlns:a16="http://schemas.microsoft.com/office/drawing/2014/main" xmlns="" id="{5715828A-6915-4C53-AC50-DBBEED4D8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067"/>
                <a:ext cx="11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latin typeface="宋体" panose="02010600030101010101" pitchFamily="2" charset="-122"/>
                  </a:rPr>
                  <a:t> </a:t>
                </a:r>
                <a:r>
                  <a:rPr kumimoji="1" lang="zh-CN" altLang="en-US">
                    <a:latin typeface="宋体" panose="02010600030101010101" pitchFamily="2" charset="-122"/>
                  </a:rPr>
                  <a:t>必然事件</a:t>
                </a:r>
              </a:p>
            </p:txBody>
          </p:sp>
          <p:sp>
            <p:nvSpPr>
              <p:cNvPr id="19480" name="Rectangle 18">
                <a:extLst>
                  <a:ext uri="{FF2B5EF4-FFF2-40B4-BE49-F238E27FC236}">
                    <a16:creationId xmlns:a16="http://schemas.microsoft.com/office/drawing/2014/main" xmlns="" id="{FFB318B7-1D27-4A90-924B-B0D128047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704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>
                    <a:latin typeface="宋体" panose="02010600030101010101" pitchFamily="2" charset="-122"/>
                  </a:rPr>
                  <a:t>复合事件</a:t>
                </a:r>
              </a:p>
            </p:txBody>
          </p:sp>
          <p:grpSp>
            <p:nvGrpSpPr>
              <p:cNvPr id="19481" name="Group 19">
                <a:extLst>
                  <a:ext uri="{FF2B5EF4-FFF2-40B4-BE49-F238E27FC236}">
                    <a16:creationId xmlns:a16="http://schemas.microsoft.com/office/drawing/2014/main" xmlns="" id="{F22F1DF9-2BD9-4553-99D1-25804D7B7A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4" y="3153"/>
                <a:ext cx="1219" cy="591"/>
                <a:chOff x="3569" y="3380"/>
                <a:chExt cx="1139" cy="296"/>
              </a:xfrm>
            </p:grpSpPr>
            <p:graphicFrame>
              <p:nvGraphicFramePr>
                <p:cNvPr id="19482" name="Object 20">
                  <a:extLst>
                    <a:ext uri="{FF2B5EF4-FFF2-40B4-BE49-F238E27FC236}">
                      <a16:creationId xmlns:a16="http://schemas.microsoft.com/office/drawing/2014/main" xmlns="" id="{154FC1C6-123C-429C-9300-B194A525122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569" y="3380"/>
                <a:ext cx="444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22" name="Equation" r:id="rId9" imgW="177740" imgH="444560" progId="Equation.DSMT4">
                        <p:embed/>
                      </p:oleObj>
                    </mc:Choice>
                    <mc:Fallback>
                      <p:oleObj name="Equation" r:id="rId9" imgW="177740" imgH="444560" progId="Equation.DSMT4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9" y="3380"/>
                              <a:ext cx="444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483" name="Text Box 21">
                  <a:extLst>
                    <a:ext uri="{FF2B5EF4-FFF2-40B4-BE49-F238E27FC236}">
                      <a16:creationId xmlns:a16="http://schemas.microsoft.com/office/drawing/2014/main" xmlns="" id="{1A4D4D8C-EF77-4764-8182-88DB9C9548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70" y="3404"/>
                  <a:ext cx="738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000" dirty="0">
                      <a:latin typeface="Times New Roman" panose="02020603050405020304" pitchFamily="18" charset="0"/>
                    </a:rPr>
                    <a:t>互</a:t>
                  </a:r>
                  <a:r>
                    <a:rPr kumimoji="1" lang="zh-CN" altLang="en-US" sz="2000" dirty="0" smtClean="0">
                      <a:latin typeface="Times New Roman" panose="02020603050405020304" pitchFamily="18" charset="0"/>
                    </a:rPr>
                    <a:t>为</a:t>
                  </a:r>
                  <a:endParaRPr kumimoji="1" lang="en-US" altLang="zh-CN" sz="2000" dirty="0" smtClean="0">
                    <a:latin typeface="Times New Roman" panose="02020603050405020304" pitchFamily="18" charset="0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000" dirty="0" smtClean="0">
                      <a:latin typeface="Times New Roman" panose="02020603050405020304" pitchFamily="18" charset="0"/>
                    </a:rPr>
                    <a:t>对立事件</a:t>
                  </a:r>
                  <a:endParaRPr kumimoji="1" lang="zh-CN" altLang="en-US" sz="20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1CBD17D0-C60B-4A71-9FF4-30692E051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591" y="5253038"/>
            <a:ext cx="550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 i="1">
                <a:latin typeface="Times New Roman" panose="02020603050405020304" pitchFamily="18" charset="0"/>
              </a:rPr>
              <a:t> </a:t>
            </a:r>
            <a:endParaRPr lang="zh-CN" altLang="en-US"/>
          </a:p>
        </p:txBody>
      </p:sp>
      <p:graphicFrame>
        <p:nvGraphicFramePr>
          <p:cNvPr id="25" name="Object 23">
            <a:extLst>
              <a:ext uri="{FF2B5EF4-FFF2-40B4-BE49-F238E27FC236}">
                <a16:creationId xmlns:a16="http://schemas.microsoft.com/office/drawing/2014/main" xmlns="" id="{1021A206-6BC2-476D-AA23-1EE9C0329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637373"/>
              </p:ext>
            </p:extLst>
          </p:nvPr>
        </p:nvGraphicFramePr>
        <p:xfrm>
          <a:off x="3160391" y="4700588"/>
          <a:ext cx="2159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11" imgW="622030" imgH="203112" progId="Equation.DSMT4">
                  <p:embed/>
                </p:oleObj>
              </mc:Choice>
              <mc:Fallback>
                <p:oleObj name="Equation" r:id="rId11" imgW="622030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391" y="4700588"/>
                        <a:ext cx="21590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>
            <a:extLst>
              <a:ext uri="{FF2B5EF4-FFF2-40B4-BE49-F238E27FC236}">
                <a16:creationId xmlns:a16="http://schemas.microsoft.com/office/drawing/2014/main" xmlns="" id="{7F04CD7A-B3BB-4424-A7BD-B96C74748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051717"/>
              </p:ext>
            </p:extLst>
          </p:nvPr>
        </p:nvGraphicFramePr>
        <p:xfrm>
          <a:off x="3231828" y="4108450"/>
          <a:ext cx="8810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13" imgW="253890" imgH="190417" progId="Equation.DSMT4">
                  <p:embed/>
                </p:oleObj>
              </mc:Choice>
              <mc:Fallback>
                <p:oleObj name="Equation" r:id="rId13" imgW="253890" imgH="190417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828" y="4108450"/>
                        <a:ext cx="8810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>
            <a:extLst>
              <a:ext uri="{FF2B5EF4-FFF2-40B4-BE49-F238E27FC236}">
                <a16:creationId xmlns:a16="http://schemas.microsoft.com/office/drawing/2014/main" xmlns="" id="{46BE2471-5CD7-4DD8-89C4-0761B4747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485871"/>
              </p:ext>
            </p:extLst>
          </p:nvPr>
        </p:nvGraphicFramePr>
        <p:xfrm>
          <a:off x="3433441" y="5894388"/>
          <a:ext cx="4413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15" imgW="126890" imgH="190335" progId="Equation.DSMT4">
                  <p:embed/>
                </p:oleObj>
              </mc:Choice>
              <mc:Fallback>
                <p:oleObj name="Equation" r:id="rId15" imgW="126890" imgH="190335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441" y="5894388"/>
                        <a:ext cx="4413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Rectangle 3">
            <a:extLst>
              <a:ext uri="{FF2B5EF4-FFF2-40B4-BE49-F238E27FC236}">
                <a16:creationId xmlns:a16="http://schemas.microsoft.com/office/drawing/2014/main" xmlns="" id="{A9824656-8B57-4D6F-85EE-2F5ED1C11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985838"/>
            <a:ext cx="652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008000"/>
                </a:solidFill>
                <a:ea typeface="黑体" panose="02010609060101010101" pitchFamily="49" charset="-122"/>
              </a:rPr>
              <a:t>1.1  </a:t>
            </a:r>
            <a:r>
              <a:rPr kumimoji="1" lang="zh-CN" altLang="en-US" dirty="0">
                <a:solidFill>
                  <a:srgbClr val="008000"/>
                </a:solidFill>
                <a:ea typeface="黑体" panose="02010609060101010101" pitchFamily="49" charset="-122"/>
              </a:rPr>
              <a:t>随机事件</a:t>
            </a:r>
          </a:p>
        </p:txBody>
      </p:sp>
      <p:sp>
        <p:nvSpPr>
          <p:cNvPr id="30" name="灯片编号占位符 2">
            <a:extLst>
              <a:ext uri="{FF2B5EF4-FFF2-40B4-BE49-F238E27FC236}">
                <a16:creationId xmlns:a16="http://schemas.microsoft.com/office/drawing/2014/main" xmlns="" id="{9A9FC46F-CC3E-4EE6-93C9-A8A8401BC721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4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13" name="Picture 6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4095497"/>
            <a:ext cx="3646165" cy="2315081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760538" y="1556792"/>
            <a:ext cx="1857375" cy="5788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sq">
            <a:solidFill>
              <a:schemeClr val="accent3"/>
            </a:solidFill>
            <a:miter lim="800000"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ctr"/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随机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现象</a:t>
            </a:r>
          </a:p>
        </p:txBody>
      </p:sp>
      <p:sp>
        <p:nvSpPr>
          <p:cNvPr id="33" name="Line 5">
            <a:extLst>
              <a:ext uri="{FF2B5EF4-FFF2-40B4-BE49-F238E27FC236}">
                <a16:creationId xmlns:a16="http://schemas.microsoft.com/office/drawing/2014/main" xmlns="" id="{BE723E97-7665-42E7-95F0-AB743B248F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3098" y="2194545"/>
            <a:ext cx="591022" cy="885999"/>
          </a:xfrm>
          <a:prstGeom prst="line">
            <a:avLst/>
          </a:prstGeom>
          <a:noFill/>
          <a:ln w="38100" cap="sq">
            <a:solidFill>
              <a:srgbClr val="B400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" grpId="0" animBg="1" autoUpdateAnimBg="0"/>
      <p:bldP spid="8" grpId="0" animBg="1" autoUpdateAnimBg="0"/>
      <p:bldP spid="24" grpId="0"/>
      <p:bldP spid="31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45" name="Object 5">
            <a:extLst>
              <a:ext uri="{FF2B5EF4-FFF2-40B4-BE49-F238E27FC236}">
                <a16:creationId xmlns:a16="http://schemas.microsoft.com/office/drawing/2014/main" xmlns="" id="{28C22045-C5D6-4A60-A2F3-CC35B39D0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06677"/>
              </p:ext>
            </p:extLst>
          </p:nvPr>
        </p:nvGraphicFramePr>
        <p:xfrm>
          <a:off x="1378620" y="2985417"/>
          <a:ext cx="55991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公式" r:id="rId3" imgW="5600700" imgH="406400" progId="Equation.3">
                  <p:embed/>
                </p:oleObj>
              </mc:Choice>
              <mc:Fallback>
                <p:oleObj name="公式" r:id="rId3" imgW="5600700" imgH="4064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620" y="2985417"/>
                        <a:ext cx="5599112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46" name="Rectangle 6">
            <a:extLst>
              <a:ext uri="{FF2B5EF4-FFF2-40B4-BE49-F238E27FC236}">
                <a16:creationId xmlns:a16="http://schemas.microsoft.com/office/drawing/2014/main" xmlns="" id="{4AE09B8F-D026-418F-9910-36C94546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07" y="896267"/>
            <a:ext cx="5616575" cy="5857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3.3  </a:t>
            </a:r>
            <a:r>
              <a:rPr kumimoji="1" lang="zh-CN" altLang="en-US" sz="3200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协方差</a:t>
            </a:r>
          </a:p>
        </p:txBody>
      </p:sp>
      <p:graphicFrame>
        <p:nvGraphicFramePr>
          <p:cNvPr id="1546249" name="Object 9">
            <a:extLst>
              <a:ext uri="{FF2B5EF4-FFF2-40B4-BE49-F238E27FC236}">
                <a16:creationId xmlns:a16="http://schemas.microsoft.com/office/drawing/2014/main" xmlns="" id="{79D180FB-D1D6-4E3B-ADB9-1214E46BB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233037"/>
              </p:ext>
            </p:extLst>
          </p:nvPr>
        </p:nvGraphicFramePr>
        <p:xfrm>
          <a:off x="1971550" y="4573711"/>
          <a:ext cx="32400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" name="Equation" r:id="rId5" imgW="1409088" imgH="444307" progId="Equation.DSMT4">
                  <p:embed/>
                </p:oleObj>
              </mc:Choice>
              <mc:Fallback>
                <p:oleObj name="Equation" r:id="rId5" imgW="1409088" imgH="44430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550" y="4573711"/>
                        <a:ext cx="3240087" cy="1025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50" name="Text Box 10">
            <a:extLst>
              <a:ext uri="{FF2B5EF4-FFF2-40B4-BE49-F238E27FC236}">
                <a16:creationId xmlns:a16="http://schemas.microsoft.com/office/drawing/2014/main" xmlns="" id="{A402C6CA-97B3-4CBF-B573-BDDDDD141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64" y="4018633"/>
            <a:ext cx="3167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相关系数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6253" name="Text Box 13">
            <a:extLst>
              <a:ext uri="{FF2B5EF4-FFF2-40B4-BE49-F238E27FC236}">
                <a16:creationId xmlns:a16="http://schemas.microsoft.com/office/drawing/2014/main" xmlns="" id="{50DB67CE-9CE4-4B2A-9479-E02A39431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70" y="2058317"/>
            <a:ext cx="3067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协方差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xmlns="" id="{236DF431-DBD2-4121-8A8A-D84B6EE96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495366"/>
              </p:ext>
            </p:extLst>
          </p:nvPr>
        </p:nvGraphicFramePr>
        <p:xfrm>
          <a:off x="4204370" y="3633117"/>
          <a:ext cx="36782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" name="Equation" r:id="rId7" imgW="1473200" imgH="203200" progId="Equation.DSMT4">
                  <p:embed/>
                </p:oleObj>
              </mc:Choice>
              <mc:Fallback>
                <p:oleObj name="Equation" r:id="rId7" imgW="14732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370" y="3633117"/>
                        <a:ext cx="3678237" cy="508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xmlns="" id="{7951795A-334E-4E5B-9E19-EEDF25E73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58576"/>
              </p:ext>
            </p:extLst>
          </p:nvPr>
        </p:nvGraphicFramePr>
        <p:xfrm>
          <a:off x="5267200" y="4901405"/>
          <a:ext cx="19859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0" name="Equation" r:id="rId9" imgW="863225" imgH="203112" progId="Equation.DSMT4">
                  <p:embed/>
                </p:oleObj>
              </mc:Choice>
              <mc:Fallback>
                <p:oleObj name="Equation" r:id="rId9" imgW="863225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200" y="4901405"/>
                        <a:ext cx="1985963" cy="468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xmlns="" id="{A3BE1840-EE8F-4EFE-B4C1-9D84EEAD6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799886"/>
              </p:ext>
            </p:extLst>
          </p:nvPr>
        </p:nvGraphicFramePr>
        <p:xfrm>
          <a:off x="2123728" y="5763542"/>
          <a:ext cx="47609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1" name="Equation" r:id="rId11" imgW="2070100" imgH="431800" progId="Equation.DSMT4">
                  <p:embed/>
                </p:oleObj>
              </mc:Choice>
              <mc:Fallback>
                <p:oleObj name="Equation" r:id="rId11" imgW="20701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763542"/>
                        <a:ext cx="47609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3A699AE7-E695-4D59-9878-0689594C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07" y="1482055"/>
            <a:ext cx="5616575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  </a:t>
            </a:r>
            <a:r>
              <a:rPr kumimoji="1" lang="zh-CN" altLang="en-US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xmlns="" id="{FBC0B78A-8D9E-4487-802D-5C017032E75A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40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6961" name="Picture 9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698" y="1093001"/>
            <a:ext cx="5232967" cy="1224872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4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6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6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4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54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54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46" grpId="0" autoUpdateAnimBg="0"/>
      <p:bldP spid="1546250" grpId="0" autoUpdateAnimBg="0"/>
      <p:bldP spid="1546253" grpId="0"/>
      <p:bldP spid="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D94D4F3C-50DD-44EE-B7E1-A659F464F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684" y="1038250"/>
            <a:ext cx="7696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协方差的性质</a:t>
            </a:r>
          </a:p>
        </p:txBody>
      </p:sp>
      <p:sp>
        <p:nvSpPr>
          <p:cNvPr id="1519619" name="Text Box 3">
            <a:extLst>
              <a:ext uri="{FF2B5EF4-FFF2-40B4-BE49-F238E27FC236}">
                <a16:creationId xmlns:a16="http://schemas.microsoft.com/office/drawing/2014/main" xmlns="" id="{0C6E66B7-535B-4C4D-8FB2-49367DEAF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26" y="1734220"/>
            <a:ext cx="1541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</a:p>
        </p:txBody>
      </p:sp>
      <p:sp>
        <p:nvSpPr>
          <p:cNvPr id="1519620" name="Text Box 4">
            <a:extLst>
              <a:ext uri="{FF2B5EF4-FFF2-40B4-BE49-F238E27FC236}">
                <a16:creationId xmlns:a16="http://schemas.microsoft.com/office/drawing/2014/main" xmlns="" id="{F25C96D4-E548-4A83-AA05-1C955E649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64" y="2372395"/>
            <a:ext cx="1520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</a:p>
        </p:txBody>
      </p:sp>
      <p:sp>
        <p:nvSpPr>
          <p:cNvPr id="1519621" name="Text Box 5">
            <a:extLst>
              <a:ext uri="{FF2B5EF4-FFF2-40B4-BE49-F238E27FC236}">
                <a16:creationId xmlns:a16="http://schemas.microsoft.com/office/drawing/2014/main" xmlns="" id="{F2ECB72C-9C10-407C-B14E-0F95E8C62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89" y="2986757"/>
            <a:ext cx="158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</a:p>
        </p:txBody>
      </p:sp>
      <p:sp>
        <p:nvSpPr>
          <p:cNvPr id="1519622" name="Text Box 6">
            <a:extLst>
              <a:ext uri="{FF2B5EF4-FFF2-40B4-BE49-F238E27FC236}">
                <a16:creationId xmlns:a16="http://schemas.microsoft.com/office/drawing/2014/main" xmlns="" id="{EA8F30F6-B851-4FAB-B44B-3ECF5398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89" y="3628107"/>
            <a:ext cx="158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</a:p>
        </p:txBody>
      </p:sp>
      <p:sp>
        <p:nvSpPr>
          <p:cNvPr id="1519623" name="Text Box 7">
            <a:extLst>
              <a:ext uri="{FF2B5EF4-FFF2-40B4-BE49-F238E27FC236}">
                <a16:creationId xmlns:a16="http://schemas.microsoft.com/office/drawing/2014/main" xmlns="" id="{72CDB66C-01B8-470E-969E-05883770A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89" y="4302795"/>
            <a:ext cx="160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(5) </a:t>
            </a:r>
          </a:p>
        </p:txBody>
      </p:sp>
      <p:sp>
        <p:nvSpPr>
          <p:cNvPr id="1519624" name="Rectangle 8">
            <a:extLst>
              <a:ext uri="{FF2B5EF4-FFF2-40B4-BE49-F238E27FC236}">
                <a16:creationId xmlns:a16="http://schemas.microsoft.com/office/drawing/2014/main" xmlns="" id="{57DFB5DF-AA10-40D3-8CD7-526EE24BB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564" y="1727870"/>
            <a:ext cx="33538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cov(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519625" name="Rectangle 9">
            <a:extLst>
              <a:ext uri="{FF2B5EF4-FFF2-40B4-BE49-F238E27FC236}">
                <a16:creationId xmlns:a16="http://schemas.microsoft.com/office/drawing/2014/main" xmlns="" id="{53EEAA6A-E050-4B25-B711-4EAAB875F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564" y="2356520"/>
            <a:ext cx="4689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519626" name="Rectangle 10">
            <a:extLst>
              <a:ext uri="{FF2B5EF4-FFF2-40B4-BE49-F238E27FC236}">
                <a16:creationId xmlns:a16="http://schemas.microsoft.com/office/drawing/2014/main" xmlns="" id="{B487B892-5749-4195-8F8A-EF8F91C7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451" y="2980407"/>
            <a:ext cx="6232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,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为常数．</a:t>
            </a:r>
          </a:p>
        </p:txBody>
      </p:sp>
      <p:sp>
        <p:nvSpPr>
          <p:cNvPr id="1519627" name="Rectangle 11">
            <a:extLst>
              <a:ext uri="{FF2B5EF4-FFF2-40B4-BE49-F238E27FC236}">
                <a16:creationId xmlns:a16="http://schemas.microsoft.com/office/drawing/2014/main" xmlns="" id="{834C9D04-3671-4F59-96FF-0E741FF74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389" y="3628107"/>
            <a:ext cx="5940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+X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cov(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cov(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519628" name="Rectangle 12">
            <a:extLst>
              <a:ext uri="{FF2B5EF4-FFF2-40B4-BE49-F238E27FC236}">
                <a16:creationId xmlns:a16="http://schemas.microsoft.com/office/drawing/2014/main" xmlns="" id="{1DB24E91-D279-4427-91B9-9422978C2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564" y="4301207"/>
            <a:ext cx="45784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独立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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</a:t>
            </a:r>
          </a:p>
        </p:txBody>
      </p:sp>
      <p:sp>
        <p:nvSpPr>
          <p:cNvPr id="1519629" name="Text Box 13">
            <a:extLst>
              <a:ext uri="{FF2B5EF4-FFF2-40B4-BE49-F238E27FC236}">
                <a16:creationId xmlns:a16="http://schemas.microsoft.com/office/drawing/2014/main" xmlns="" id="{9BE95C22-0DA9-43F8-96A2-FBA589886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89" y="4877470"/>
            <a:ext cx="160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(6) </a:t>
            </a:r>
            <a:endParaRPr lang="en-US" altLang="zh-CN" i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9630" name="Text Box 14">
            <a:extLst>
              <a:ext uri="{FF2B5EF4-FFF2-40B4-BE49-F238E27FC236}">
                <a16:creationId xmlns:a16="http://schemas.microsoft.com/office/drawing/2014/main" xmlns="" id="{F95ADE62-7C93-4F88-83A8-9AB80A1B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564" y="4880645"/>
            <a:ext cx="56845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2cov(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1519631" name="Object 15">
            <a:extLst>
              <a:ext uri="{FF2B5EF4-FFF2-40B4-BE49-F238E27FC236}">
                <a16:creationId xmlns:a16="http://schemas.microsoft.com/office/drawing/2014/main" xmlns="" id="{76306D38-11D9-46B5-B242-01F4544A471E}"/>
              </a:ext>
            </a:extLst>
          </p:cNvPr>
          <p:cNvGraphicFramePr>
            <a:graphicFrameLocks/>
          </p:cNvGraphicFramePr>
          <p:nvPr/>
        </p:nvGraphicFramePr>
        <p:xfrm>
          <a:off x="1547664" y="5517232"/>
          <a:ext cx="6562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3" imgW="6565900" imgH="1143000" progId="Equation.DSMT4">
                  <p:embed/>
                </p:oleObj>
              </mc:Choice>
              <mc:Fallback>
                <p:oleObj name="Equation" r:id="rId3" imgW="6565900" imgH="1143000" progId="Equation.DSMT4">
                  <p:embed/>
                  <p:pic>
                    <p:nvPicPr>
                      <p:cNvPr id="1519631" name="Object 15">
                        <a:extLst>
                          <a:ext uri="{FF2B5EF4-FFF2-40B4-BE49-F238E27FC236}">
                            <a16:creationId xmlns:a16="http://schemas.microsoft.com/office/drawing/2014/main" xmlns="" id="{76306D38-11D9-46B5-B242-01F4544A47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517232"/>
                        <a:ext cx="65627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9632" name="Text Box 16">
            <a:extLst>
              <a:ext uri="{FF2B5EF4-FFF2-40B4-BE49-F238E27FC236}">
                <a16:creationId xmlns:a16="http://schemas.microsoft.com/office/drawing/2014/main" xmlns="" id="{B4D92096-D637-44E8-8E78-522D66C24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89" y="5779170"/>
            <a:ext cx="935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推广</a:t>
            </a:r>
            <a:endParaRPr lang="zh-CN" altLang="en-US" i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灯片编号占位符 2">
            <a:extLst>
              <a:ext uri="{FF2B5EF4-FFF2-40B4-BE49-F238E27FC236}">
                <a16:creationId xmlns:a16="http://schemas.microsoft.com/office/drawing/2014/main" xmlns="" id="{EBEED6CC-225A-4D28-B386-9A9344C78F96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41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1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963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88E66498-6A7C-458D-B920-71F43F65F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6994" y="1042640"/>
            <a:ext cx="7696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相关系数性质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xmlns="" id="{393D06AB-A0C0-41FB-9C5E-EB99F4E007A9}"/>
              </a:ext>
            </a:extLst>
          </p:cNvPr>
          <p:cNvGraphicFramePr>
            <a:graphicFrameLocks/>
          </p:cNvGraphicFramePr>
          <p:nvPr/>
        </p:nvGraphicFramePr>
        <p:xfrm>
          <a:off x="2196653" y="1873598"/>
          <a:ext cx="1460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4" name="Equation" r:id="rId3" imgW="1459866" imgH="444307" progId="Equation.DSMT4">
                  <p:embed/>
                </p:oleObj>
              </mc:Choice>
              <mc:Fallback>
                <p:oleObj name="Equation" r:id="rId3" imgW="1459866" imgH="444307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xmlns="" id="{393D06AB-A0C0-41FB-9C5E-EB99F4E007A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53" y="1873598"/>
                        <a:ext cx="1460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>
            <a:extLst>
              <a:ext uri="{FF2B5EF4-FFF2-40B4-BE49-F238E27FC236}">
                <a16:creationId xmlns:a16="http://schemas.microsoft.com/office/drawing/2014/main" xmlns="" id="{4882CB3F-877D-4DC3-8A93-AA4B57EDD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90" y="1873598"/>
            <a:ext cx="161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489583DA-13D2-45A0-8915-5E6BA1D0F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90" y="2553048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xmlns="" id="{4D4C82FE-1F6B-48A1-BCC3-841685B6D645}"/>
              </a:ext>
            </a:extLst>
          </p:cNvPr>
          <p:cNvGraphicFramePr>
            <a:graphicFrameLocks/>
          </p:cNvGraphicFramePr>
          <p:nvPr/>
        </p:nvGraphicFramePr>
        <p:xfrm>
          <a:off x="572640" y="3489673"/>
          <a:ext cx="30956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5" name="Equation" r:id="rId5" imgW="3098800" imgH="419100" progId="Equation.DSMT4">
                  <p:embed/>
                </p:oleObj>
              </mc:Choice>
              <mc:Fallback>
                <p:oleObj name="Equation" r:id="rId5" imgW="3098800" imgH="419100" progId="Equation.DSMT4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xmlns="" id="{4D4C82FE-1F6B-48A1-BCC3-841685B6D64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40" y="3489673"/>
                        <a:ext cx="30956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xmlns="" id="{438AD76D-4FB3-48F0-8B1E-0F786E33A2EF}"/>
              </a:ext>
            </a:extLst>
          </p:cNvPr>
          <p:cNvGraphicFramePr>
            <a:graphicFrameLocks/>
          </p:cNvGraphicFramePr>
          <p:nvPr/>
        </p:nvGraphicFramePr>
        <p:xfrm>
          <a:off x="2090290" y="2889598"/>
          <a:ext cx="56118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6" name="Equation" r:id="rId7" imgW="5613400" imgH="457200" progId="Equation.DSMT4">
                  <p:embed/>
                </p:oleObj>
              </mc:Choice>
              <mc:Fallback>
                <p:oleObj name="Equation" r:id="rId7" imgW="5613400" imgH="457200" progId="Equation.DSMT4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xmlns="" id="{438AD76D-4FB3-48F0-8B1E-0F786E33A2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290" y="2889598"/>
                        <a:ext cx="561181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7">
            <a:extLst>
              <a:ext uri="{FF2B5EF4-FFF2-40B4-BE49-F238E27FC236}">
                <a16:creationId xmlns:a16="http://schemas.microsoft.com/office/drawing/2014/main" xmlns="" id="{818F4C8D-CAE0-49BE-A885-56EB04DC7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28" y="4246911"/>
            <a:ext cx="161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xmlns="" id="{BB4B507B-33D5-4378-A752-C8B46005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178" y="4337398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相互独立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xmlns="" id="{092EBB75-BEB0-4880-A44F-560F401218C0}"/>
              </a:ext>
            </a:extLst>
          </p:cNvPr>
          <p:cNvGrpSpPr>
            <a:grpSpLocks/>
          </p:cNvGrpSpPr>
          <p:nvPr/>
        </p:nvGrpSpPr>
        <p:grpSpPr bwMode="auto">
          <a:xfrm>
            <a:off x="3933378" y="4337398"/>
            <a:ext cx="2057400" cy="519113"/>
            <a:chOff x="2673" y="1289"/>
            <a:chExt cx="1296" cy="327"/>
          </a:xfrm>
        </p:grpSpPr>
        <p:sp>
          <p:nvSpPr>
            <p:cNvPr id="56341" name="Rectangle 6">
              <a:extLst>
                <a:ext uri="{FF2B5EF4-FFF2-40B4-BE49-F238E27FC236}">
                  <a16:creationId xmlns:a16="http://schemas.microsoft.com/office/drawing/2014/main" xmlns="" id="{5D544E52-F0E7-42D8-B09C-FEE396802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289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不相关</a:t>
              </a:r>
            </a:p>
          </p:txBody>
        </p:sp>
        <p:sp>
          <p:nvSpPr>
            <p:cNvPr id="56342" name="Line 7">
              <a:extLst>
                <a:ext uri="{FF2B5EF4-FFF2-40B4-BE49-F238E27FC236}">
                  <a16:creationId xmlns:a16="http://schemas.microsoft.com/office/drawing/2014/main" xmlns="" id="{BE2AC577-2AF5-4F39-9277-F94D08A01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" y="1433"/>
              <a:ext cx="3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673DCFA0-9179-493E-8A59-A7D503C6FF2F}"/>
              </a:ext>
            </a:extLst>
          </p:cNvPr>
          <p:cNvGrpSpPr>
            <a:grpSpLocks/>
          </p:cNvGrpSpPr>
          <p:nvPr/>
        </p:nvGrpSpPr>
        <p:grpSpPr bwMode="auto">
          <a:xfrm>
            <a:off x="3947665" y="4675536"/>
            <a:ext cx="609600" cy="152400"/>
            <a:chOff x="2352" y="1584"/>
            <a:chExt cx="384" cy="96"/>
          </a:xfrm>
        </p:grpSpPr>
        <p:sp>
          <p:nvSpPr>
            <p:cNvPr id="56339" name="Line 9">
              <a:extLst>
                <a:ext uri="{FF2B5EF4-FFF2-40B4-BE49-F238E27FC236}">
                  <a16:creationId xmlns:a16="http://schemas.microsoft.com/office/drawing/2014/main" xmlns="" id="{8A4FD8E0-E7A4-4860-88B5-61D715826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1632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0" name="Line 10">
              <a:extLst>
                <a:ext uri="{FF2B5EF4-FFF2-40B4-BE49-F238E27FC236}">
                  <a16:creationId xmlns:a16="http://schemas.microsoft.com/office/drawing/2014/main" xmlns="" id="{94ABCEA6-2C6B-4C1A-A103-29BA09841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84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Text Box 17">
            <a:extLst>
              <a:ext uri="{FF2B5EF4-FFF2-40B4-BE49-F238E27FC236}">
                <a16:creationId xmlns:a16="http://schemas.microsoft.com/office/drawing/2014/main" xmlns="" id="{50FB82A5-4A0A-4EC9-9076-D82A6A3AE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65" y="5104161"/>
            <a:ext cx="161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特例：</a:t>
            </a:r>
            <a:endParaRPr lang="en-US" altLang="zh-CN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353" name="Object 9">
            <a:extLst>
              <a:ext uri="{FF2B5EF4-FFF2-40B4-BE49-F238E27FC236}">
                <a16:creationId xmlns:a16="http://schemas.microsoft.com/office/drawing/2014/main" xmlns="" id="{DAB07DCC-D0BF-45F7-995A-E6C819DF8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5653" y="5113686"/>
          <a:ext cx="44338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7" name="Equation" r:id="rId9" imgW="1739900" imgH="254000" progId="Equation.DSMT4">
                  <p:embed/>
                </p:oleObj>
              </mc:Choice>
              <mc:Fallback>
                <p:oleObj name="Equation" r:id="rId9" imgW="1739900" imgH="254000" progId="Equation.DSMT4">
                  <p:embed/>
                  <p:pic>
                    <p:nvPicPr>
                      <p:cNvPr id="57353" name="Object 9">
                        <a:extLst>
                          <a:ext uri="{FF2B5EF4-FFF2-40B4-BE49-F238E27FC236}">
                            <a16:creationId xmlns:a16="http://schemas.microsoft.com/office/drawing/2014/main" xmlns="" id="{DAB07DCC-D0BF-45F7-995A-E6C819DF8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653" y="5113686"/>
                        <a:ext cx="443388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>
            <a:extLst>
              <a:ext uri="{FF2B5EF4-FFF2-40B4-BE49-F238E27FC236}">
                <a16:creationId xmlns:a16="http://schemas.microsoft.com/office/drawing/2014/main" xmlns="" id="{A9E594D8-58C2-4526-B498-21842F8BE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353" y="5921723"/>
          <a:ext cx="5362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8" name="Equation" r:id="rId11" imgW="2145369" imgH="215806" progId="Equation.DSMT4">
                  <p:embed/>
                </p:oleObj>
              </mc:Choice>
              <mc:Fallback>
                <p:oleObj name="Equation" r:id="rId11" imgW="2145369" imgH="215806" progId="Equation.DSMT4">
                  <p:embed/>
                  <p:pic>
                    <p:nvPicPr>
                      <p:cNvPr id="57354" name="Object 10">
                        <a:extLst>
                          <a:ext uri="{FF2B5EF4-FFF2-40B4-BE49-F238E27FC236}">
                            <a16:creationId xmlns:a16="http://schemas.microsoft.com/office/drawing/2014/main" xmlns="" id="{A9E594D8-58C2-4526-B498-21842F8BEB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353" y="5921723"/>
                        <a:ext cx="53625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7">
            <a:extLst>
              <a:ext uri="{FF2B5EF4-FFF2-40B4-BE49-F238E27FC236}">
                <a16:creationId xmlns:a16="http://schemas.microsoft.com/office/drawing/2014/main" xmlns="" id="{3894FDA7-35E2-4C1F-B9C3-93CA44BD1248}"/>
              </a:ext>
            </a:extLst>
          </p:cNvPr>
          <p:cNvGrpSpPr>
            <a:grpSpLocks/>
          </p:cNvGrpSpPr>
          <p:nvPr/>
        </p:nvGrpSpPr>
        <p:grpSpPr bwMode="auto">
          <a:xfrm>
            <a:off x="6213923" y="3519488"/>
            <a:ext cx="2357437" cy="1851025"/>
            <a:chOff x="3312109" y="3626932"/>
            <a:chExt cx="3474469" cy="2302398"/>
          </a:xfrm>
        </p:grpSpPr>
        <p:sp>
          <p:nvSpPr>
            <p:cNvPr id="56337" name="椭圆 6">
              <a:extLst>
                <a:ext uri="{FF2B5EF4-FFF2-40B4-BE49-F238E27FC236}">
                  <a16:creationId xmlns:a16="http://schemas.microsoft.com/office/drawing/2014/main" xmlns="" id="{530145EE-656A-417A-B814-C4A901624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109" y="3626932"/>
              <a:ext cx="3474469" cy="230239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    不相关</a:t>
              </a:r>
            </a:p>
          </p:txBody>
        </p:sp>
        <p:sp>
          <p:nvSpPr>
            <p:cNvPr id="56338" name="椭圆 5">
              <a:extLst>
                <a:ext uri="{FF2B5EF4-FFF2-40B4-BE49-F238E27FC236}">
                  <a16:creationId xmlns:a16="http://schemas.microsoft.com/office/drawing/2014/main" xmlns="" id="{6CFB5514-61A9-415F-9CF2-3A269F0AC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645" y="4253491"/>
              <a:ext cx="1285885" cy="1214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独立</a:t>
              </a:r>
            </a:p>
          </p:txBody>
        </p:sp>
      </p:grpSp>
      <p:sp>
        <p:nvSpPr>
          <p:cNvPr id="23" name="灯片编号占位符 2">
            <a:extLst>
              <a:ext uri="{FF2B5EF4-FFF2-40B4-BE49-F238E27FC236}">
                <a16:creationId xmlns:a16="http://schemas.microsoft.com/office/drawing/2014/main" xmlns="" id="{24AF14C1-7156-4C16-8E92-71CA1179717E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42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 autoUpdateAnimBg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160C4DCE-9A83-401D-9387-45B2222B9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1255713"/>
            <a:ext cx="4089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 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不相关的充要条件</a:t>
            </a:r>
          </a:p>
        </p:txBody>
      </p:sp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xmlns="" id="{CDC6DD21-899E-4D8E-BD38-599866ABD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205038"/>
          <a:ext cx="3724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4" name="Equation" r:id="rId3" imgW="1333500" imgH="203200" progId="Equation.DSMT4">
                  <p:embed/>
                </p:oleObj>
              </mc:Choice>
              <mc:Fallback>
                <p:oleObj name="Equation" r:id="rId3" imgW="13335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05038"/>
                        <a:ext cx="3724275" cy="568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xmlns="" id="{B9CE92D3-DDDA-47F1-92B4-E6217258F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1950" y="3133725"/>
          <a:ext cx="2911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5" name="Equation" r:id="rId5" imgW="964781" imgH="177723" progId="Equation.DSMT4">
                  <p:embed/>
                </p:oleObj>
              </mc:Choice>
              <mc:Fallback>
                <p:oleObj name="Equation" r:id="rId5" imgW="964781" imgH="17772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133725"/>
                        <a:ext cx="29114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xmlns="" id="{F3BB4ED4-7B5B-4C6D-9E43-26DB2C2D9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1950" y="3919538"/>
          <a:ext cx="4102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6" name="Equation" r:id="rId7" imgW="1358310" imgH="177723" progId="Equation.DSMT4">
                  <p:embed/>
                </p:oleObj>
              </mc:Choice>
              <mc:Fallback>
                <p:oleObj name="Equation" r:id="rId7" imgW="1358310" imgH="17772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919538"/>
                        <a:ext cx="4102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xmlns="" id="{2AE1FB6B-6ACC-4040-A2AF-40B44D2A6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5" y="4776788"/>
          <a:ext cx="47831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7" name="Equation" r:id="rId9" imgW="1586811" imgH="177723" progId="Equation.DSMT4">
                  <p:embed/>
                </p:oleObj>
              </mc:Choice>
              <mc:Fallback>
                <p:oleObj name="Equation" r:id="rId9" imgW="1586811" imgH="17772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4776788"/>
                        <a:ext cx="47831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xmlns="" id="{18675DE4-CF87-4FD7-BAC5-C762EF2255F1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43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xmlns="" id="{74AD7BB5-8CF1-4330-A1B1-70DFD9D36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393825"/>
            <a:ext cx="7696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第四章知识点</a:t>
            </a:r>
          </a:p>
        </p:txBody>
      </p:sp>
      <p:pic>
        <p:nvPicPr>
          <p:cNvPr id="58372" name="Picture 4" descr="图片4">
            <a:extLst>
              <a:ext uri="{FF2B5EF4-FFF2-40B4-BE49-F238E27FC236}">
                <a16:creationId xmlns:a16="http://schemas.microsoft.com/office/drawing/2014/main" xmlns="" id="{3D79E8D8-4A73-4FC5-AD0C-6D7D3403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646363"/>
            <a:ext cx="53641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xmlns="" id="{324EDDAF-0A15-4F74-B148-2B5E5BC91D9F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44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9" name="Text Box 5"/>
          <p:cNvSpPr txBox="1">
            <a:spLocks noChangeArrowheads="1"/>
          </p:cNvSpPr>
          <p:nvPr/>
        </p:nvSpPr>
        <p:spPr bwMode="auto">
          <a:xfrm>
            <a:off x="861218" y="1562099"/>
            <a:ext cx="742156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C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2800" b="1">
                <a:solidFill>
                  <a:srgbClr val="0000C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2800" b="1">
                <a:solidFill>
                  <a:srgbClr val="0000C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2800" b="1">
                <a:solidFill>
                  <a:srgbClr val="0000C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2800" b="1">
                <a:solidFill>
                  <a:srgbClr val="0000C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C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C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C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C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                满足一定条件的随机变量序列的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算数平均值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依概率收敛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72273" y="3393035"/>
          <a:ext cx="52736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0" name="Equation" r:id="rId3" imgW="2438400" imgH="482600" progId="Equation.DSMT4">
                  <p:embed/>
                </p:oleObj>
              </mc:Choice>
              <mc:Fallback>
                <p:oleObj name="Equation" r:id="rId3" imgW="2438400" imgH="482600" progId="Equation.DSMT4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73" y="3393035"/>
                        <a:ext cx="5273675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5645948" y="3321597"/>
            <a:ext cx="3771900" cy="3408363"/>
            <a:chOff x="5514975" y="1949457"/>
            <a:chExt cx="3771900" cy="3408369"/>
          </a:xfrm>
        </p:grpSpPr>
        <p:sp>
          <p:nvSpPr>
            <p:cNvPr id="12298" name="Freeform 18"/>
            <p:cNvSpPr>
              <a:spLocks/>
            </p:cNvSpPr>
            <p:nvPr/>
          </p:nvSpPr>
          <p:spPr bwMode="auto">
            <a:xfrm>
              <a:off x="6500793" y="2662252"/>
              <a:ext cx="1214446" cy="2044699"/>
            </a:xfrm>
            <a:custGeom>
              <a:avLst/>
              <a:gdLst>
                <a:gd name="T0" fmla="*/ 0 w 784"/>
                <a:gd name="T1" fmla="*/ 2147483647 h 1288"/>
                <a:gd name="T2" fmla="*/ 2147483647 w 784"/>
                <a:gd name="T3" fmla="*/ 2147483647 h 1288"/>
                <a:gd name="T4" fmla="*/ 2147483647 w 784"/>
                <a:gd name="T5" fmla="*/ 2147483647 h 1288"/>
                <a:gd name="T6" fmla="*/ 2147483647 w 784"/>
                <a:gd name="T7" fmla="*/ 2147483647 h 1288"/>
                <a:gd name="T8" fmla="*/ 2147483647 w 784"/>
                <a:gd name="T9" fmla="*/ 2147483647 h 1288"/>
                <a:gd name="T10" fmla="*/ 2147483647 w 784"/>
                <a:gd name="T11" fmla="*/ 2147483647 h 1288"/>
                <a:gd name="T12" fmla="*/ 2147483647 w 784"/>
                <a:gd name="T13" fmla="*/ 2147483647 h 1288"/>
                <a:gd name="T14" fmla="*/ 2147483647 w 784"/>
                <a:gd name="T15" fmla="*/ 2147483647 h 1288"/>
                <a:gd name="T16" fmla="*/ 2147483647 w 784"/>
                <a:gd name="T17" fmla="*/ 2147483647 h 1288"/>
                <a:gd name="T18" fmla="*/ 2147483647 w 784"/>
                <a:gd name="T19" fmla="*/ 2147483647 h 1288"/>
                <a:gd name="T20" fmla="*/ 0 w 784"/>
                <a:gd name="T21" fmla="*/ 2147483647 h 12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84"/>
                <a:gd name="T34" fmla="*/ 0 h 1288"/>
                <a:gd name="T35" fmla="*/ 784 w 784"/>
                <a:gd name="T36" fmla="*/ 1288 h 12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84" h="1288">
                  <a:moveTo>
                    <a:pt x="0" y="1280"/>
                  </a:moveTo>
                  <a:lnTo>
                    <a:pt x="4" y="694"/>
                  </a:lnTo>
                  <a:lnTo>
                    <a:pt x="152" y="408"/>
                  </a:lnTo>
                  <a:lnTo>
                    <a:pt x="248" y="144"/>
                  </a:lnTo>
                  <a:cubicBezTo>
                    <a:pt x="289" y="79"/>
                    <a:pt x="349" y="13"/>
                    <a:pt x="400" y="16"/>
                  </a:cubicBezTo>
                  <a:cubicBezTo>
                    <a:pt x="504" y="0"/>
                    <a:pt x="518" y="97"/>
                    <a:pt x="555" y="160"/>
                  </a:cubicBezTo>
                  <a:lnTo>
                    <a:pt x="621" y="393"/>
                  </a:lnTo>
                  <a:lnTo>
                    <a:pt x="784" y="672"/>
                  </a:lnTo>
                  <a:lnTo>
                    <a:pt x="772" y="677"/>
                  </a:lnTo>
                  <a:lnTo>
                    <a:pt x="768" y="1288"/>
                  </a:lnTo>
                  <a:lnTo>
                    <a:pt x="0" y="12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299" name="Group 19"/>
            <p:cNvGrpSpPr>
              <a:grpSpLocks/>
            </p:cNvGrpSpPr>
            <p:nvPr/>
          </p:nvGrpSpPr>
          <p:grpSpPr bwMode="auto">
            <a:xfrm>
              <a:off x="5514975" y="2420952"/>
              <a:ext cx="3771900" cy="2895599"/>
              <a:chOff x="576" y="1440"/>
              <a:chExt cx="2376" cy="1824"/>
            </a:xfrm>
          </p:grpSpPr>
          <p:sp>
            <p:nvSpPr>
              <p:cNvPr id="12305" name="Line 20"/>
              <p:cNvSpPr>
                <a:spLocks noChangeShapeType="1"/>
              </p:cNvSpPr>
              <p:nvPr/>
            </p:nvSpPr>
            <p:spPr bwMode="auto">
              <a:xfrm>
                <a:off x="576" y="2880"/>
                <a:ext cx="201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6" name="Line 21"/>
              <p:cNvSpPr>
                <a:spLocks noChangeShapeType="1"/>
              </p:cNvSpPr>
              <p:nvPr/>
            </p:nvSpPr>
            <p:spPr bwMode="auto">
              <a:xfrm flipV="1">
                <a:off x="912" y="1440"/>
                <a:ext cx="0" cy="182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07" name="Text Box 22"/>
              <p:cNvSpPr txBox="1">
                <a:spLocks noChangeArrowheads="1"/>
              </p:cNvSpPr>
              <p:nvPr/>
            </p:nvSpPr>
            <p:spPr bwMode="auto">
              <a:xfrm>
                <a:off x="2424" y="2792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x</a:t>
                </a:r>
              </a:p>
            </p:txBody>
          </p:sp>
          <p:sp>
            <p:nvSpPr>
              <p:cNvPr id="12308" name="Text Box 24"/>
              <p:cNvSpPr txBox="1">
                <a:spLocks noChangeArrowheads="1"/>
              </p:cNvSpPr>
              <p:nvPr/>
            </p:nvSpPr>
            <p:spPr bwMode="auto">
              <a:xfrm>
                <a:off x="704" y="281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C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400" i="1"/>
                  <a:t>O</a:t>
                </a:r>
              </a:p>
            </p:txBody>
          </p:sp>
        </p:grpSp>
        <p:sp>
          <p:nvSpPr>
            <p:cNvPr id="12300" name="Line 26"/>
            <p:cNvSpPr>
              <a:spLocks noChangeShapeType="1"/>
            </p:cNvSpPr>
            <p:nvPr/>
          </p:nvSpPr>
          <p:spPr bwMode="auto">
            <a:xfrm>
              <a:off x="7127875" y="2386027"/>
              <a:ext cx="0" cy="29717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1" name="Freeform 29"/>
            <p:cNvSpPr>
              <a:spLocks/>
            </p:cNvSpPr>
            <p:nvPr/>
          </p:nvSpPr>
          <p:spPr bwMode="auto">
            <a:xfrm>
              <a:off x="5830887" y="2674952"/>
              <a:ext cx="2557463" cy="1674813"/>
            </a:xfrm>
            <a:custGeom>
              <a:avLst/>
              <a:gdLst>
                <a:gd name="T0" fmla="*/ 0 w 1745"/>
                <a:gd name="T1" fmla="*/ 2147483647 h 1055"/>
                <a:gd name="T2" fmla="*/ 2147483647 w 1745"/>
                <a:gd name="T3" fmla="*/ 2147483647 h 1055"/>
                <a:gd name="T4" fmla="*/ 2147483647 w 1745"/>
                <a:gd name="T5" fmla="*/ 2147483647 h 1055"/>
                <a:gd name="T6" fmla="*/ 2147483647 w 1745"/>
                <a:gd name="T7" fmla="*/ 2147483647 h 1055"/>
                <a:gd name="T8" fmla="*/ 2147483647 w 1745"/>
                <a:gd name="T9" fmla="*/ 2147483647 h 1055"/>
                <a:gd name="T10" fmla="*/ 2147483647 w 1745"/>
                <a:gd name="T11" fmla="*/ 2147483647 h 1055"/>
                <a:gd name="T12" fmla="*/ 2147483647 w 1745"/>
                <a:gd name="T13" fmla="*/ 2147483647 h 1055"/>
                <a:gd name="T14" fmla="*/ 2147483647 w 1745"/>
                <a:gd name="T15" fmla="*/ 2147483647 h 1055"/>
                <a:gd name="T16" fmla="*/ 2147483647 w 1745"/>
                <a:gd name="T17" fmla="*/ 2147483647 h 1055"/>
                <a:gd name="T18" fmla="*/ 2147483647 w 1745"/>
                <a:gd name="T19" fmla="*/ 2147483647 h 10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45"/>
                <a:gd name="T31" fmla="*/ 0 h 1055"/>
                <a:gd name="T32" fmla="*/ 1745 w 1745"/>
                <a:gd name="T33" fmla="*/ 1055 h 10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45" h="1055">
                  <a:moveTo>
                    <a:pt x="0" y="1039"/>
                  </a:moveTo>
                  <a:cubicBezTo>
                    <a:pt x="57" y="1004"/>
                    <a:pt x="242" y="932"/>
                    <a:pt x="342" y="830"/>
                  </a:cubicBezTo>
                  <a:cubicBezTo>
                    <a:pt x="442" y="728"/>
                    <a:pt x="534" y="550"/>
                    <a:pt x="599" y="429"/>
                  </a:cubicBezTo>
                  <a:cubicBezTo>
                    <a:pt x="664" y="308"/>
                    <a:pt x="686" y="175"/>
                    <a:pt x="734" y="104"/>
                  </a:cubicBezTo>
                  <a:cubicBezTo>
                    <a:pt x="782" y="33"/>
                    <a:pt x="836" y="0"/>
                    <a:pt x="885" y="3"/>
                  </a:cubicBezTo>
                  <a:cubicBezTo>
                    <a:pt x="934" y="6"/>
                    <a:pt x="984" y="49"/>
                    <a:pt x="1027" y="120"/>
                  </a:cubicBezTo>
                  <a:cubicBezTo>
                    <a:pt x="1070" y="191"/>
                    <a:pt x="1085" y="320"/>
                    <a:pt x="1143" y="429"/>
                  </a:cubicBezTo>
                  <a:cubicBezTo>
                    <a:pt x="1201" y="538"/>
                    <a:pt x="1303" y="682"/>
                    <a:pt x="1377" y="771"/>
                  </a:cubicBezTo>
                  <a:cubicBezTo>
                    <a:pt x="1451" y="860"/>
                    <a:pt x="1525" y="916"/>
                    <a:pt x="1586" y="963"/>
                  </a:cubicBezTo>
                  <a:cubicBezTo>
                    <a:pt x="1647" y="1010"/>
                    <a:pt x="1712" y="1036"/>
                    <a:pt x="1745" y="1055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302" name="Object 38"/>
            <p:cNvGraphicFramePr>
              <a:graphicFrameLocks noChangeAspect="1"/>
            </p:cNvGraphicFramePr>
            <p:nvPr/>
          </p:nvGraphicFramePr>
          <p:xfrm>
            <a:off x="6615080" y="3819545"/>
            <a:ext cx="966787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1" name="Equation" r:id="rId5" imgW="597600" imgH="304560" progId="Equation.DSMT4">
                    <p:embed/>
                  </p:oleObj>
                </mc:Choice>
                <mc:Fallback>
                  <p:oleObj name="Equation" r:id="rId5" imgW="597600" imgH="304560" progId="Equation.DSMT4">
                    <p:embed/>
                    <p:pic>
                      <p:nvPicPr>
                        <p:cNvPr id="12302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5080" y="3819545"/>
                          <a:ext cx="966787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1027"/>
            <p:cNvGraphicFramePr>
              <a:graphicFrameLocks noChangeAspect="1"/>
            </p:cNvGraphicFramePr>
            <p:nvPr/>
          </p:nvGraphicFramePr>
          <p:xfrm>
            <a:off x="5786446" y="1949457"/>
            <a:ext cx="1220787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2" name="Equation" r:id="rId7" imgW="812447" imgH="431613" progId="Equation.DSMT4">
                    <p:embed/>
                  </p:oleObj>
                </mc:Choice>
                <mc:Fallback>
                  <p:oleObj name="Equation" r:id="rId7" imgW="812447" imgH="431613" progId="Equation.DSMT4">
                    <p:embed/>
                    <p:pic>
                      <p:nvPicPr>
                        <p:cNvPr id="12303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46" y="1949457"/>
                          <a:ext cx="1220787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15"/>
            <p:cNvGraphicFramePr>
              <a:graphicFrameLocks noChangeAspect="1"/>
            </p:cNvGraphicFramePr>
            <p:nvPr/>
          </p:nvGraphicFramePr>
          <p:xfrm>
            <a:off x="6690719" y="4779214"/>
            <a:ext cx="906462" cy="495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3" name="Equation" r:id="rId9" imgW="419040" imgH="228600" progId="Equation.DSMT4">
                    <p:embed/>
                  </p:oleObj>
                </mc:Choice>
                <mc:Fallback>
                  <p:oleObj name="Equation" r:id="rId9" imgW="419040" imgH="228600" progId="Equation.DSMT4">
                    <p:embed/>
                    <p:pic>
                      <p:nvPicPr>
                        <p:cNvPr id="1230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0719" y="4779214"/>
                          <a:ext cx="906462" cy="495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1443835" y="5321847"/>
          <a:ext cx="33528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4" name="Equation" r:id="rId11" imgW="1600200" imgH="431800" progId="Equation.DSMT4">
                  <p:embed/>
                </p:oleObj>
              </mc:Choice>
              <mc:Fallback>
                <p:oleObj name="Equation" r:id="rId11" imgW="1600200" imgH="431800" progId="Equation.DSMT4">
                  <p:embed/>
                  <p:pic>
                    <p:nvPicPr>
                      <p:cNvPr id="10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835" y="5321847"/>
                        <a:ext cx="3352800" cy="903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95" name="直接连接符 24"/>
          <p:cNvCxnSpPr>
            <a:cxnSpLocks noChangeShapeType="1"/>
          </p:cNvCxnSpPr>
          <p:nvPr/>
        </p:nvCxnSpPr>
        <p:spPr bwMode="auto">
          <a:xfrm>
            <a:off x="1300960" y="4464597"/>
            <a:ext cx="37147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6" name="圆角矩形 25"/>
          <p:cNvSpPr>
            <a:spLocks noChangeArrowheads="1"/>
          </p:cNvSpPr>
          <p:nvPr/>
        </p:nvSpPr>
        <p:spPr bwMode="auto">
          <a:xfrm>
            <a:off x="1300960" y="3321597"/>
            <a:ext cx="3714750" cy="12144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2372523" y="4393160"/>
          <a:ext cx="6429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5" name="Equation" r:id="rId13" imgW="164885" imgH="164885" progId="Equation.DSMT4">
                  <p:embed/>
                </p:oleObj>
              </mc:Choice>
              <mc:Fallback>
                <p:oleObj name="Equation" r:id="rId13" imgW="164885" imgH="164885" progId="Equation.DSMT4">
                  <p:embed/>
                  <p:pic>
                    <p:nvPicPr>
                      <p:cNvPr id="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523" y="4393160"/>
                        <a:ext cx="642937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">
            <a:extLst>
              <a:ext uri="{FF2B5EF4-FFF2-40B4-BE49-F238E27FC236}">
                <a16:creationId xmlns:a16="http://schemas.microsoft.com/office/drawing/2014/main" xmlns="" id="{710C06EB-6027-428B-A713-F79008445F6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H="1">
            <a:off x="1559176" y="807577"/>
            <a:ext cx="61555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大数定律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xmlns="" id="{0F9F55A9-4065-4A97-9869-CCC5C7D88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91542"/>
              </p:ext>
            </p:extLst>
          </p:nvPr>
        </p:nvGraphicFramePr>
        <p:xfrm>
          <a:off x="5191129" y="2306243"/>
          <a:ext cx="21542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6" name="Equation" r:id="rId15" imgW="1371600" imgH="431640" progId="Equation.DSMT4">
                  <p:embed/>
                </p:oleObj>
              </mc:Choice>
              <mc:Fallback>
                <p:oleObj name="Equation" r:id="rId15" imgW="1371600" imgH="4316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xmlns="" id="{0F9F55A9-4065-4A97-9869-CCC5C7D88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9" y="2306243"/>
                        <a:ext cx="2154238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">
            <a:extLst>
              <a:ext uri="{FF2B5EF4-FFF2-40B4-BE49-F238E27FC236}">
                <a16:creationId xmlns:a16="http://schemas.microsoft.com/office/drawing/2014/main" xmlns="" id="{6932B845-F7E6-4B19-9ED8-5AFB1E63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36613"/>
            <a:ext cx="56165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4.1  </a:t>
            </a:r>
            <a:r>
              <a:rPr kumimoji="1"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大数定律</a:t>
            </a:r>
          </a:p>
        </p:txBody>
      </p:sp>
      <p:sp>
        <p:nvSpPr>
          <p:cNvPr id="25" name="灯片编号占位符 2">
            <a:extLst>
              <a:ext uri="{FF2B5EF4-FFF2-40B4-BE49-F238E27FC236}">
                <a16:creationId xmlns:a16="http://schemas.microsoft.com/office/drawing/2014/main" xmlns="" id="{B95C65DA-6EB1-4618-A09B-00D2EC36C98C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45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69" grpId="0" build="p" autoUpdateAnimBg="0"/>
      <p:bldP spid="26" grpId="0" animBg="1"/>
      <p:bldP spid="22" grpId="0"/>
      <p:bldP spid="2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8033" name="Object 33"/>
          <p:cNvGraphicFramePr>
            <a:graphicFrameLocks noChangeAspect="1"/>
          </p:cNvGraphicFramePr>
          <p:nvPr/>
        </p:nvGraphicFramePr>
        <p:xfrm>
          <a:off x="5436120" y="3052441"/>
          <a:ext cx="2717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8" name="Equation" r:id="rId3" imgW="2717800" imgH="609600" progId="Equation.DSMT4">
                  <p:embed/>
                </p:oleObj>
              </mc:Choice>
              <mc:Fallback>
                <p:oleObj name="Equation" r:id="rId3" imgW="2717800" imgH="609600" progId="Equation.DSMT4">
                  <p:embed/>
                  <p:pic>
                    <p:nvPicPr>
                      <p:cNvPr id="14080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120" y="3052441"/>
                        <a:ext cx="27178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8040" name="Object 40"/>
          <p:cNvGraphicFramePr>
            <a:graphicFrameLocks noChangeAspect="1"/>
          </p:cNvGraphicFramePr>
          <p:nvPr/>
        </p:nvGraphicFramePr>
        <p:xfrm>
          <a:off x="2964582" y="2975951"/>
          <a:ext cx="16049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9" name="公式" r:id="rId5" imgW="1612900" imgH="558800" progId="Equation.3">
                  <p:embed/>
                </p:oleObj>
              </mc:Choice>
              <mc:Fallback>
                <p:oleObj name="公式" r:id="rId5" imgW="1612900" imgH="558800" progId="Equation.3">
                  <p:embed/>
                  <p:pic>
                    <p:nvPicPr>
                      <p:cNvPr id="14080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582" y="2975951"/>
                        <a:ext cx="1604962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5"/>
          <p:cNvSpPr>
            <a:spLocks noChangeArrowheads="1"/>
          </p:cNvSpPr>
          <p:nvPr/>
        </p:nvSpPr>
        <p:spPr bwMode="auto">
          <a:xfrm>
            <a:off x="696503" y="3094510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依分布收敛</a:t>
            </a:r>
          </a:p>
        </p:txBody>
      </p:sp>
      <p:graphicFrame>
        <p:nvGraphicFramePr>
          <p:cNvPr id="1412121" name="Object 25"/>
          <p:cNvGraphicFramePr>
            <a:graphicFrameLocks noChangeAspect="1"/>
          </p:cNvGraphicFramePr>
          <p:nvPr/>
        </p:nvGraphicFramePr>
        <p:xfrm>
          <a:off x="4875473" y="1857400"/>
          <a:ext cx="34083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0" name="公式" r:id="rId7" imgW="3416300" imgH="609600" progId="Equation.3">
                  <p:embed/>
                </p:oleObj>
              </mc:Choice>
              <mc:Fallback>
                <p:oleObj name="公式" r:id="rId7" imgW="3416300" imgH="609600" progId="Equation.3">
                  <p:embed/>
                  <p:pic>
                    <p:nvPicPr>
                      <p:cNvPr id="14121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473" y="1857400"/>
                        <a:ext cx="3408363" cy="603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795721" y="4376280"/>
            <a:ext cx="1763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zh-CN" altLang="en-US" dirty="0">
                <a:solidFill>
                  <a:schemeClr val="tx1"/>
                </a:solidFill>
              </a:rPr>
              <a:t>阶收敛</a:t>
            </a:r>
          </a:p>
        </p:txBody>
      </p:sp>
      <p:graphicFrame>
        <p:nvGraphicFramePr>
          <p:cNvPr id="1413129" name="Object 9"/>
          <p:cNvGraphicFramePr>
            <a:graphicFrameLocks noChangeAspect="1"/>
          </p:cNvGraphicFramePr>
          <p:nvPr/>
        </p:nvGraphicFramePr>
        <p:xfrm>
          <a:off x="2954263" y="1857400"/>
          <a:ext cx="1625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1" name="Equation" r:id="rId9" imgW="1625600" imgH="558800" progId="Equation.DSMT4">
                  <p:embed/>
                </p:oleObj>
              </mc:Choice>
              <mc:Fallback>
                <p:oleObj name="Equation" r:id="rId9" imgW="1625600" imgH="558800" progId="Equation.DSMT4">
                  <p:embed/>
                  <p:pic>
                    <p:nvPicPr>
                      <p:cNvPr id="14131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263" y="1857400"/>
                        <a:ext cx="1625600" cy="550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Rectangle 19"/>
          <p:cNvSpPr>
            <a:spLocks noChangeArrowheads="1"/>
          </p:cNvSpPr>
          <p:nvPr/>
        </p:nvSpPr>
        <p:spPr bwMode="auto">
          <a:xfrm>
            <a:off x="696503" y="1903352"/>
            <a:ext cx="196215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依概率收敛</a:t>
            </a:r>
          </a:p>
        </p:txBody>
      </p:sp>
      <p:sp>
        <p:nvSpPr>
          <p:cNvPr id="36879" name="Rectangle 20"/>
          <p:cNvSpPr>
            <a:spLocks noChangeArrowheads="1"/>
          </p:cNvSpPr>
          <p:nvPr/>
        </p:nvSpPr>
        <p:spPr bwMode="auto">
          <a:xfrm>
            <a:off x="619848" y="5604097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以概率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收敛</a:t>
            </a:r>
          </a:p>
        </p:txBody>
      </p:sp>
      <p:graphicFrame>
        <p:nvGraphicFramePr>
          <p:cNvPr id="36870" name="Object 12"/>
          <p:cNvGraphicFramePr>
            <a:graphicFrameLocks noChangeAspect="1"/>
          </p:cNvGraphicFramePr>
          <p:nvPr/>
        </p:nvGraphicFramePr>
        <p:xfrm>
          <a:off x="5456757" y="5570759"/>
          <a:ext cx="2697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2" name="Equation" r:id="rId11" imgW="2705100" imgH="609600" progId="Equation.DSMT4">
                  <p:embed/>
                </p:oleObj>
              </mc:Choice>
              <mc:Fallback>
                <p:oleObj name="Equation" r:id="rId11" imgW="2705100" imgH="609600" progId="Equation.DSMT4">
                  <p:embed/>
                  <p:pic>
                    <p:nvPicPr>
                      <p:cNvPr id="3687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757" y="5570759"/>
                        <a:ext cx="2697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064134" y="5570759"/>
          <a:ext cx="1778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3" name="Equation" r:id="rId13" imgW="1778000" imgH="558800" progId="Equation.DSMT4">
                  <p:embed/>
                </p:oleObj>
              </mc:Choice>
              <mc:Fallback>
                <p:oleObj name="Equation" r:id="rId13" imgW="1778000" imgH="558800" progId="Equation.DSMT4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134" y="5570759"/>
                        <a:ext cx="17780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6228" name="Object 36"/>
          <p:cNvGraphicFramePr>
            <a:graphicFrameLocks noChangeAspect="1"/>
          </p:cNvGraphicFramePr>
          <p:nvPr/>
        </p:nvGraphicFramePr>
        <p:xfrm>
          <a:off x="5255948" y="4352648"/>
          <a:ext cx="28543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4" name="Equation" r:id="rId15" imgW="2870200" imgH="698500" progId="Equation.DSMT4">
                  <p:embed/>
                </p:oleObj>
              </mc:Choice>
              <mc:Fallback>
                <p:oleObj name="Equation" r:id="rId15" imgW="2870200" imgH="698500" progId="Equation.DSMT4">
                  <p:embed/>
                  <p:pic>
                    <p:nvPicPr>
                      <p:cNvPr id="141622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948" y="4352648"/>
                        <a:ext cx="2854325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6237" name="Object 45"/>
          <p:cNvGraphicFramePr>
            <a:graphicFrameLocks noChangeAspect="1"/>
          </p:cNvGraphicFramePr>
          <p:nvPr/>
        </p:nvGraphicFramePr>
        <p:xfrm>
          <a:off x="2811920" y="4376280"/>
          <a:ext cx="17208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5" name="Equation" r:id="rId17" imgW="1562100" imgH="558800" progId="Equation.DSMT4">
                  <p:embed/>
                </p:oleObj>
              </mc:Choice>
              <mc:Fallback>
                <p:oleObj name="Equation" r:id="rId17" imgW="1562100" imgH="558800" progId="Equation.DSMT4">
                  <p:embed/>
                  <p:pic>
                    <p:nvPicPr>
                      <p:cNvPr id="141623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920" y="4376280"/>
                        <a:ext cx="172085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>
            <a:extLst>
              <a:ext uri="{FF2B5EF4-FFF2-40B4-BE49-F238E27FC236}">
                <a16:creationId xmlns:a16="http://schemas.microsoft.com/office/drawing/2014/main" xmlns="" id="{37BD49DE-F32A-46B1-A409-3576D04E3B1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H="1">
            <a:off x="1538002" y="-109764"/>
            <a:ext cx="615553" cy="294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四种收敛性</a:t>
            </a:r>
            <a:endParaRPr lang="en-US" altLang="zh-CN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3BD0CF31-6B9F-45E6-9FAA-B6B561F2A912}"/>
              </a:ext>
            </a:extLst>
          </p:cNvPr>
          <p:cNvGrpSpPr/>
          <p:nvPr/>
        </p:nvGrpSpPr>
        <p:grpSpPr>
          <a:xfrm>
            <a:off x="2972852" y="5575973"/>
            <a:ext cx="1960563" cy="1107505"/>
            <a:chOff x="2474177" y="2609980"/>
            <a:chExt cx="1960563" cy="110750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495B5B76-1978-43BF-909F-DDB289D60DAD}"/>
                </a:ext>
              </a:extLst>
            </p:cNvPr>
            <p:cNvSpPr/>
            <p:nvPr/>
          </p:nvSpPr>
          <p:spPr>
            <a:xfrm>
              <a:off x="2474177" y="2609980"/>
              <a:ext cx="1960563" cy="6480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C405C71D-6842-4127-B102-D1F275506A54}"/>
                </a:ext>
              </a:extLst>
            </p:cNvPr>
            <p:cNvSpPr/>
            <p:nvPr/>
          </p:nvSpPr>
          <p:spPr>
            <a:xfrm>
              <a:off x="3071183" y="3255820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最强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369FB3CF-6EC9-4DCE-856A-BD527D3C6ABF}"/>
              </a:ext>
            </a:extLst>
          </p:cNvPr>
          <p:cNvSpPr/>
          <p:nvPr/>
        </p:nvSpPr>
        <p:spPr>
          <a:xfrm>
            <a:off x="2862157" y="2965550"/>
            <a:ext cx="1970087" cy="648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B9BB51C-6B28-46C6-B414-992F869AD10E}"/>
              </a:ext>
            </a:extLst>
          </p:cNvPr>
          <p:cNvSpPr/>
          <p:nvPr/>
        </p:nvSpPr>
        <p:spPr>
          <a:xfrm>
            <a:off x="3415714" y="3645415"/>
            <a:ext cx="838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最弱</a:t>
            </a:r>
          </a:p>
        </p:txBody>
      </p:sp>
      <p:sp>
        <p:nvSpPr>
          <p:cNvPr id="23" name="灯片编号占位符 2">
            <a:extLst>
              <a:ext uri="{FF2B5EF4-FFF2-40B4-BE49-F238E27FC236}">
                <a16:creationId xmlns:a16="http://schemas.microsoft.com/office/drawing/2014/main" xmlns="" id="{48CD8DA4-0776-43E8-AA53-515E47D88C4E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46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72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FAA24838-445F-4F86-99B6-A7432AB22E0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4285" y="2078038"/>
            <a:ext cx="61555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6600"/>
                </a:solidFill>
                <a:ea typeface="黑体" panose="02010609060101010101" pitchFamily="49" charset="-122"/>
              </a:rPr>
              <a:t>四种大数定律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xmlns="" id="{33063A13-8343-4A60-B843-C6ADCF8DF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8138" y="1323975"/>
          <a:ext cx="3027362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0" name="Equation" r:id="rId3" imgW="1371600" imgH="1739880" progId="Equation.DSMT4">
                  <p:embed/>
                </p:oleObj>
              </mc:Choice>
              <mc:Fallback>
                <p:oleObj name="Equation" r:id="rId3" imgW="1371600" imgH="173988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xmlns="" id="{33063A13-8343-4A60-B843-C6ADCF8DF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1323975"/>
                        <a:ext cx="3027362" cy="435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xmlns="" id="{D4B3FD47-6893-4CC1-967B-6D5AF29CF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373688"/>
          <a:ext cx="4622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1" name="Equation" r:id="rId5" imgW="2311400" imgH="431800" progId="Equation.DSMT4">
                  <p:embed/>
                </p:oleObj>
              </mc:Choice>
              <mc:Fallback>
                <p:oleObj name="Equation" r:id="rId5" imgW="2311400" imgH="431800" progId="Equation.DSMT4">
                  <p:embed/>
                  <p:pic>
                    <p:nvPicPr>
                      <p:cNvPr id="4" name="Object 8">
                        <a:extLst>
                          <a:ext uri="{FF2B5EF4-FFF2-40B4-BE49-F238E27FC236}">
                            <a16:creationId xmlns:a16="http://schemas.microsoft.com/office/drawing/2014/main" xmlns="" id="{D4B3FD47-6893-4CC1-967B-6D5AF29CF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373688"/>
                        <a:ext cx="4622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xmlns="" id="{69444459-7221-44D8-A053-C6AAD5B83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4148138"/>
          <a:ext cx="619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2" name="Equation" r:id="rId7" imgW="3098800" imgH="431800" progId="Equation.DSMT4">
                  <p:embed/>
                </p:oleObj>
              </mc:Choice>
              <mc:Fallback>
                <p:oleObj name="Equation" r:id="rId7" imgW="3098800" imgH="431800" progId="Equation.DSMT4">
                  <p:embed/>
                  <p:pic>
                    <p:nvPicPr>
                      <p:cNvPr id="5" name="Object 9">
                        <a:extLst>
                          <a:ext uri="{FF2B5EF4-FFF2-40B4-BE49-F238E27FC236}">
                            <a16:creationId xmlns:a16="http://schemas.microsoft.com/office/drawing/2014/main" xmlns="" id="{69444459-7221-44D8-A053-C6AAD5B83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148138"/>
                        <a:ext cx="6197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xmlns="" id="{7E06A12B-BCDD-4C59-B5C4-CDD2BA698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8863" y="2997200"/>
          <a:ext cx="544671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3" name="Equation" r:id="rId9" imgW="2717800" imgH="393700" progId="Equation.DSMT4">
                  <p:embed/>
                </p:oleObj>
              </mc:Choice>
              <mc:Fallback>
                <p:oleObj name="Equation" r:id="rId9" imgW="2717800" imgH="393700" progId="Equation.DSMT4">
                  <p:embed/>
                  <p:pic>
                    <p:nvPicPr>
                      <p:cNvPr id="6" name="Object 10">
                        <a:extLst>
                          <a:ext uri="{FF2B5EF4-FFF2-40B4-BE49-F238E27FC236}">
                            <a16:creationId xmlns:a16="http://schemas.microsoft.com/office/drawing/2014/main" xmlns="" id="{7E06A12B-BCDD-4C59-B5C4-CDD2BA698B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997200"/>
                        <a:ext cx="5446712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xmlns="" id="{44C3481B-B0DF-4A87-9C7F-BFCE484F8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0" y="1700213"/>
          <a:ext cx="56165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4" name="Equation" r:id="rId11" imgW="2806700" imgH="431800" progId="Equation.DSMT4">
                  <p:embed/>
                </p:oleObj>
              </mc:Choice>
              <mc:Fallback>
                <p:oleObj name="Equation" r:id="rId11" imgW="2806700" imgH="431800" progId="Equation.DSMT4">
                  <p:embed/>
                  <p:pic>
                    <p:nvPicPr>
                      <p:cNvPr id="7" name="Object 11">
                        <a:extLst>
                          <a:ext uri="{FF2B5EF4-FFF2-40B4-BE49-F238E27FC236}">
                            <a16:creationId xmlns:a16="http://schemas.microsoft.com/office/drawing/2014/main" xmlns="" id="{44C3481B-B0DF-4A87-9C7F-BFCE484F8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700213"/>
                        <a:ext cx="56165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C193B2E-9D1C-46C3-9C42-4080D80B9ACD}"/>
              </a:ext>
            </a:extLst>
          </p:cNvPr>
          <p:cNvSpPr txBox="1"/>
          <p:nvPr/>
        </p:nvSpPr>
        <p:spPr>
          <a:xfrm>
            <a:off x="8014635" y="3094365"/>
            <a:ext cx="1080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黑体" pitchFamily="49" charset="-122"/>
              </a:rPr>
              <a:t>特例</a:t>
            </a:r>
            <a:endParaRPr lang="zh-CN" altLang="en-US" dirty="0"/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xmlns="" id="{9C15304A-AAB6-481A-9D46-7BAE29D865A5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47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6DE1E0DC-DC03-493D-9139-3BFFA0AA8DA0}"/>
              </a:ext>
            </a:extLst>
          </p:cNvPr>
          <p:cNvGrpSpPr/>
          <p:nvPr/>
        </p:nvGrpSpPr>
        <p:grpSpPr>
          <a:xfrm>
            <a:off x="293521" y="1587084"/>
            <a:ext cx="8137131" cy="1908505"/>
            <a:chOff x="251400" y="1105624"/>
            <a:chExt cx="8137131" cy="1908505"/>
          </a:xfrm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xmlns="" id="{A45286DF-A8F6-4312-98A1-A2782DF7C3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9647757"/>
                </p:ext>
              </p:extLst>
            </p:nvPr>
          </p:nvGraphicFramePr>
          <p:xfrm>
            <a:off x="1217511" y="1711526"/>
            <a:ext cx="20256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26" name="Equation" r:id="rId3" imgW="1066337" imgH="253890" progId="Equation.DSMT4">
                    <p:embed/>
                  </p:oleObj>
                </mc:Choice>
                <mc:Fallback>
                  <p:oleObj name="Equation" r:id="rId3" imgW="1066337" imgH="25389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xmlns="" id="{A45286DF-A8F6-4312-98A1-A2782DF7C3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511" y="1711526"/>
                          <a:ext cx="202565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4">
              <a:extLst>
                <a:ext uri="{FF2B5EF4-FFF2-40B4-BE49-F238E27FC236}">
                  <a16:creationId xmlns:a16="http://schemas.microsoft.com/office/drawing/2014/main" xmlns="" id="{5A5E71AC-F05E-4D8F-9CA3-DEA66CD491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1196423"/>
                </p:ext>
              </p:extLst>
            </p:nvPr>
          </p:nvGraphicFramePr>
          <p:xfrm>
            <a:off x="3593775" y="1620836"/>
            <a:ext cx="2726690" cy="916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27" name="Equation" r:id="rId5" imgW="1435100" imgH="482600" progId="Equation.DSMT4">
                    <p:embed/>
                  </p:oleObj>
                </mc:Choice>
                <mc:Fallback>
                  <p:oleObj name="Equation" r:id="rId5" imgW="1435100" imgH="482600" progId="Equation.DSMT4">
                    <p:embed/>
                    <p:pic>
                      <p:nvPicPr>
                        <p:cNvPr id="6" name="Object 14">
                          <a:extLst>
                            <a:ext uri="{FF2B5EF4-FFF2-40B4-BE49-F238E27FC236}">
                              <a16:creationId xmlns:a16="http://schemas.microsoft.com/office/drawing/2014/main" xmlns="" id="{5A5E71AC-F05E-4D8F-9CA3-DEA66CD491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775" y="1620836"/>
                          <a:ext cx="2726690" cy="91694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>
              <a:extLst>
                <a:ext uri="{FF2B5EF4-FFF2-40B4-BE49-F238E27FC236}">
                  <a16:creationId xmlns:a16="http://schemas.microsoft.com/office/drawing/2014/main" xmlns="" id="{95F79D0F-1A00-4AA5-B0D8-7DC91711CF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5478009"/>
                </p:ext>
              </p:extLst>
            </p:nvPr>
          </p:nvGraphicFramePr>
          <p:xfrm>
            <a:off x="6474095" y="1796877"/>
            <a:ext cx="14478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28" name="Equation" r:id="rId7" imgW="761760" imgH="253800" progId="Equation.DSMT4">
                    <p:embed/>
                  </p:oleObj>
                </mc:Choice>
                <mc:Fallback>
                  <p:oleObj name="Equation" r:id="rId7" imgW="761760" imgH="253800" progId="Equation.DSMT4">
                    <p:embed/>
                    <p:pic>
                      <p:nvPicPr>
                        <p:cNvPr id="7" name="Object 7">
                          <a:extLst>
                            <a:ext uri="{FF2B5EF4-FFF2-40B4-BE49-F238E27FC236}">
                              <a16:creationId xmlns:a16="http://schemas.microsoft.com/office/drawing/2014/main" xmlns="" id="{95F79D0F-1A00-4AA5-B0D8-7DC91711CF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4095" y="1796877"/>
                          <a:ext cx="1447800" cy="48260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67DA9816-8885-4269-BD3A-735F3DCDF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755" y="2532161"/>
              <a:ext cx="5275807" cy="48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二项分布的极限分布</a:t>
              </a:r>
              <a:r>
                <a:rPr lang="zh-CN" altLang="en-US" sz="26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是正态分布</a:t>
              </a:r>
              <a:endParaRPr lang="en-US" altLang="zh-CN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endParaRPr lang="zh-CN" altLang="en-US" sz="2108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" name="圆角矩形 3">
              <a:extLst>
                <a:ext uri="{FF2B5EF4-FFF2-40B4-BE49-F238E27FC236}">
                  <a16:creationId xmlns:a16="http://schemas.microsoft.com/office/drawing/2014/main" xmlns="" id="{3D3D12E8-F868-4F53-81BC-D3AD4073E47B}"/>
                </a:ext>
              </a:extLst>
            </p:cNvPr>
            <p:cNvSpPr/>
            <p:nvPr/>
          </p:nvSpPr>
          <p:spPr>
            <a:xfrm>
              <a:off x="251400" y="1116680"/>
              <a:ext cx="8065120" cy="4742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zh-CN" altLang="en-US" sz="2390" dirty="0">
                <a:solidFill>
                  <a:srgbClr val="006600"/>
                </a:solidFill>
                <a:ea typeface="黑体" pitchFamily="49" charset="-122"/>
                <a:cs typeface="Times New Roman" pitchFamily="18" charset="0"/>
              </a:endParaRPr>
            </a:p>
          </p:txBody>
        </p:sp>
        <p:sp>
          <p:nvSpPr>
            <p:cNvPr id="11" name="矩形 5">
              <a:extLst>
                <a:ext uri="{FF2B5EF4-FFF2-40B4-BE49-F238E27FC236}">
                  <a16:creationId xmlns:a16="http://schemas.microsoft.com/office/drawing/2014/main" xmlns="" id="{D0D49C3A-0152-440E-B255-6C0BDC8C5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10" y="1105624"/>
              <a:ext cx="806512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dirty="0">
                  <a:solidFill>
                    <a:srgbClr val="006600"/>
                  </a:solidFill>
                  <a:latin typeface="+mj-lt"/>
                  <a:ea typeface="黑体" pitchFamily="49" charset="-122"/>
                </a:rPr>
                <a:t>棣莫佛</a:t>
              </a:r>
              <a:r>
                <a:rPr lang="en-US" altLang="zh-CN" sz="2600" dirty="0">
                  <a:solidFill>
                    <a:srgbClr val="006600"/>
                  </a:solidFill>
                  <a:latin typeface="+mj-lt"/>
                  <a:ea typeface="黑体" pitchFamily="49" charset="-122"/>
                </a:rPr>
                <a:t>-</a:t>
              </a:r>
              <a:r>
                <a:rPr lang="zh-CN" altLang="en-US" sz="26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拉普拉斯</a:t>
              </a:r>
              <a:r>
                <a:rPr lang="en-US" altLang="zh-CN" sz="26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(De </a:t>
              </a:r>
              <a:r>
                <a:rPr lang="en-US" altLang="zh-CN" sz="2600" dirty="0" err="1">
                  <a:solidFill>
                    <a:srgbClr val="0066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Movire</a:t>
              </a:r>
              <a:r>
                <a:rPr lang="en-US" altLang="zh-CN" sz="26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 - Laplace )</a:t>
              </a:r>
              <a:r>
                <a:rPr lang="zh-CN" altLang="en-US" sz="2600" dirty="0">
                  <a:solidFill>
                    <a:srgbClr val="006600"/>
                  </a:solidFill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中心极限定理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5DE4FE40-991E-4E1E-B232-4842743C975F}"/>
              </a:ext>
            </a:extLst>
          </p:cNvPr>
          <p:cNvGrpSpPr/>
          <p:nvPr/>
        </p:nvGrpSpPr>
        <p:grpSpPr>
          <a:xfrm>
            <a:off x="4602500" y="4157807"/>
            <a:ext cx="3609985" cy="776952"/>
            <a:chOff x="3131595" y="2425326"/>
            <a:chExt cx="2568354" cy="552769"/>
          </a:xfrm>
        </p:grpSpPr>
        <p:sp>
          <p:nvSpPr>
            <p:cNvPr id="16" name="右箭头 7">
              <a:extLst>
                <a:ext uri="{FF2B5EF4-FFF2-40B4-BE49-F238E27FC236}">
                  <a16:creationId xmlns:a16="http://schemas.microsoft.com/office/drawing/2014/main" xmlns="" id="{5F207634-B422-4749-9FA6-847738BF8CB4}"/>
                </a:ext>
              </a:extLst>
            </p:cNvPr>
            <p:cNvSpPr/>
            <p:nvPr/>
          </p:nvSpPr>
          <p:spPr>
            <a:xfrm rot="20256138">
              <a:off x="3131595" y="2646153"/>
              <a:ext cx="432048" cy="234656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xmlns="" id="{5B35FE2B-7EE0-4820-BC01-25E4BF508C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3435" y="2425326"/>
            <a:ext cx="1886514" cy="552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29" name="Equation" r:id="rId9" imgW="1473120" imgH="431640" progId="Equation.DSMT4">
                    <p:embed/>
                  </p:oleObj>
                </mc:Choice>
                <mc:Fallback>
                  <p:oleObj name="Equation" r:id="rId9" imgW="1473120" imgH="43164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xmlns="" id="{5B35FE2B-7EE0-4820-BC01-25E4BF508C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3435" y="2425326"/>
                          <a:ext cx="1886514" cy="552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296E0539-C73C-40CD-BD2E-3F00B7F019C3}"/>
              </a:ext>
            </a:extLst>
          </p:cNvPr>
          <p:cNvGrpSpPr/>
          <p:nvPr/>
        </p:nvGrpSpPr>
        <p:grpSpPr>
          <a:xfrm>
            <a:off x="4611940" y="5181858"/>
            <a:ext cx="4063253" cy="863600"/>
            <a:chOff x="3149453" y="2996673"/>
            <a:chExt cx="2890836" cy="614415"/>
          </a:xfrm>
        </p:grpSpPr>
        <p:graphicFrame>
          <p:nvGraphicFramePr>
            <p:cNvPr id="19" name="Object 12">
              <a:extLst>
                <a:ext uri="{FF2B5EF4-FFF2-40B4-BE49-F238E27FC236}">
                  <a16:creationId xmlns:a16="http://schemas.microsoft.com/office/drawing/2014/main" xmlns="" id="{E230A0CB-2515-425E-BAEE-7FEA425F8A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251" y="2996673"/>
            <a:ext cx="2248038" cy="614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0" name="Equation" r:id="rId11" imgW="3949700" imgH="1079500" progId="Equation.DSMT4">
                    <p:embed/>
                  </p:oleObj>
                </mc:Choice>
                <mc:Fallback>
                  <p:oleObj name="Equation" r:id="rId11" imgW="3949700" imgH="1079500" progId="Equation.DSMT4">
                    <p:embed/>
                    <p:pic>
                      <p:nvPicPr>
                        <p:cNvPr id="19" name="Object 12">
                          <a:extLst>
                            <a:ext uri="{FF2B5EF4-FFF2-40B4-BE49-F238E27FC236}">
                              <a16:creationId xmlns:a16="http://schemas.microsoft.com/office/drawing/2014/main" xmlns="" id="{E230A0CB-2515-425E-BAEE-7FEA425F8A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251" y="2996673"/>
                          <a:ext cx="2248038" cy="6144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右箭头 22">
              <a:extLst>
                <a:ext uri="{FF2B5EF4-FFF2-40B4-BE49-F238E27FC236}">
                  <a16:creationId xmlns:a16="http://schemas.microsoft.com/office/drawing/2014/main" xmlns="" id="{720CAD26-7109-4B2B-87D4-4338A807549F}"/>
                </a:ext>
              </a:extLst>
            </p:cNvPr>
            <p:cNvSpPr/>
            <p:nvPr/>
          </p:nvSpPr>
          <p:spPr>
            <a:xfrm rot="1592355">
              <a:off x="3149453" y="3031248"/>
              <a:ext cx="432048" cy="23437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D76C24C0-250E-4DB1-B001-E89E3FDB1E30}"/>
              </a:ext>
            </a:extLst>
          </p:cNvPr>
          <p:cNvGrpSpPr/>
          <p:nvPr/>
        </p:nvGrpSpPr>
        <p:grpSpPr>
          <a:xfrm>
            <a:off x="251400" y="3518358"/>
            <a:ext cx="9865370" cy="3125790"/>
            <a:chOff x="251400" y="3518358"/>
            <a:chExt cx="9865370" cy="312579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BAA0A5EC-0981-41CA-BBFB-9A3BC13AF5A0}"/>
                </a:ext>
              </a:extLst>
            </p:cNvPr>
            <p:cNvGrpSpPr/>
            <p:nvPr/>
          </p:nvGrpSpPr>
          <p:grpSpPr>
            <a:xfrm>
              <a:off x="251400" y="3518358"/>
              <a:ext cx="9865370" cy="3125790"/>
              <a:chOff x="251400" y="3518358"/>
              <a:chExt cx="9865370" cy="3125790"/>
            </a:xfrm>
          </p:grpSpPr>
          <p:sp>
            <p:nvSpPr>
              <p:cNvPr id="12" name="圆角矩形 14">
                <a:extLst>
                  <a:ext uri="{FF2B5EF4-FFF2-40B4-BE49-F238E27FC236}">
                    <a16:creationId xmlns:a16="http://schemas.microsoft.com/office/drawing/2014/main" xmlns="" id="{01189D7E-BF21-49D4-B109-5DBC29699171}"/>
                  </a:ext>
                </a:extLst>
              </p:cNvPr>
              <p:cNvSpPr/>
              <p:nvPr/>
            </p:nvSpPr>
            <p:spPr>
              <a:xfrm>
                <a:off x="323411" y="3518358"/>
                <a:ext cx="7993109" cy="62309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 lang="zh-CN" altLang="en-US" dirty="0">
                  <a:solidFill>
                    <a:srgbClr val="006600"/>
                  </a:solidFill>
                  <a:ea typeface="黑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425D77C4-40FF-45A9-864B-CC9E77DCBB93}"/>
                  </a:ext>
                </a:extLst>
              </p:cNvPr>
              <p:cNvSpPr/>
              <p:nvPr/>
            </p:nvSpPr>
            <p:spPr>
              <a:xfrm>
                <a:off x="611451" y="3576679"/>
                <a:ext cx="698497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600" dirty="0">
                    <a:solidFill>
                      <a:srgbClr val="006600"/>
                    </a:solidFill>
                    <a:ea typeface="黑体" pitchFamily="49" charset="-122"/>
                  </a:rPr>
                  <a:t>林德伯格</a:t>
                </a:r>
                <a:r>
                  <a:rPr lang="en-US" altLang="zh-CN" sz="2600" dirty="0">
                    <a:solidFill>
                      <a:srgbClr val="006600"/>
                    </a:solidFill>
                    <a:ea typeface="黑体" pitchFamily="49" charset="-122"/>
                  </a:rPr>
                  <a:t>-</a:t>
                </a:r>
                <a:r>
                  <a:rPr lang="zh-CN" altLang="en-US" sz="26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列维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6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Lindeberg</a:t>
                </a:r>
                <a:r>
                  <a:rPr lang="en-US" altLang="zh-CN" sz="2600" i="1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-Levy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6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中心极限定理</a:t>
                </a:r>
              </a:p>
            </p:txBody>
          </p:sp>
          <p:graphicFrame>
            <p:nvGraphicFramePr>
              <p:cNvPr id="14" name="Object 14">
                <a:extLst>
                  <a:ext uri="{FF2B5EF4-FFF2-40B4-BE49-F238E27FC236}">
                    <a16:creationId xmlns:a16="http://schemas.microsoft.com/office/drawing/2014/main" xmlns="" id="{FA319084-66DB-4597-B1CC-CA5D0477C8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5270" y="4735271"/>
              <a:ext cx="3709988" cy="127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31" name="Equation" r:id="rId13" imgW="1841400" imgH="634680" progId="Equation.DSMT4">
                      <p:embed/>
                    </p:oleObj>
                  </mc:Choice>
                  <mc:Fallback>
                    <p:oleObj name="Equation" r:id="rId13" imgW="1841400" imgH="634680" progId="Equation.DSMT4">
                      <p:embed/>
                      <p:pic>
                        <p:nvPicPr>
                          <p:cNvPr id="14" name="Object 14">
                            <a:extLst>
                              <a:ext uri="{FF2B5EF4-FFF2-40B4-BE49-F238E27FC236}">
                                <a16:creationId xmlns:a16="http://schemas.microsoft.com/office/drawing/2014/main" xmlns="" id="{FA319084-66DB-4597-B1CC-CA5D0477C8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5270" y="4735271"/>
                            <a:ext cx="3709988" cy="1270000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Rectangle 2066">
                <a:extLst>
                  <a:ext uri="{FF2B5EF4-FFF2-40B4-BE49-F238E27FC236}">
                    <a16:creationId xmlns:a16="http://schemas.microsoft.com/office/drawing/2014/main" xmlns="" id="{30C82107-754C-472B-A330-D40BCA389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00" y="6045458"/>
                <a:ext cx="9865370" cy="598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6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itchFamily="18" charset="0"/>
                  </a:rPr>
                  <a:t>独立同分布的随机变量的和标准化后近似服从标准正态分布</a:t>
                </a:r>
                <a:endParaRPr lang="en-US" altLang="zh-CN" sz="26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D7864D7D-B831-4CA9-AA4C-18F3903BC621}"/>
                </a:ext>
              </a:extLst>
            </p:cNvPr>
            <p:cNvGrpSpPr/>
            <p:nvPr/>
          </p:nvGrpSpPr>
          <p:grpSpPr>
            <a:xfrm>
              <a:off x="686360" y="4222106"/>
              <a:ext cx="3249107" cy="482600"/>
              <a:chOff x="686360" y="4222106"/>
              <a:chExt cx="3249107" cy="482600"/>
            </a:xfrm>
          </p:grpSpPr>
          <p:graphicFrame>
            <p:nvGraphicFramePr>
              <p:cNvPr id="24" name="Object 11">
                <a:extLst>
                  <a:ext uri="{FF2B5EF4-FFF2-40B4-BE49-F238E27FC236}">
                    <a16:creationId xmlns:a16="http://schemas.microsoft.com/office/drawing/2014/main" xmlns="" id="{C5B98DF5-CFDF-4C22-9384-FF5653DD3F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86360" y="4246724"/>
              <a:ext cx="14224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32" name="Equation" r:id="rId15" imgW="711000" imgH="228600" progId="Equation.DSMT4">
                      <p:embed/>
                    </p:oleObj>
                  </mc:Choice>
                  <mc:Fallback>
                    <p:oleObj name="Equation" r:id="rId15" imgW="711000" imgH="228600" progId="Equation.DSMT4">
                      <p:embed/>
                      <p:pic>
                        <p:nvPicPr>
                          <p:cNvPr id="24" name="Object 11">
                            <a:extLst>
                              <a:ext uri="{FF2B5EF4-FFF2-40B4-BE49-F238E27FC236}">
                                <a16:creationId xmlns:a16="http://schemas.microsoft.com/office/drawing/2014/main" xmlns="" id="{C5B98DF5-CFDF-4C22-9384-FF5653DD3F5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6360" y="4246724"/>
                            <a:ext cx="1422400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8">
                <a:extLst>
                  <a:ext uri="{FF2B5EF4-FFF2-40B4-BE49-F238E27FC236}">
                    <a16:creationId xmlns:a16="http://schemas.microsoft.com/office/drawing/2014/main" xmlns="" id="{47925E8B-E045-49DA-91CF-78A7774B06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11467" y="4222106"/>
              <a:ext cx="1524000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33" name="Equation" r:id="rId17" imgW="761760" imgH="241200" progId="Equation.DSMT4">
                      <p:embed/>
                    </p:oleObj>
                  </mc:Choice>
                  <mc:Fallback>
                    <p:oleObj name="Equation" r:id="rId17" imgW="761760" imgH="241200" progId="Equation.DSMT4">
                      <p:embed/>
                      <p:pic>
                        <p:nvPicPr>
                          <p:cNvPr id="25" name="Object 8">
                            <a:extLst>
                              <a:ext uri="{FF2B5EF4-FFF2-40B4-BE49-F238E27FC236}">
                                <a16:creationId xmlns:a16="http://schemas.microsoft.com/office/drawing/2014/main" xmlns="" id="{47925E8B-E045-49DA-91CF-78A7774B064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1467" y="4222106"/>
                            <a:ext cx="1524000" cy="482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F5038647-919C-4099-BC1C-81199024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942975"/>
            <a:ext cx="561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  </a:t>
            </a:r>
            <a:r>
              <a:rPr kumimoji="1"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中心极限定理</a:t>
            </a:r>
          </a:p>
        </p:txBody>
      </p:sp>
      <p:sp>
        <p:nvSpPr>
          <p:cNvPr id="29" name="灯片编号占位符 2">
            <a:extLst>
              <a:ext uri="{FF2B5EF4-FFF2-40B4-BE49-F238E27FC236}">
                <a16:creationId xmlns:a16="http://schemas.microsoft.com/office/drawing/2014/main" xmlns="" id="{E755D685-F2AB-40E9-87C5-989A0E6B89CA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48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xmlns="" id="{22E785FC-2EBF-42DD-965B-19677F0A3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393825"/>
            <a:ext cx="7696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第五章知识点</a:t>
            </a:r>
          </a:p>
        </p:txBody>
      </p:sp>
      <p:pic>
        <p:nvPicPr>
          <p:cNvPr id="62468" name="Picture 5" descr="图片5">
            <a:extLst>
              <a:ext uri="{FF2B5EF4-FFF2-40B4-BE49-F238E27FC236}">
                <a16:creationId xmlns:a16="http://schemas.microsoft.com/office/drawing/2014/main" xmlns="" id="{66BDB190-A801-4575-B469-088BCB262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755900"/>
            <a:ext cx="58562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xmlns="" id="{1AFE74AA-7C9A-4333-9E90-1386CE9AB98A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49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>
            <a:extLst>
              <a:ext uri="{FF2B5EF4-FFF2-40B4-BE49-F238E27FC236}">
                <a16:creationId xmlns:a16="http://schemas.microsoft.com/office/drawing/2014/main" xmlns="" id="{F65F3061-E7FF-4787-A782-C0AF0E8F8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541463"/>
            <a:ext cx="61436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事件的运算</a:t>
            </a:r>
            <a:r>
              <a:rPr lang="zh-CN" altLang="en-US" dirty="0"/>
              <a:t>：和、差、积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20483" name="TextBox 1">
            <a:extLst>
              <a:ext uri="{FF2B5EF4-FFF2-40B4-BE49-F238E27FC236}">
                <a16:creationId xmlns:a16="http://schemas.microsoft.com/office/drawing/2014/main" xmlns="" id="{09309A41-6F47-4283-8ECA-8DD4F068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974975"/>
            <a:ext cx="6715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事件的关系</a:t>
            </a:r>
            <a:r>
              <a:rPr lang="zh-CN" altLang="en-US" dirty="0"/>
              <a:t>：包含，相等，互斥，互逆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192178AA-D537-4F80-95EA-BDE34A4DA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489301"/>
            <a:ext cx="742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运算律</a:t>
            </a:r>
            <a:r>
              <a:rPr lang="zh-CN" altLang="en-US"/>
              <a:t>：交换律、结合律、分配率、对偶律</a:t>
            </a:r>
          </a:p>
        </p:txBody>
      </p:sp>
      <p:graphicFrame>
        <p:nvGraphicFramePr>
          <p:cNvPr id="20485" name="Object 51">
            <a:extLst>
              <a:ext uri="{FF2B5EF4-FFF2-40B4-BE49-F238E27FC236}">
                <a16:creationId xmlns:a16="http://schemas.microsoft.com/office/drawing/2014/main" xmlns="" id="{803D7049-01EA-4234-90F5-8209618FE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687075"/>
              </p:ext>
            </p:extLst>
          </p:nvPr>
        </p:nvGraphicFramePr>
        <p:xfrm>
          <a:off x="230188" y="3729038"/>
          <a:ext cx="1143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Equation" r:id="rId3" imgW="457200" imgH="190500" progId="Equation.DSMT4">
                  <p:embed/>
                </p:oleObj>
              </mc:Choice>
              <mc:Fallback>
                <p:oleObj name="Equation" r:id="rId3" imgW="457200" imgH="1905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3729038"/>
                        <a:ext cx="1143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55">
            <a:extLst>
              <a:ext uri="{FF2B5EF4-FFF2-40B4-BE49-F238E27FC236}">
                <a16:creationId xmlns:a16="http://schemas.microsoft.com/office/drawing/2014/main" xmlns="" id="{5324C8EF-E885-4EBB-A853-8F49D045D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9278"/>
              </p:ext>
            </p:extLst>
          </p:nvPr>
        </p:nvGraphicFramePr>
        <p:xfrm>
          <a:off x="2483768" y="3732335"/>
          <a:ext cx="1079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Equation" r:id="rId5" imgW="431613" imgH="190417" progId="Equation.DSMT4">
                  <p:embed/>
                </p:oleObj>
              </mc:Choice>
              <mc:Fallback>
                <p:oleObj name="Equation" r:id="rId5" imgW="431613" imgH="190417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732335"/>
                        <a:ext cx="1079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7" name="组合 11">
            <a:extLst>
              <a:ext uri="{FF2B5EF4-FFF2-40B4-BE49-F238E27FC236}">
                <a16:creationId xmlns:a16="http://schemas.microsoft.com/office/drawing/2014/main" xmlns="" id="{A329D243-CE5E-4646-939C-6F128BBF571C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3779134"/>
            <a:ext cx="1295400" cy="471488"/>
            <a:chOff x="5429256" y="3557588"/>
            <a:chExt cx="1295400" cy="471488"/>
          </a:xfrm>
        </p:grpSpPr>
        <p:graphicFrame>
          <p:nvGraphicFramePr>
            <p:cNvPr id="20501" name="Object 61">
              <a:extLst>
                <a:ext uri="{FF2B5EF4-FFF2-40B4-BE49-F238E27FC236}">
                  <a16:creationId xmlns:a16="http://schemas.microsoft.com/office/drawing/2014/main" xmlns="" id="{32F72C6C-4553-4236-9576-C696D6F626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9256" y="3557588"/>
            <a:ext cx="866775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Equation" r:id="rId7" imgW="355292" imgH="164957" progId="Equation.DSMT4">
                    <p:embed/>
                  </p:oleObj>
                </mc:Choice>
                <mc:Fallback>
                  <p:oleObj name="Equation" r:id="rId7" imgW="355292" imgH="164957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3557588"/>
                          <a:ext cx="866775" cy="401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Text Box 62">
              <a:extLst>
                <a:ext uri="{FF2B5EF4-FFF2-40B4-BE49-F238E27FC236}">
                  <a16:creationId xmlns:a16="http://schemas.microsoft.com/office/drawing/2014/main" xmlns="" id="{8FA2911E-3439-48AD-AC39-1B3B0764D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7456" y="35718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ea typeface="黑体" panose="02010609060101010101" pitchFamily="49" charset="-122"/>
                  <a:sym typeface="Symbol" panose="05050102010706020507" pitchFamily="18" charset="2"/>
                </a:rPr>
                <a:t>;</a:t>
              </a:r>
              <a:endParaRPr kumimoji="1" lang="en-US" altLang="zh-CN" sz="2400" dirty="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20488" name="组合 17">
            <a:extLst>
              <a:ext uri="{FF2B5EF4-FFF2-40B4-BE49-F238E27FC236}">
                <a16:creationId xmlns:a16="http://schemas.microsoft.com/office/drawing/2014/main" xmlns="" id="{B7B49C41-FFF5-447E-B83B-DF113D963869}"/>
              </a:ext>
            </a:extLst>
          </p:cNvPr>
          <p:cNvGrpSpPr>
            <a:grpSpLocks/>
          </p:cNvGrpSpPr>
          <p:nvPr/>
        </p:nvGrpSpPr>
        <p:grpSpPr bwMode="auto">
          <a:xfrm>
            <a:off x="6373828" y="3577522"/>
            <a:ext cx="1630362" cy="889000"/>
            <a:chOff x="5397500" y="5157788"/>
            <a:chExt cx="1630344" cy="889000"/>
          </a:xfrm>
        </p:grpSpPr>
        <p:graphicFrame>
          <p:nvGraphicFramePr>
            <p:cNvPr id="20496" name="Object 70">
              <a:extLst>
                <a:ext uri="{FF2B5EF4-FFF2-40B4-BE49-F238E27FC236}">
                  <a16:creationId xmlns:a16="http://schemas.microsoft.com/office/drawing/2014/main" xmlns="" id="{0BBFC503-2682-44E8-8AA9-5E79C5ECA1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84832" y="5240340"/>
            <a:ext cx="1243012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Equation" r:id="rId9" imgW="672808" imgH="190417" progId="Equation.DSMT4">
                    <p:embed/>
                  </p:oleObj>
                </mc:Choice>
                <mc:Fallback>
                  <p:oleObj name="Equation" r:id="rId9" imgW="672808" imgH="190417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4832" y="5240340"/>
                          <a:ext cx="1243012" cy="35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Text Box 71">
              <a:extLst>
                <a:ext uri="{FF2B5EF4-FFF2-40B4-BE49-F238E27FC236}">
                  <a16:creationId xmlns:a16="http://schemas.microsoft.com/office/drawing/2014/main" xmlns="" id="{525C868B-D1D9-4021-9D2F-88178B8CA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0" y="5157788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①</a:t>
              </a:r>
            </a:p>
          </p:txBody>
        </p:sp>
        <p:sp>
          <p:nvSpPr>
            <p:cNvPr id="20498" name="Text Box 72">
              <a:extLst>
                <a:ext uri="{FF2B5EF4-FFF2-40B4-BE49-F238E27FC236}">
                  <a16:creationId xmlns:a16="http://schemas.microsoft.com/office/drawing/2014/main" xmlns="" id="{69D02049-682C-4A86-909A-17A2E1636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0" y="5564188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②</a:t>
              </a:r>
            </a:p>
          </p:txBody>
        </p:sp>
        <p:sp>
          <p:nvSpPr>
            <p:cNvPr id="20499" name="Text Box 74">
              <a:extLst>
                <a:ext uri="{FF2B5EF4-FFF2-40B4-BE49-F238E27FC236}">
                  <a16:creationId xmlns:a16="http://schemas.microsoft.com/office/drawing/2014/main" xmlns="" id="{95DDA1D5-FDD6-4859-93AF-9BC6C2A47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55895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ea typeface="黑体" panose="02010609060101010101" pitchFamily="49" charset="-122"/>
                  <a:sym typeface="Symbol" panose="05050102010706020507" pitchFamily="18" charset="2"/>
                </a:rPr>
                <a:t></a:t>
              </a:r>
              <a:endParaRPr kumimoji="1" lang="en-US" altLang="zh-CN" sz="2400" dirty="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graphicFrame>
          <p:nvGraphicFramePr>
            <p:cNvPr id="20500" name="Object 73">
              <a:extLst>
                <a:ext uri="{FF2B5EF4-FFF2-40B4-BE49-F238E27FC236}">
                  <a16:creationId xmlns:a16="http://schemas.microsoft.com/office/drawing/2014/main" xmlns="" id="{4B5E4279-18DC-45A7-B959-6338BB809F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40407" y="5638806"/>
            <a:ext cx="68103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Equation" r:id="rId11" imgW="368140" imgH="165028" progId="Equation.DSMT4">
                    <p:embed/>
                  </p:oleObj>
                </mc:Choice>
                <mc:Fallback>
                  <p:oleObj name="Equation" r:id="rId11" imgW="368140" imgH="165028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0407" y="5638806"/>
                          <a:ext cx="681037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9" name="Object 4">
            <a:extLst>
              <a:ext uri="{FF2B5EF4-FFF2-40B4-BE49-F238E27FC236}">
                <a16:creationId xmlns:a16="http://schemas.microsoft.com/office/drawing/2014/main" xmlns="" id="{9EFAAF3E-4B00-4D64-9A5F-125C73EFD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0007"/>
              </p:ext>
            </p:extLst>
          </p:nvPr>
        </p:nvGraphicFramePr>
        <p:xfrm>
          <a:off x="627063" y="2243088"/>
          <a:ext cx="1174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Equation" r:id="rId13" imgW="469696" imgH="190417" progId="Equation.DSMT4">
                  <p:embed/>
                </p:oleObj>
              </mc:Choice>
              <mc:Fallback>
                <p:oleObj name="Equation" r:id="rId13" imgW="469696" imgH="1904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243088"/>
                        <a:ext cx="11747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5">
            <a:extLst>
              <a:ext uri="{FF2B5EF4-FFF2-40B4-BE49-F238E27FC236}">
                <a16:creationId xmlns:a16="http://schemas.microsoft.com/office/drawing/2014/main" xmlns="" id="{A40288D1-F4B6-4263-B16C-30ABA47B5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39952"/>
              </p:ext>
            </p:extLst>
          </p:nvPr>
        </p:nvGraphicFramePr>
        <p:xfrm>
          <a:off x="5999167" y="2257425"/>
          <a:ext cx="2000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Equation" r:id="rId15" imgW="799753" imgH="190417" progId="Equation.DSMT4">
                  <p:embed/>
                </p:oleObj>
              </mc:Choice>
              <mc:Fallback>
                <p:oleObj name="Equation" r:id="rId15" imgW="799753" imgH="19041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7" y="2257425"/>
                        <a:ext cx="2000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6">
            <a:extLst>
              <a:ext uri="{FF2B5EF4-FFF2-40B4-BE49-F238E27FC236}">
                <a16:creationId xmlns:a16="http://schemas.microsoft.com/office/drawing/2014/main" xmlns="" id="{E48AA766-6389-461E-8EB1-1357BDC97F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93477"/>
              </p:ext>
            </p:extLst>
          </p:nvPr>
        </p:nvGraphicFramePr>
        <p:xfrm>
          <a:off x="2771800" y="22098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Equation" r:id="rId17" imgW="838200" imgH="228600" progId="Equation.DSMT4">
                  <p:embed/>
                </p:oleObj>
              </mc:Choice>
              <mc:Fallback>
                <p:oleObj name="Equation" r:id="rId17" imgW="838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209800"/>
                        <a:ext cx="2095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3">
            <a:extLst>
              <a:ext uri="{FF2B5EF4-FFF2-40B4-BE49-F238E27FC236}">
                <a16:creationId xmlns:a16="http://schemas.microsoft.com/office/drawing/2014/main" xmlns="" id="{FBF33817-2C7E-4785-A862-0CF7F711D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966788"/>
            <a:ext cx="6523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8000"/>
                </a:solidFill>
                <a:ea typeface="黑体" panose="02010609060101010101" pitchFamily="49" charset="-122"/>
              </a:rPr>
              <a:t>1.2  </a:t>
            </a:r>
            <a:r>
              <a:rPr kumimoji="1" lang="zh-CN" altLang="en-US">
                <a:solidFill>
                  <a:srgbClr val="008000"/>
                </a:solidFill>
                <a:ea typeface="黑体" panose="02010609060101010101" pitchFamily="49" charset="-122"/>
              </a:rPr>
              <a:t>随机事件的关系和运算</a:t>
            </a:r>
          </a:p>
        </p:txBody>
      </p:sp>
      <p:graphicFrame>
        <p:nvGraphicFramePr>
          <p:cNvPr id="1192963" name="Object 3">
            <a:extLst>
              <a:ext uri="{FF2B5EF4-FFF2-40B4-BE49-F238E27FC236}">
                <a16:creationId xmlns:a16="http://schemas.microsoft.com/office/drawing/2014/main" xmlns="" id="{F6DC46E8-7932-495E-B3E0-E1CDC4A9A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871732"/>
              </p:ext>
            </p:extLst>
          </p:nvPr>
        </p:nvGraphicFramePr>
        <p:xfrm>
          <a:off x="827584" y="5229200"/>
          <a:ext cx="19399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Equation" r:id="rId19" imgW="876300" imgH="469900" progId="Equation.DSMT4">
                  <p:embed/>
                </p:oleObj>
              </mc:Choice>
              <mc:Fallback>
                <p:oleObj name="Equation" r:id="rId19" imgW="8763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229200"/>
                        <a:ext cx="19399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2964" name="Object 11">
            <a:extLst>
              <a:ext uri="{FF2B5EF4-FFF2-40B4-BE49-F238E27FC236}">
                <a16:creationId xmlns:a16="http://schemas.microsoft.com/office/drawing/2014/main" xmlns="" id="{6A8AF1FF-06DF-431F-905E-67F1B739B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43273"/>
              </p:ext>
            </p:extLst>
          </p:nvPr>
        </p:nvGraphicFramePr>
        <p:xfrm>
          <a:off x="3203848" y="5229200"/>
          <a:ext cx="19399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Equation" r:id="rId21" imgW="876300" imgH="469900" progId="Equation.DSMT4">
                  <p:embed/>
                </p:oleObj>
              </mc:Choice>
              <mc:Fallback>
                <p:oleObj name="Equation" r:id="rId21" imgW="8763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229200"/>
                        <a:ext cx="19399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灯片编号占位符 2">
            <a:extLst>
              <a:ext uri="{FF2B5EF4-FFF2-40B4-BE49-F238E27FC236}">
                <a16:creationId xmlns:a16="http://schemas.microsoft.com/office/drawing/2014/main" xmlns="" id="{8060EB6B-6ACE-49FC-8017-D321B8B96FA4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5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144" name="Picture 7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9" y="5087597"/>
            <a:ext cx="2872184" cy="1604661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5" name="Picture 73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45436"/>
            <a:ext cx="761281" cy="55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6" name="Picture 74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90" y="2245436"/>
            <a:ext cx="1067269" cy="58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7" name="Picture 7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45436"/>
            <a:ext cx="743520" cy="58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8" name="Picture 76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08555"/>
            <a:ext cx="870359" cy="49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9" name="Picture 77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37" y="3683866"/>
            <a:ext cx="881062" cy="60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50" name="Picture 78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87" y="3656869"/>
            <a:ext cx="933271" cy="6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789767CB-C2E2-4263-B1A6-97B5328CA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016000"/>
            <a:ext cx="561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5.1  </a:t>
            </a:r>
            <a:r>
              <a:rPr kumimoji="1" lang="zh-CN" altLang="en-US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基本概念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8B7B8408-BDD3-4480-82FD-D6DA774B6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197485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统计量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21F08672-B8D3-4331-8CB2-04DEFF98C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2940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样本均值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5253A090-0E92-48AB-ABA8-417740F09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141663"/>
          <a:ext cx="185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" name="Equation" r:id="rId3" imgW="1824228" imgH="923914" progId="Equation.DSMT4">
                  <p:embed/>
                </p:oleObj>
              </mc:Choice>
              <mc:Fallback>
                <p:oleObj name="Equation" r:id="rId3" imgW="1824228" imgH="92391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141663"/>
                        <a:ext cx="1854200" cy="952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xmlns="" id="{5284EBC4-FE75-470E-BAF5-6083D76CB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50085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样本方差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42E760EB-BD6D-4A16-A203-8DD253B4E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2575" y="4856163"/>
          <a:ext cx="37338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9" name="Equation" r:id="rId5" imgW="1519021" imgH="404714" progId="Equation.DSMT4">
                  <p:embed/>
                </p:oleObj>
              </mc:Choice>
              <mc:Fallback>
                <p:oleObj name="Equation" r:id="rId5" imgW="1519021" imgH="40471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4856163"/>
                        <a:ext cx="3733800" cy="10398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xmlns="" id="{00803F1D-D1D0-4E95-9A4A-406BB7ECA6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775" y="4194175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0" name="Equation" r:id="rId7" imgW="2209800" imgH="419100" progId="Equation.DSMT4">
                  <p:embed/>
                </p:oleObj>
              </mc:Choice>
              <mc:Fallback>
                <p:oleObj name="Equation" r:id="rId7" imgW="22098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194175"/>
                        <a:ext cx="220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xmlns="" id="{D678563C-158B-4756-9C7E-BEF531B3E0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5075" y="3879850"/>
          <a:ext cx="278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1" name="Equation" r:id="rId9" imgW="2781300" imgH="838200" progId="Equation.DSMT4">
                  <p:embed/>
                </p:oleObj>
              </mc:Choice>
              <mc:Fallback>
                <p:oleObj name="Equation" r:id="rId9" imgW="2781300" imgH="83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3879850"/>
                        <a:ext cx="278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xmlns="" id="{BAD3B0FB-ED41-4C10-8CFD-8E5D39637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775" y="5895975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2" name="Equation" r:id="rId11" imgW="3352800" imgH="838200" progId="Equation.DSMT4">
                  <p:embed/>
                </p:oleObj>
              </mc:Choice>
              <mc:Fallback>
                <p:oleObj name="Equation" r:id="rId11" imgW="3352800" imgH="838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5895975"/>
                        <a:ext cx="335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xmlns="" id="{2DFA8AD5-304B-4BE5-B8DE-5770563DD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4575" y="5865813"/>
          <a:ext cx="2755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3" name="Equation" r:id="rId13" imgW="2755900" imgH="635000" progId="Equation.DSMT4">
                  <p:embed/>
                </p:oleObj>
              </mc:Choice>
              <mc:Fallback>
                <p:oleObj name="Equation" r:id="rId13" imgW="2755900" imgH="635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5865813"/>
                        <a:ext cx="2755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xmlns="" id="{1882156E-1191-43CC-8AA4-C8C949487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675" y="1922463"/>
          <a:ext cx="28590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4" name="Equation" r:id="rId15" imgW="1114583" imgH="199847" progId="Equation.DSMT4">
                  <p:embed/>
                </p:oleObj>
              </mc:Choice>
              <mc:Fallback>
                <p:oleObj name="Equation" r:id="rId15" imgW="1114583" imgH="19984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1922463"/>
                        <a:ext cx="28590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CAA0B0CC-D0AC-4393-960D-F13E8D7E1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2570163"/>
            <a:ext cx="2735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、样本矩</a:t>
            </a:r>
          </a:p>
        </p:txBody>
      </p:sp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xmlns="" id="{FA938BCF-C6C6-4A7C-B818-43B59A9C5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1788" y="3322638"/>
          <a:ext cx="1681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5" name="Equation" r:id="rId17" imgW="558800" imgH="190500" progId="Equation.DSMT4">
                  <p:embed/>
                </p:oleObj>
              </mc:Choice>
              <mc:Fallback>
                <p:oleObj name="Equation" r:id="rId17" imgW="558800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322638"/>
                        <a:ext cx="1681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xmlns="" id="{EF779FF0-0CA3-411A-B483-48D45F725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7013" y="5013325"/>
          <a:ext cx="1717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6" name="Equation" r:id="rId19" imgW="571252" imgH="190417" progId="Equation.DSMT4">
                  <p:embed/>
                </p:oleObj>
              </mc:Choice>
              <mc:Fallback>
                <p:oleObj name="Equation" r:id="rId19" imgW="571252" imgH="19041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5013325"/>
                        <a:ext cx="17176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xmlns="" id="{B27EEDE9-DABD-40CB-8E41-1622E7434F67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50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6" grpId="0" autoUpdateAnimBg="0"/>
      <p:bldP spid="1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xmlns="" id="{7AAA8AD1-E7E8-4B5C-BE01-DF4BF4821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196975"/>
          <a:ext cx="22526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0" name="Equation" r:id="rId3" imgW="749300" imgH="368300" progId="Equation.DSMT4">
                  <p:embed/>
                </p:oleObj>
              </mc:Choice>
              <mc:Fallback>
                <p:oleObj name="Equation" r:id="rId3" imgW="749300" imgH="368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196975"/>
                        <a:ext cx="2252662" cy="1104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3DB04B9-6051-46AB-A60D-D16DC546C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1462088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8000"/>
                </a:solidFill>
                <a:ea typeface="黑体" panose="02010609060101010101" pitchFamily="49" charset="-122"/>
              </a:rPr>
              <a:t>样本矩</a:t>
            </a:r>
          </a:p>
        </p:txBody>
      </p:sp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xmlns="" id="{739ABBE0-58F0-4D5B-9DE7-EBC2116A2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0" y="1338263"/>
          <a:ext cx="3013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1" name="Equation" r:id="rId5" imgW="1002865" imgH="215806" progId="Equation.DSMT4">
                  <p:embed/>
                </p:oleObj>
              </mc:Choice>
              <mc:Fallback>
                <p:oleObj name="Equation" r:id="rId5" imgW="1002865" imgH="21580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338263"/>
                        <a:ext cx="30130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xmlns="" id="{4D3AB80E-3414-4FFE-B006-B21142823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0263" y="3721100"/>
          <a:ext cx="41830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2" name="Equation" r:id="rId7" imgW="4152900" imgH="635000" progId="Equation.DSMT4">
                  <p:embed/>
                </p:oleObj>
              </mc:Choice>
              <mc:Fallback>
                <p:oleObj name="Equation" r:id="rId7" imgW="4152900" imgH="63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3721100"/>
                        <a:ext cx="4183062" cy="647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xmlns="" id="{ED344D21-161A-4535-BFC5-87401E586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0763" y="4729163"/>
          <a:ext cx="6019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3" name="公式" r:id="rId9" imgW="5740400" imgH="508000" progId="Equation.3">
                  <p:embed/>
                </p:oleObj>
              </mc:Choice>
              <mc:Fallback>
                <p:oleObj name="公式" r:id="rId9" imgW="57404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729163"/>
                        <a:ext cx="6019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xmlns="" id="{0090639E-FAB1-4851-A740-7EF87A0AB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0763" y="3203575"/>
          <a:ext cx="60356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4" name="公式" r:id="rId11" imgW="5753100" imgH="508000" progId="Equation.3">
                  <p:embed/>
                </p:oleObj>
              </mc:Choice>
              <mc:Fallback>
                <p:oleObj name="公式" r:id="rId11" imgW="57531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3203575"/>
                        <a:ext cx="60356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xmlns="" id="{17CC397C-59D3-42BC-8452-989B41B87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5376863"/>
          <a:ext cx="48307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5" name="Equation" r:id="rId13" imgW="4584700" imgH="635000" progId="Equation.DSMT4">
                  <p:embed/>
                </p:oleObj>
              </mc:Choice>
              <mc:Fallback>
                <p:oleObj name="Equation" r:id="rId13" imgW="4584700" imgH="635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5376863"/>
                        <a:ext cx="4830762" cy="647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2">
            <a:extLst>
              <a:ext uri="{FF2B5EF4-FFF2-40B4-BE49-F238E27FC236}">
                <a16:creationId xmlns:a16="http://schemas.microsoft.com/office/drawing/2014/main" xmlns="" id="{51046FD2-054E-4D05-AE0E-A3BB68E8B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25542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次序统计量</a:t>
            </a: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xmlns="" id="{8DAFF80D-FD9B-414E-93F6-8DAD7420675B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51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99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xmlns="" id="{F6BC9585-E01F-44B4-A008-181E7B266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291241"/>
              </p:ext>
            </p:extLst>
          </p:nvPr>
        </p:nvGraphicFramePr>
        <p:xfrm>
          <a:off x="904999" y="3357563"/>
          <a:ext cx="23828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1" name="Equation" r:id="rId3" imgW="952087" imgH="228501" progId="Equation.DSMT4">
                  <p:embed/>
                </p:oleObj>
              </mc:Choice>
              <mc:Fallback>
                <p:oleObj name="Equation" r:id="rId3" imgW="952087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999" y="3357563"/>
                        <a:ext cx="2382838" cy="571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1E4A779C-B603-4610-9983-91A1366A2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2" y="127793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经验分布函数</a:t>
            </a:r>
            <a:r>
              <a:rPr kumimoji="1"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xmlns="" id="{2861824C-BE5B-4F54-AB0E-604E160660B0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00453551"/>
              </p:ext>
            </p:extLst>
          </p:nvPr>
        </p:nvGraphicFramePr>
        <p:xfrm>
          <a:off x="3291012" y="3128963"/>
          <a:ext cx="1079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2" name="Equation" r:id="rId5" imgW="457200" imgH="431800" progId="Equation.DSMT4">
                  <p:embed/>
                </p:oleObj>
              </mc:Choice>
              <mc:Fallback>
                <p:oleObj name="Equation" r:id="rId5" imgW="457200" imgH="43180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012" y="3128963"/>
                        <a:ext cx="1079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xmlns="" id="{98337DAF-C3F2-479F-94EA-99A2E622866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52494900"/>
              </p:ext>
            </p:extLst>
          </p:nvPr>
        </p:nvGraphicFramePr>
        <p:xfrm>
          <a:off x="4505449" y="3429000"/>
          <a:ext cx="19192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3" name="Equation" r:id="rId7" imgW="812447" imgH="203112" progId="Equation.DSMT4">
                  <p:embed/>
                </p:oleObj>
              </mc:Choice>
              <mc:Fallback>
                <p:oleObj name="Equation" r:id="rId7" imgW="812447" imgH="203112" progId="Equation.DSMT4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449" y="3429000"/>
                        <a:ext cx="1919288" cy="479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xmlns="" id="{B48473F1-88F7-4CF3-AD1F-19BC375A0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550506"/>
              </p:ext>
            </p:extLst>
          </p:nvPr>
        </p:nvGraphicFramePr>
        <p:xfrm>
          <a:off x="179512" y="4149725"/>
          <a:ext cx="69056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4" name="公式" r:id="rId9" imgW="7658100" imgH="838200" progId="Equation.3">
                  <p:embed/>
                </p:oleObj>
              </mc:Choice>
              <mc:Fallback>
                <p:oleObj name="公式" r:id="rId9" imgW="76581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149725"/>
                        <a:ext cx="69056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xmlns="" id="{5D8CA779-B7DC-4D4D-9F8C-9D45449AB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543902"/>
              </p:ext>
            </p:extLst>
          </p:nvPr>
        </p:nvGraphicFramePr>
        <p:xfrm>
          <a:off x="539552" y="2215606"/>
          <a:ext cx="43005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5" name="Equation" r:id="rId11" imgW="1866090" imgH="393529" progId="Equation.DSMT4">
                  <p:embed/>
                </p:oleObj>
              </mc:Choice>
              <mc:Fallback>
                <p:oleObj name="Equation" r:id="rId11" imgW="1866090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15606"/>
                        <a:ext cx="43005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xmlns="" id="{CA3E5361-0D01-49D9-9C5B-81A585B5A25D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52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8230" name="Picture 1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9802"/>
            <a:ext cx="4032448" cy="2535384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xmlns="" id="{5A13A016-3293-4AF1-9CD7-D0AB22D3C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1392238"/>
            <a:ext cx="3094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、三大抽样分布</a:t>
            </a:r>
            <a:endParaRPr kumimoji="1" lang="en-US" altLang="zh-CN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F7C446C5-59A8-478C-BE7B-D7B31618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855663"/>
            <a:ext cx="56165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 </a:t>
            </a:r>
            <a:r>
              <a:rPr kumimoji="1" lang="zh-CN" altLang="en-US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常用统计分布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xmlns="" id="{1BEC69E2-D681-4AF4-B8C7-5975CF24A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3" y="3535363"/>
          <a:ext cx="1679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2" name="Equation" r:id="rId3" imgW="666705" imgH="209576" progId="Equation.DSMT4">
                  <p:embed/>
                </p:oleObj>
              </mc:Choice>
              <mc:Fallback>
                <p:oleObj name="Equation" r:id="rId3" imgW="666705" imgH="20957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535363"/>
                        <a:ext cx="16795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xmlns="" id="{68D3CF3D-FFC3-48E6-BDED-71EB5F5C6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438" y="5249863"/>
          <a:ext cx="1778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3" name="Equation" r:id="rId5" imgW="704844" imgH="209576" progId="Equation.DSMT4">
                  <p:embed/>
                </p:oleObj>
              </mc:Choice>
              <mc:Fallback>
                <p:oleObj name="Equation" r:id="rId5" imgW="704844" imgH="20957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249863"/>
                        <a:ext cx="1778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65640525-ACC5-4043-BC07-36AFC2417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238" y="2106613"/>
          <a:ext cx="187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4" name="Equation" r:id="rId7" imgW="742982" imgH="222190" progId="Equation.DSMT4">
                  <p:embed/>
                </p:oleObj>
              </mc:Choice>
              <mc:Fallback>
                <p:oleObj name="Equation" r:id="rId7" imgW="742982" imgH="2221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106613"/>
                        <a:ext cx="187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10">
            <a:extLst>
              <a:ext uri="{FF2B5EF4-FFF2-40B4-BE49-F238E27FC236}">
                <a16:creationId xmlns:a16="http://schemas.microsoft.com/office/drawing/2014/main" xmlns="" id="{95A85455-9354-4606-889C-3C8AC712C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3688" y="1917700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xmlns="" id="{55FCFB13-B285-44AA-B302-3A35B1C8E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" y="2892425"/>
          <a:ext cx="41592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5" name="Equation" r:id="rId9" imgW="2057400" imgH="241300" progId="Equation.DSMT4">
                  <p:embed/>
                </p:oleObj>
              </mc:Choice>
              <mc:Fallback>
                <p:oleObj name="Equation" r:id="rId9" imgW="20574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2892425"/>
                        <a:ext cx="415925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Rectangle 12">
            <a:extLst>
              <a:ext uri="{FF2B5EF4-FFF2-40B4-BE49-F238E27FC236}">
                <a16:creationId xmlns:a16="http://schemas.microsoft.com/office/drawing/2014/main" xmlns="" id="{3EC8341A-5ECE-4D4A-AC38-20126AE3E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3688" y="1917700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xmlns="" id="{964054CF-1C6E-46DC-A1BC-8E56704BC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2175" y="2909888"/>
          <a:ext cx="3635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6" name="Equation" r:id="rId11" imgW="1790700" imgH="241300" progId="Equation.DSMT4">
                  <p:embed/>
                </p:oleObj>
              </mc:Choice>
              <mc:Fallback>
                <p:oleObj name="Equation" r:id="rId11" imgW="17907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2909888"/>
                        <a:ext cx="3635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Rectangle 14">
            <a:extLst>
              <a:ext uri="{FF2B5EF4-FFF2-40B4-BE49-F238E27FC236}">
                <a16:creationId xmlns:a16="http://schemas.microsoft.com/office/drawing/2014/main" xmlns="" id="{15A988A9-695F-433E-BF33-66DD5E7FB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3688" y="1917700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xmlns="" id="{FC513BEF-0552-4ACA-A0B3-0D41330D5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7325" y="2124075"/>
          <a:ext cx="46180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7" name="Equation" r:id="rId13" imgW="2286000" imgH="241300" progId="Equation.DSMT4">
                  <p:embed/>
                </p:oleObj>
              </mc:Choice>
              <mc:Fallback>
                <p:oleObj name="Equation" r:id="rId13" imgW="22860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2124075"/>
                        <a:ext cx="46180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Rectangle 18">
            <a:extLst>
              <a:ext uri="{FF2B5EF4-FFF2-40B4-BE49-F238E27FC236}">
                <a16:creationId xmlns:a16="http://schemas.microsoft.com/office/drawing/2014/main" xmlns="" id="{D0C60B81-2007-44AC-A060-59A17E51D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3688" y="1917700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7">
            <a:extLst>
              <a:ext uri="{FF2B5EF4-FFF2-40B4-BE49-F238E27FC236}">
                <a16:creationId xmlns:a16="http://schemas.microsoft.com/office/drawing/2014/main" xmlns="" id="{0F496E62-DE0C-43B7-8344-A4270459E8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2325" y="3594100"/>
          <a:ext cx="4924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8" name="Equation" r:id="rId15" imgW="2463800" imgH="228600" progId="Equation.DSMT4">
                  <p:embed/>
                </p:oleObj>
              </mc:Choice>
              <mc:Fallback>
                <p:oleObj name="Equation" r:id="rId15" imgW="24638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594100"/>
                        <a:ext cx="4924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>
            <a:extLst>
              <a:ext uri="{FF2B5EF4-FFF2-40B4-BE49-F238E27FC236}">
                <a16:creationId xmlns:a16="http://schemas.microsoft.com/office/drawing/2014/main" xmlns="" id="{0E4BB8E1-06E1-4F35-B3E4-EAAD0AE67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6405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9" name="Equation" r:id="rId17" imgW="837836" imgH="203112" progId="Equation.DSMT4">
                  <p:embed/>
                </p:oleObj>
              </mc:Choice>
              <mc:Fallback>
                <p:oleObj name="Equation" r:id="rId17" imgW="837836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6405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xmlns="" id="{42C7AF8E-EECE-42BC-83DA-7DB816945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2550" y="4249738"/>
          <a:ext cx="32543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0" name="Equation" r:id="rId19" imgW="1625600" imgH="393700" progId="Equation.DSMT4">
                  <p:embed/>
                </p:oleObj>
              </mc:Choice>
              <mc:Fallback>
                <p:oleObj name="Equation" r:id="rId19" imgW="1625600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4249738"/>
                        <a:ext cx="325437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">
            <a:extLst>
              <a:ext uri="{FF2B5EF4-FFF2-40B4-BE49-F238E27FC236}">
                <a16:creationId xmlns:a16="http://schemas.microsoft.com/office/drawing/2014/main" xmlns="" id="{10FE0A85-3E8C-42E5-ABC3-0EBAA3584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5265738"/>
          <a:ext cx="5829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1" name="Equation" r:id="rId21" imgW="2882900" imgH="241300" progId="Equation.DSMT4">
                  <p:embed/>
                </p:oleObj>
              </mc:Choice>
              <mc:Fallback>
                <p:oleObj name="Equation" r:id="rId21" imgW="2882900" imgH="2413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5265738"/>
                        <a:ext cx="5829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>
            <a:extLst>
              <a:ext uri="{FF2B5EF4-FFF2-40B4-BE49-F238E27FC236}">
                <a16:creationId xmlns:a16="http://schemas.microsoft.com/office/drawing/2014/main" xmlns="" id="{85E874FE-FA66-4A87-8042-EE801475F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872163"/>
          <a:ext cx="33131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2" name="Equation" r:id="rId23" imgW="1637589" imgH="431613" progId="Equation.DSMT4">
                  <p:embed/>
                </p:oleObj>
              </mc:Choice>
              <mc:Fallback>
                <p:oleObj name="Equation" r:id="rId23" imgW="1637589" imgH="43161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872163"/>
                        <a:ext cx="3313113" cy="8667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Rectangle 24">
            <a:extLst>
              <a:ext uri="{FF2B5EF4-FFF2-40B4-BE49-F238E27FC236}">
                <a16:creationId xmlns:a16="http://schemas.microsoft.com/office/drawing/2014/main" xmlns="" id="{8F909DEA-80E0-4806-9A4C-3B8DBDBB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3688" y="1917700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80" name="Rectangle 25">
            <a:extLst>
              <a:ext uri="{FF2B5EF4-FFF2-40B4-BE49-F238E27FC236}">
                <a16:creationId xmlns:a16="http://schemas.microsoft.com/office/drawing/2014/main" xmlns="" id="{72D83487-B841-4160-819E-9EDEA7C9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3688" y="2155825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26">
            <a:extLst>
              <a:ext uri="{FF2B5EF4-FFF2-40B4-BE49-F238E27FC236}">
                <a16:creationId xmlns:a16="http://schemas.microsoft.com/office/drawing/2014/main" xmlns="" id="{D3DD1750-4B2A-4F17-ADCA-A15E1A4D53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" y="4249738"/>
          <a:ext cx="2566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3" name="Equation" r:id="rId25" imgW="1282700" imgH="419100" progId="Equation.DSMT4">
                  <p:embed/>
                </p:oleObj>
              </mc:Choice>
              <mc:Fallback>
                <p:oleObj name="Equation" r:id="rId25" imgW="1282700" imgH="4191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249738"/>
                        <a:ext cx="2566988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Rectangle 28">
            <a:extLst>
              <a:ext uri="{FF2B5EF4-FFF2-40B4-BE49-F238E27FC236}">
                <a16:creationId xmlns:a16="http://schemas.microsoft.com/office/drawing/2014/main" xmlns="" id="{B08C9F54-55F4-4AD3-B6BB-5D85D42F5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3688" y="1917700"/>
            <a:ext cx="184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灯片编号占位符 2">
            <a:extLst>
              <a:ext uri="{FF2B5EF4-FFF2-40B4-BE49-F238E27FC236}">
                <a16:creationId xmlns:a16="http://schemas.microsoft.com/office/drawing/2014/main" xmlns="" id="{6BA54F07-123C-4558-9505-94DEA3D6C537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53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0EDD8E0A-BAA0-4D90-A65C-401C82D8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48148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、概率分布的分位数</a:t>
            </a:r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xmlns="" id="{565BDD8B-C64A-46D8-9458-8C100779D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827588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4" name="Equation" r:id="rId3" imgW="203112" imgH="228501" progId="Equation.DSMT4">
                  <p:embed/>
                </p:oleObj>
              </mc:Choice>
              <mc:Fallback>
                <p:oleObj name="Equation" r:id="rId3" imgW="203112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827588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5674" name="Object 10">
            <a:extLst>
              <a:ext uri="{FF2B5EF4-FFF2-40B4-BE49-F238E27FC236}">
                <a16:creationId xmlns:a16="http://schemas.microsoft.com/office/drawing/2014/main" xmlns="" id="{B558C4A8-9382-4AAD-A007-918311E84C8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208213" y="5529263"/>
          <a:ext cx="20891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5" name="Equation" r:id="rId5" imgW="2254312" imgH="425459" progId="Equation.DSMT4">
                  <p:embed/>
                </p:oleObj>
              </mc:Choice>
              <mc:Fallback>
                <p:oleObj name="Equation" r:id="rId5" imgW="2254312" imgH="425459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529263"/>
                        <a:ext cx="2089150" cy="4206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9">
            <a:extLst>
              <a:ext uri="{FF2B5EF4-FFF2-40B4-BE49-F238E27FC236}">
                <a16:creationId xmlns:a16="http://schemas.microsoft.com/office/drawing/2014/main" xmlns="" id="{B92A8DC9-25C8-4027-8147-3F6157EE2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6243638"/>
          <a:ext cx="4830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6" name="Equation" r:id="rId7" imgW="1930400" imgH="228600" progId="Equation.DSMT4">
                  <p:embed/>
                </p:oleObj>
              </mc:Choice>
              <mc:Fallback>
                <p:oleObj name="Equation" r:id="rId7" imgW="19304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6243638"/>
                        <a:ext cx="48307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7">
            <a:extLst>
              <a:ext uri="{FF2B5EF4-FFF2-40B4-BE49-F238E27FC236}">
                <a16:creationId xmlns:a16="http://schemas.microsoft.com/office/drawing/2014/main" xmlns="" id="{B961A7AF-B862-4790-A21D-ABF17CCE7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862013"/>
          <a:ext cx="32559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7" name="Equation" r:id="rId9" imgW="1612900" imgH="431800" progId="Equation.DSMT4">
                  <p:embed/>
                </p:oleObj>
              </mc:Choice>
              <mc:Fallback>
                <p:oleObj name="Equation" r:id="rId9" imgW="1612900" imgH="431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862013"/>
                        <a:ext cx="32559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9">
            <a:extLst>
              <a:ext uri="{FF2B5EF4-FFF2-40B4-BE49-F238E27FC236}">
                <a16:creationId xmlns:a16="http://schemas.microsoft.com/office/drawing/2014/main" xmlns="" id="{74E66633-753F-447B-91D4-489E9DB91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" y="1085850"/>
          <a:ext cx="3643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8" name="Equation" r:id="rId11" imgW="1828800" imgH="228600" progId="Equation.DSMT4">
                  <p:embed/>
                </p:oleObj>
              </mc:Choice>
              <mc:Fallback>
                <p:oleObj name="Equation" r:id="rId11" imgW="18288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085850"/>
                        <a:ext cx="36433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C3CCBA10-B4C0-4943-A760-27A2D3268AA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793875"/>
            <a:ext cx="7345363" cy="2940050"/>
            <a:chOff x="539552" y="1794311"/>
            <a:chExt cx="7344816" cy="294025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A6380A17-E519-4DA3-920F-B9A14C67B2C1}"/>
                </a:ext>
              </a:extLst>
            </p:cNvPr>
            <p:cNvSpPr/>
            <p:nvPr/>
          </p:nvSpPr>
          <p:spPr>
            <a:xfrm>
              <a:off x="539552" y="1794311"/>
              <a:ext cx="7344816" cy="29402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graphicFrame>
          <p:nvGraphicFramePr>
            <p:cNvPr id="67597" name="Object 4">
              <a:extLst>
                <a:ext uri="{FF2B5EF4-FFF2-40B4-BE49-F238E27FC236}">
                  <a16:creationId xmlns:a16="http://schemas.microsoft.com/office/drawing/2014/main" xmlns="" id="{DE87450B-2A07-4401-9987-3DEB78EC33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7438" y="3250145"/>
            <a:ext cx="144145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9" name="Equation" r:id="rId13" imgW="571252" imgH="228501" progId="Equation.DSMT4">
                    <p:embed/>
                  </p:oleObj>
                </mc:Choice>
                <mc:Fallback>
                  <p:oleObj name="Equation" r:id="rId13" imgW="571252" imgH="22850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438" y="3250145"/>
                          <a:ext cx="1441450" cy="58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8" name="Object 4">
              <a:extLst>
                <a:ext uri="{FF2B5EF4-FFF2-40B4-BE49-F238E27FC236}">
                  <a16:creationId xmlns:a16="http://schemas.microsoft.com/office/drawing/2014/main" xmlns="" id="{45735BC2-5783-4B86-A514-BE6A041198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319" y="3315232"/>
            <a:ext cx="1152525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0" name="Equation" r:id="rId15" imgW="457002" imgH="203112" progId="Equation.DSMT4">
                    <p:embed/>
                  </p:oleObj>
                </mc:Choice>
                <mc:Fallback>
                  <p:oleObj name="Equation" r:id="rId15" imgW="457002" imgH="203112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319" y="3315232"/>
                          <a:ext cx="1152525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9" name="Object 3">
              <a:extLst>
                <a:ext uri="{FF2B5EF4-FFF2-40B4-BE49-F238E27FC236}">
                  <a16:creationId xmlns:a16="http://schemas.microsoft.com/office/drawing/2014/main" xmlns="" id="{2B6697E7-60D5-4BD8-BC86-9FC48A9D0A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6777" y="3337372"/>
            <a:ext cx="1312863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1" name="Equation" r:id="rId17" imgW="520474" imgH="203112" progId="Equation.DSMT4">
                    <p:embed/>
                  </p:oleObj>
                </mc:Choice>
                <mc:Fallback>
                  <p:oleObj name="Equation" r:id="rId17" imgW="520474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6777" y="3337372"/>
                          <a:ext cx="1312863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0" name="Object 13">
              <a:extLst>
                <a:ext uri="{FF2B5EF4-FFF2-40B4-BE49-F238E27FC236}">
                  <a16:creationId xmlns:a16="http://schemas.microsoft.com/office/drawing/2014/main" xmlns="" id="{F03F3F6D-22A3-42B7-8885-8C3D280EE3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0472" y="1950234"/>
            <a:ext cx="1109520" cy="466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2" name="Equation" r:id="rId19" imgW="482391" imgH="203112" progId="Equation.DSMT4">
                    <p:embed/>
                  </p:oleObj>
                </mc:Choice>
                <mc:Fallback>
                  <p:oleObj name="Equation" r:id="rId19" imgW="482391" imgH="203112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472" y="1950234"/>
                          <a:ext cx="1109520" cy="466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xmlns="" id="{B727EB8B-FF66-4087-A2B4-228F7834553E}"/>
                </a:ext>
              </a:extLst>
            </p:cNvPr>
            <p:cNvSpPr/>
            <p:nvPr/>
          </p:nvSpPr>
          <p:spPr>
            <a:xfrm rot="8578513">
              <a:off x="1658054" y="2623625"/>
              <a:ext cx="1296144" cy="355283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xmlns="" id="{61FCF799-088E-406C-8E24-75A7421C0DB8}"/>
                </a:ext>
              </a:extLst>
            </p:cNvPr>
            <p:cNvSpPr/>
            <p:nvPr/>
          </p:nvSpPr>
          <p:spPr>
            <a:xfrm rot="10800000">
              <a:off x="2108969" y="3398735"/>
              <a:ext cx="1296144" cy="355283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xmlns="" id="{C1500911-F412-41A4-9F2B-B0C5C5528671}"/>
                </a:ext>
              </a:extLst>
            </p:cNvPr>
            <p:cNvSpPr/>
            <p:nvPr/>
          </p:nvSpPr>
          <p:spPr>
            <a:xfrm>
              <a:off x="4910633" y="3347850"/>
              <a:ext cx="1296144" cy="355283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xmlns="" id="{314C1596-37FD-4A16-B256-AAD6D17A6DB7}"/>
                </a:ext>
              </a:extLst>
            </p:cNvPr>
            <p:cNvSpPr/>
            <p:nvPr/>
          </p:nvSpPr>
          <p:spPr>
            <a:xfrm rot="5400000">
              <a:off x="3600107" y="2711568"/>
              <a:ext cx="697731" cy="321657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3" name="箭头: 下弧形 12">
              <a:extLst>
                <a:ext uri="{FF2B5EF4-FFF2-40B4-BE49-F238E27FC236}">
                  <a16:creationId xmlns:a16="http://schemas.microsoft.com/office/drawing/2014/main" xmlns="" id="{B4C521D8-9868-4DC0-8BA0-6DD7DD6644A3}"/>
                </a:ext>
              </a:extLst>
            </p:cNvPr>
            <p:cNvSpPr/>
            <p:nvPr/>
          </p:nvSpPr>
          <p:spPr>
            <a:xfrm>
              <a:off x="1763424" y="3943932"/>
              <a:ext cx="4443081" cy="519148"/>
            </a:xfrm>
            <a:prstGeom prst="curvedUp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灯片编号占位符 2">
            <a:extLst>
              <a:ext uri="{FF2B5EF4-FFF2-40B4-BE49-F238E27FC236}">
                <a16:creationId xmlns:a16="http://schemas.microsoft.com/office/drawing/2014/main" xmlns="" id="{BDA134B3-FD46-4BA4-A58E-F40E84425FD0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54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6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247884FD-00D0-4AD7-A75B-08A5DF517A8C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882650"/>
          <a:ext cx="8208962" cy="5930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1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450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分布</a:t>
                      </a: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统计量</a:t>
                      </a: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上侧</a:t>
                      </a:r>
                      <a:endParaRPr lang="en-US" altLang="zh-CN" sz="2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分位数</a:t>
                      </a: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</a:rPr>
                        <a:t>性质</a:t>
                      </a: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7862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                                 </a:t>
                      </a: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8882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71933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7217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xmlns="" id="{43C8394E-6D92-410C-9EEE-733B17453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193925"/>
          <a:ext cx="974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6" name="Equation" r:id="rId3" imgW="482391" imgH="203112" progId="Equation.DSMT4">
                  <p:embed/>
                </p:oleObj>
              </mc:Choice>
              <mc:Fallback>
                <p:oleObj name="Equation" r:id="rId3" imgW="482391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93925"/>
                        <a:ext cx="974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xmlns="" id="{40D80EB2-FB7C-4377-BEDE-E87FD6560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3273425"/>
          <a:ext cx="822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7" name="Equation" r:id="rId5" imgW="406224" imgH="228501" progId="Equation.DSMT4">
                  <p:embed/>
                </p:oleObj>
              </mc:Choice>
              <mc:Fallback>
                <p:oleObj name="Equation" r:id="rId5" imgW="406224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273425"/>
                        <a:ext cx="822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xmlns="" id="{D31BF133-0C24-4E0C-8B9A-BF4DF6E6A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713288"/>
          <a:ext cx="590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8" name="Equation" r:id="rId7" imgW="291973" imgH="203112" progId="Equation.DSMT4">
                  <p:embed/>
                </p:oleObj>
              </mc:Choice>
              <mc:Fallback>
                <p:oleObj name="Equation" r:id="rId7" imgW="291973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13288"/>
                        <a:ext cx="5905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xmlns="" id="{964EECFC-D8F5-42C5-A7B7-6505E3D3D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6010275"/>
          <a:ext cx="1233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9" name="Equation" r:id="rId9" imgW="609600" imgH="228600" progId="Equation.DSMT4">
                  <p:embed/>
                </p:oleObj>
              </mc:Choice>
              <mc:Fallback>
                <p:oleObj name="Equation" r:id="rId9" imgW="609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010275"/>
                        <a:ext cx="1233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xmlns="" id="{5F15466C-1368-410B-98F6-D1D3637D8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193925"/>
          <a:ext cx="3333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0" name="Equation" r:id="rId11" imgW="164814" imgH="177492" progId="Equation.DSMT4">
                  <p:embed/>
                </p:oleObj>
              </mc:Choice>
              <mc:Fallback>
                <p:oleObj name="Equation" r:id="rId11" imgW="164814" imgH="17749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193925"/>
                        <a:ext cx="3333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xmlns="" id="{3B4C9145-E1E0-495F-80EA-981C6ACA2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3082925"/>
          <a:ext cx="13874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1" name="Equation" r:id="rId13" imgW="685800" imgH="431800" progId="Equation.DSMT4">
                  <p:embed/>
                </p:oleObj>
              </mc:Choice>
              <mc:Fallback>
                <p:oleObj name="Equation" r:id="rId13" imgW="6858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3082925"/>
                        <a:ext cx="13874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xmlns="" id="{1524F30B-E01B-423C-970B-A9A7349C9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354513"/>
          <a:ext cx="16160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2" name="Equation" r:id="rId15" imgW="799753" imgH="482391" progId="Equation.DSMT4">
                  <p:embed/>
                </p:oleObj>
              </mc:Choice>
              <mc:Fallback>
                <p:oleObj name="Equation" r:id="rId15" imgW="799753" imgH="4823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354513"/>
                        <a:ext cx="16160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xmlns="" id="{4C3C84B3-86E6-48C6-9CB2-5BEA3AAF8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721350"/>
          <a:ext cx="16160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3" name="Equation" r:id="rId17" imgW="800100" imgH="508000" progId="Equation.DSMT4">
                  <p:embed/>
                </p:oleObj>
              </mc:Choice>
              <mc:Fallback>
                <p:oleObj name="Equation" r:id="rId17" imgW="8001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721350"/>
                        <a:ext cx="16160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xmlns="" id="{28706EF5-C0A5-438F-8FFB-B466A8C0E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1350" y="2071688"/>
          <a:ext cx="411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4" name="Equation" r:id="rId19" imgW="203112" imgH="228501" progId="Equation.DSMT4">
                  <p:embed/>
                </p:oleObj>
              </mc:Choice>
              <mc:Fallback>
                <p:oleObj name="Equation" r:id="rId19" imgW="203112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2071688"/>
                        <a:ext cx="4111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xmlns="" id="{0E7B9998-82D6-4610-8ABE-14EFA519E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3225" y="3273425"/>
          <a:ext cx="849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5" name="Equation" r:id="rId21" imgW="418918" imgH="241195" progId="Equation.DSMT4">
                  <p:embed/>
                </p:oleObj>
              </mc:Choice>
              <mc:Fallback>
                <p:oleObj name="Equation" r:id="rId21" imgW="418918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3273425"/>
                        <a:ext cx="8493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xmlns="" id="{4CE61B1F-4C10-426C-92B4-8D982FA5B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4641850"/>
          <a:ext cx="747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6" name="Equation" r:id="rId23" imgW="368300" imgH="241300" progId="Equation.DSMT4">
                  <p:embed/>
                </p:oleObj>
              </mc:Choice>
              <mc:Fallback>
                <p:oleObj name="Equation" r:id="rId23" imgW="3683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4641850"/>
                        <a:ext cx="7477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xmlns="" id="{A91BFF21-E0F5-4AB9-B10A-23EC672C5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6010275"/>
          <a:ext cx="1336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7" name="Equation" r:id="rId25" imgW="660400" imgH="228600" progId="Equation.DSMT4">
                  <p:embed/>
                </p:oleObj>
              </mc:Choice>
              <mc:Fallback>
                <p:oleObj name="Equation" r:id="rId25" imgW="6604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6010275"/>
                        <a:ext cx="1336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xmlns="" id="{166F0983-02A0-4097-8F40-042D55BB4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855788"/>
          <a:ext cx="1824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8" name="Equation" r:id="rId27" imgW="901700" imgH="457200" progId="Equation.DSMT4">
                  <p:embed/>
                </p:oleObj>
              </mc:Choice>
              <mc:Fallback>
                <p:oleObj name="Equation" r:id="rId27" imgW="9017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855788"/>
                        <a:ext cx="18240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>
            <a:extLst>
              <a:ext uri="{FF2B5EF4-FFF2-40B4-BE49-F238E27FC236}">
                <a16:creationId xmlns:a16="http://schemas.microsoft.com/office/drawing/2014/main" xmlns="" id="{56C388D3-A90B-4FB9-9063-EA241B856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3057525"/>
          <a:ext cx="24701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9" name="Equation" r:id="rId29" imgW="1218671" imgH="482391" progId="Equation.DSMT4">
                  <p:embed/>
                </p:oleObj>
              </mc:Choice>
              <mc:Fallback>
                <p:oleObj name="Equation" r:id="rId29" imgW="1218671" imgH="48239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057525"/>
                        <a:ext cx="24701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xmlns="" id="{7A922A43-E9DD-4C66-89E2-903C449E08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450" y="4425950"/>
          <a:ext cx="24225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0" name="Equation" r:id="rId31" imgW="1193800" imgH="495300" progId="Equation.DSMT4">
                  <p:embed/>
                </p:oleObj>
              </mc:Choice>
              <mc:Fallback>
                <p:oleObj name="Equation" r:id="rId31" imgW="1193800" imgH="495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4425950"/>
                        <a:ext cx="24225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>
            <a:extLst>
              <a:ext uri="{FF2B5EF4-FFF2-40B4-BE49-F238E27FC236}">
                <a16:creationId xmlns:a16="http://schemas.microsoft.com/office/drawing/2014/main" xmlns="" id="{3C41BA0F-809C-4DCC-80C4-2DA106DFC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3088" y="5794375"/>
          <a:ext cx="313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1" name="Equation" r:id="rId33" imgW="1548728" imgH="444307" progId="Equation.DSMT4">
                  <p:embed/>
                </p:oleObj>
              </mc:Choice>
              <mc:Fallback>
                <p:oleObj name="Equation" r:id="rId33" imgW="1548728" imgH="44430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5794375"/>
                        <a:ext cx="313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xmlns="" id="{3554D176-0E7A-4AC4-94BD-54D6809E6A79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55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17EE070D-7FAF-4123-B2F9-CDAA7A38B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14500"/>
            <a:ext cx="6840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、单正态总体的抽样分布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xmlns="" id="{7FE9B39E-3DC2-4112-98BE-EEAA94188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785938"/>
          <a:ext cx="27574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8" name="Equation" r:id="rId3" imgW="2705100" imgH="508000" progId="Equation.DSMT4">
                  <p:embed/>
                </p:oleObj>
              </mc:Choice>
              <mc:Fallback>
                <p:oleObj name="Equation" r:id="rId3" imgW="27051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85938"/>
                        <a:ext cx="27574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xmlns="" id="{1BA9C533-C106-4066-AE12-0207F352A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217738"/>
          <a:ext cx="23241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9" name="Equation" r:id="rId5" imgW="990170" imgH="431613" progId="Equation.DSMT4">
                  <p:embed/>
                </p:oleObj>
              </mc:Choice>
              <mc:Fallback>
                <p:oleObj name="Equation" r:id="rId5" imgW="990170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17738"/>
                        <a:ext cx="23241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F73573E5-6619-4C7E-B572-38D248230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300538"/>
          <a:ext cx="323056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0" name="Equation" r:id="rId7" imgW="1155199" imgH="355446" progId="Equation.DSMT4">
                  <p:embed/>
                </p:oleObj>
              </mc:Choice>
              <mc:Fallback>
                <p:oleObj name="Equation" r:id="rId7" imgW="1155199" imgH="3554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00538"/>
                        <a:ext cx="323056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xmlns="" id="{F2F3B8FF-95FB-4954-996C-BC4363C47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538" y="4589463"/>
          <a:ext cx="1447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1" name="Equation" r:id="rId9" imgW="1682774" imgH="501684" progId="Equation.DSMT4">
                  <p:embed/>
                </p:oleObj>
              </mc:Choice>
              <mc:Fallback>
                <p:oleObj name="Equation" r:id="rId9" imgW="1682774" imgH="5016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4589463"/>
                        <a:ext cx="1447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xmlns="" id="{EE3C3701-E74A-4FC7-B30D-53EB08736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484438"/>
          <a:ext cx="23034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2" name="Equation" r:id="rId11" imgW="1002865" imgH="228501" progId="Equation.DSMT4">
                  <p:embed/>
                </p:oleObj>
              </mc:Choice>
              <mc:Fallback>
                <p:oleObj name="Equation" r:id="rId11" imgW="1002865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484438"/>
                        <a:ext cx="23034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xmlns="" id="{1FBD90B4-ED26-4908-BBF0-FA2CF5106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524500"/>
          <a:ext cx="42672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3" name="Equation" r:id="rId13" imgW="1676400" imgH="457200" progId="Equation.DSMT4">
                  <p:embed/>
                </p:oleObj>
              </mc:Choice>
              <mc:Fallback>
                <p:oleObj name="Equation" r:id="rId13" imgW="16764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24500"/>
                        <a:ext cx="42672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1F6378E5-34AD-4E76-AB37-81D6743F4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884863"/>
          <a:ext cx="19573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4" name="Equation" r:id="rId15" imgW="1473200" imgH="393700" progId="Equation.DSMT4">
                  <p:embed/>
                </p:oleObj>
              </mc:Choice>
              <mc:Fallback>
                <p:oleObj name="Equation" r:id="rId15" imgW="14732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884863"/>
                        <a:ext cx="19573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xmlns="" id="{835E04E3-03CB-40D1-91AC-DEADC3020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294063"/>
          <a:ext cx="48831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5" name="Equation" r:id="rId17" imgW="1916868" imgH="406224" progId="Equation.DSMT4">
                  <p:embed/>
                </p:oleObj>
              </mc:Choice>
              <mc:Fallback>
                <p:oleObj name="Equation" r:id="rId17" imgW="1916868" imgH="4062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94063"/>
                        <a:ext cx="488315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Rectangle 6">
            <a:extLst>
              <a:ext uri="{FF2B5EF4-FFF2-40B4-BE49-F238E27FC236}">
                <a16:creationId xmlns:a16="http://schemas.microsoft.com/office/drawing/2014/main" xmlns="" id="{E97ED744-AE4E-4A06-BD85-1339617D1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963613"/>
            <a:ext cx="56165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5.3  </a:t>
            </a:r>
            <a:r>
              <a:rPr kumimoji="1" lang="zh-CN" altLang="en-US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抽样分布</a:t>
            </a: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xmlns="" id="{CA7EB6AD-3D29-4902-90BE-F5B737A21D81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56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xmlns="" id="{0896F41F-0E9F-4E19-909B-90D6853D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984250"/>
            <a:ext cx="7993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两正态总体的抽样分布</a:t>
            </a:r>
          </a:p>
        </p:txBody>
      </p:sp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xmlns="" id="{1B09C152-7798-4916-8AA4-7D5FEDAD9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2281238"/>
          <a:ext cx="49736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0" name="Equation" r:id="rId3" imgW="5086279" imgH="1035084" progId="Equation.DSMT4">
                  <p:embed/>
                </p:oleObj>
              </mc:Choice>
              <mc:Fallback>
                <p:oleObj name="Equation" r:id="rId3" imgW="5086279" imgH="103508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281238"/>
                        <a:ext cx="4973638" cy="1012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xmlns="" id="{AD8B63FC-4A88-45FF-99E5-AC61F9794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8" y="1631950"/>
          <a:ext cx="47291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1" name="Equation" r:id="rId5" imgW="2171700" imgH="241300" progId="Equation.DSMT4">
                  <p:embed/>
                </p:oleObj>
              </mc:Choice>
              <mc:Fallback>
                <p:oleObj name="Equation" r:id="rId5" imgW="21717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1631950"/>
                        <a:ext cx="47291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AA57C3CE-A4F2-4A98-9150-62555CCFE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4141788"/>
          <a:ext cx="65532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2" name="Equation" r:id="rId7" imgW="6902538" imgH="1390624" progId="Equation.DSMT4">
                  <p:embed/>
                </p:oleObj>
              </mc:Choice>
              <mc:Fallback>
                <p:oleObj name="Equation" r:id="rId7" imgW="6902538" imgH="13906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141788"/>
                        <a:ext cx="6553200" cy="13255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xmlns="" id="{0EF9C69C-0231-4CC7-B13C-75AA1A16A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6175" y="3360738"/>
          <a:ext cx="360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3" name="Equation" r:id="rId9" imgW="3600495" imgH="527093" progId="Equation.DSMT4">
                  <p:embed/>
                </p:oleObj>
              </mc:Choice>
              <mc:Fallback>
                <p:oleObj name="Equation" r:id="rId9" imgW="3600495" imgH="52709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360738"/>
                        <a:ext cx="360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xmlns="" id="{96BC588C-3710-4043-B3FB-D43E04F32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1450" y="5592763"/>
          <a:ext cx="53943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4" name="Equation" r:id="rId11" imgW="2362200" imgH="495300" progId="Equation.DSMT4">
                  <p:embed/>
                </p:oleObj>
              </mc:Choice>
              <mc:Fallback>
                <p:oleObj name="Equation" r:id="rId11" imgW="23622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592763"/>
                        <a:ext cx="53943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xmlns="" id="{68B5C39E-F38F-4BB0-B186-836EBD9522C2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57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6134" name="Object 6">
            <a:extLst>
              <a:ext uri="{FF2B5EF4-FFF2-40B4-BE49-F238E27FC236}">
                <a16:creationId xmlns:a16="http://schemas.microsoft.com/office/drawing/2014/main" xmlns="" id="{F1A6F6A2-5E8E-4888-AF7E-58476AE8D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412875"/>
          <a:ext cx="54371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3" imgW="5391208" imgH="1047699" progId="Equation.DSMT4">
                  <p:embed/>
                </p:oleObj>
              </mc:Choice>
              <mc:Fallback>
                <p:oleObj name="Equation" r:id="rId3" imgW="5391208" imgH="104769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543718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xmlns="" id="{5E1BF7CF-25CD-456F-9B66-E7B30B2A8A44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58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xmlns="" id="{18A74BD1-4E3C-474E-B119-805D5A7EB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393825"/>
            <a:ext cx="7696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第六章知识点</a:t>
            </a:r>
          </a:p>
        </p:txBody>
      </p:sp>
      <p:pic>
        <p:nvPicPr>
          <p:cNvPr id="72708" name="Picture 6" descr="图片6">
            <a:extLst>
              <a:ext uri="{FF2B5EF4-FFF2-40B4-BE49-F238E27FC236}">
                <a16:creationId xmlns:a16="http://schemas.microsoft.com/office/drawing/2014/main" xmlns="" id="{34C67902-D8F7-432E-B1D0-3B23A09B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646363"/>
            <a:ext cx="61864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xmlns="" id="{52833650-92F5-47F7-A6B2-83C082B75E30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59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4235" name="Object 11">
            <a:extLst>
              <a:ext uri="{FF2B5EF4-FFF2-40B4-BE49-F238E27FC236}">
                <a16:creationId xmlns:a16="http://schemas.microsoft.com/office/drawing/2014/main" xmlns="" id="{F3C3D5CD-A7B0-4E22-A96F-A7F1668CB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1635125"/>
          <a:ext cx="2374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3" imgW="952087" imgH="203112" progId="Equation.DSMT4">
                  <p:embed/>
                </p:oleObj>
              </mc:Choice>
              <mc:Fallback>
                <p:oleObj name="Equation" r:id="rId3" imgW="952087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1635125"/>
                        <a:ext cx="23749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xmlns="" id="{DEFAA77D-82A1-48DC-90DA-8E9A7FACA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349500"/>
          <a:ext cx="41021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Equation" r:id="rId5" imgW="1638300" imgH="241300" progId="Equation.DSMT4">
                  <p:embed/>
                </p:oleObj>
              </mc:Choice>
              <mc:Fallback>
                <p:oleObj name="Equation" r:id="rId5" imgW="16383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41021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xmlns="" id="{30862D4B-481C-4784-8436-D186F3384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068638"/>
          <a:ext cx="23241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7" imgW="927100" imgH="241300" progId="Equation.DSMT4">
                  <p:embed/>
                </p:oleObj>
              </mc:Choice>
              <mc:Fallback>
                <p:oleObj name="Equation" r:id="rId7" imgW="9271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8638"/>
                        <a:ext cx="23241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xmlns="" id="{91F3D6F1-0424-405B-9157-A7BB51EAB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067175"/>
          <a:ext cx="43783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9" imgW="1752600" imgH="431800" progId="Equation.DSMT4">
                  <p:embed/>
                </p:oleObj>
              </mc:Choice>
              <mc:Fallback>
                <p:oleObj name="Equation" r:id="rId9" imgW="17526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67175"/>
                        <a:ext cx="43783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3">
            <a:extLst>
              <a:ext uri="{FF2B5EF4-FFF2-40B4-BE49-F238E27FC236}">
                <a16:creationId xmlns:a16="http://schemas.microsoft.com/office/drawing/2014/main" xmlns="" id="{DD685CEB-7A18-49F3-A4FA-6CF729B84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981075"/>
            <a:ext cx="6523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8000"/>
                </a:solidFill>
                <a:ea typeface="黑体" panose="02010609060101010101" pitchFamily="49" charset="-122"/>
              </a:rPr>
              <a:t>常用结论：</a:t>
            </a:r>
          </a:p>
        </p:txBody>
      </p:sp>
      <p:graphicFrame>
        <p:nvGraphicFramePr>
          <p:cNvPr id="6" name="Object 13">
            <a:extLst>
              <a:ext uri="{FF2B5EF4-FFF2-40B4-BE49-F238E27FC236}">
                <a16:creationId xmlns:a16="http://schemas.microsoft.com/office/drawing/2014/main" xmlns="" id="{B73E9D32-99B6-48C6-A046-C1026C154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2413" y="5354638"/>
          <a:ext cx="16811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11" imgW="672808" imgH="266584" progId="Equation.DSMT4">
                  <p:embed/>
                </p:oleObj>
              </mc:Choice>
              <mc:Fallback>
                <p:oleObj name="Equation" r:id="rId11" imgW="672808" imgH="26658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5354638"/>
                        <a:ext cx="16811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xmlns="" id="{189525F1-762F-4A4E-B8EF-00750DDEBA00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6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5FA8A9FD-DA04-4307-8D7C-41AA2807D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920750"/>
            <a:ext cx="22320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6.1 </a:t>
            </a:r>
            <a:r>
              <a:rPr kumimoji="1" lang="zh-CN" altLang="en-US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点估计</a:t>
            </a:r>
          </a:p>
        </p:txBody>
      </p:sp>
      <p:graphicFrame>
        <p:nvGraphicFramePr>
          <p:cNvPr id="2" name="Object 16">
            <a:extLst>
              <a:ext uri="{FF2B5EF4-FFF2-40B4-BE49-F238E27FC236}">
                <a16:creationId xmlns:a16="http://schemas.microsoft.com/office/drawing/2014/main" xmlns="" id="{FA1BC9EC-5E46-49B0-AF33-A4E4B4C7D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3" y="2593975"/>
          <a:ext cx="76708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2" name="Equation" r:id="rId3" imgW="9296400" imgH="762000" progId="Equation.DSMT4">
                  <p:embed/>
                </p:oleObj>
              </mc:Choice>
              <mc:Fallback>
                <p:oleObj name="Equation" r:id="rId3" imgW="9296400" imgH="762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2593975"/>
                        <a:ext cx="76708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7">
            <a:extLst>
              <a:ext uri="{FF2B5EF4-FFF2-40B4-BE49-F238E27FC236}">
                <a16:creationId xmlns:a16="http://schemas.microsoft.com/office/drawing/2014/main" xmlns="" id="{8577DCFF-A5BE-4940-BAB1-0B23CF1B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409950"/>
            <a:ext cx="6194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4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 </a:t>
            </a:r>
            <a:r>
              <a:rPr lang="zh-CN" altLang="en-US">
                <a:solidFill>
                  <a:srgbClr val="B4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用样本矩作为总体矩的估计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，即令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xmlns="" id="{204EE6F7-DF76-4ACA-9F32-B8263EC547AC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3948113"/>
            <a:ext cx="6570662" cy="1065212"/>
            <a:chOff x="940" y="2899"/>
            <a:chExt cx="4139" cy="671"/>
          </a:xfrm>
        </p:grpSpPr>
        <p:graphicFrame>
          <p:nvGraphicFramePr>
            <p:cNvPr id="73742" name="Object 19">
              <a:extLst>
                <a:ext uri="{FF2B5EF4-FFF2-40B4-BE49-F238E27FC236}">
                  <a16:creationId xmlns:a16="http://schemas.microsoft.com/office/drawing/2014/main" xmlns="" id="{8AFADD03-1B88-4FE4-9A32-D5B5307C90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0" y="2899"/>
            <a:ext cx="2495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3" name="Equation" r:id="rId5" imgW="3962400" imgH="1079500" progId="Equation.DSMT4">
                    <p:embed/>
                  </p:oleObj>
                </mc:Choice>
                <mc:Fallback>
                  <p:oleObj name="Equation" r:id="rId5" imgW="3962400" imgH="10795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2899"/>
                          <a:ext cx="2495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3" name="Object 20">
              <a:extLst>
                <a:ext uri="{FF2B5EF4-FFF2-40B4-BE49-F238E27FC236}">
                  <a16:creationId xmlns:a16="http://schemas.microsoft.com/office/drawing/2014/main" xmlns="" id="{E1194489-A731-45DA-A59B-BDE60623D8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3" y="3083"/>
            <a:ext cx="1376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4" name="Equation" r:id="rId7" imgW="2184400" imgH="508000" progId="Equation.DSMT4">
                    <p:embed/>
                  </p:oleObj>
                </mc:Choice>
                <mc:Fallback>
                  <p:oleObj name="Equation" r:id="rId7" imgW="2184400" imgH="5080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3083"/>
                          <a:ext cx="1376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26">
            <a:extLst>
              <a:ext uri="{FF2B5EF4-FFF2-40B4-BE49-F238E27FC236}">
                <a16:creationId xmlns:a16="http://schemas.microsoft.com/office/drawing/2014/main" xmlns="" id="{B92F461E-B0F1-4FFC-B206-7DA3BB3E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041525"/>
            <a:ext cx="763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B4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>
                <a:solidFill>
                  <a:srgbClr val="B4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计算总体矩。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8DD8FCD-AAD7-417B-89AD-79CCE792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994275"/>
            <a:ext cx="3940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4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>
                <a:solidFill>
                  <a:srgbClr val="B4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解该方程组得估计量</a:t>
            </a:r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xmlns="" id="{C3BF9531-A84A-4111-ADB2-47C14699F133}"/>
              </a:ext>
            </a:extLst>
          </p:cNvPr>
          <p:cNvGrpSpPr>
            <a:grpSpLocks/>
          </p:cNvGrpSpPr>
          <p:nvPr/>
        </p:nvGrpSpPr>
        <p:grpSpPr bwMode="auto">
          <a:xfrm>
            <a:off x="1225550" y="5549900"/>
            <a:ext cx="5772150" cy="482600"/>
            <a:chOff x="991" y="1480"/>
            <a:chExt cx="3636" cy="304"/>
          </a:xfrm>
        </p:grpSpPr>
        <p:graphicFrame>
          <p:nvGraphicFramePr>
            <p:cNvPr id="73740" name="Object 9">
              <a:extLst>
                <a:ext uri="{FF2B5EF4-FFF2-40B4-BE49-F238E27FC236}">
                  <a16:creationId xmlns:a16="http://schemas.microsoft.com/office/drawing/2014/main" xmlns="" id="{51CD43E9-4022-482D-AECE-B9F164C089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1" y="1480"/>
            <a:ext cx="21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5" name="Equation" r:id="rId9" imgW="3390900" imgH="482600" progId="Equation.DSMT4">
                    <p:embed/>
                  </p:oleObj>
                </mc:Choice>
                <mc:Fallback>
                  <p:oleObj name="Equation" r:id="rId9" imgW="3390900" imgH="482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1480"/>
                          <a:ext cx="213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1" name="Object 10">
              <a:extLst>
                <a:ext uri="{FF2B5EF4-FFF2-40B4-BE49-F238E27FC236}">
                  <a16:creationId xmlns:a16="http://schemas.microsoft.com/office/drawing/2014/main" xmlns="" id="{7F84D733-BA71-4EA5-9E97-4096578E7C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3" y="1513"/>
            <a:ext cx="13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46" name="公式" r:id="rId11" imgW="2070100" imgH="406400" progId="Equation.3">
                    <p:embed/>
                  </p:oleObj>
                </mc:Choice>
                <mc:Fallback>
                  <p:oleObj name="公式" r:id="rId11" imgW="2070100" imgH="406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1513"/>
                          <a:ext cx="13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C8EBE93F-D613-4340-A7AD-DA2800074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6223000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B4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估计值</a:t>
            </a:r>
          </a:p>
        </p:txBody>
      </p:sp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xmlns="" id="{20786B34-2C8C-4C45-861E-B46B5FE01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7138" y="6191250"/>
          <a:ext cx="34909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7" name="Equation" r:id="rId13" imgW="1397000" imgH="279400" progId="Equation.DSMT4">
                  <p:embed/>
                </p:oleObj>
              </mc:Choice>
              <mc:Fallback>
                <p:oleObj name="Equation" r:id="rId13" imgW="1397000" imgH="279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6191250"/>
                        <a:ext cx="34909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矩形 15">
            <a:extLst>
              <a:ext uri="{FF2B5EF4-FFF2-40B4-BE49-F238E27FC236}">
                <a16:creationId xmlns:a16="http://schemas.microsoft.com/office/drawing/2014/main" xmlns="" id="{C132DA4B-F548-4DE5-BEED-6C97D7030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1536700"/>
            <a:ext cx="180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、矩估计</a:t>
            </a:r>
          </a:p>
        </p:txBody>
      </p:sp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xmlns="" id="{C8AF62C7-9B73-4A71-BDEC-8FA5C4C6C2AE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60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矩形 1">
            <a:extLst>
              <a:ext uri="{FF2B5EF4-FFF2-40B4-BE49-F238E27FC236}">
                <a16:creationId xmlns:a16="http://schemas.microsoft.com/office/drawing/2014/main" xmlns="" id="{5933EDD3-65DF-4058-A01E-3897B85DD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039813"/>
            <a:ext cx="288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、最大似然估计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AC83BB47-440B-40DC-AD25-E011035B1160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1468438"/>
            <a:ext cx="6389688" cy="1146175"/>
            <a:chOff x="567" y="827"/>
            <a:chExt cx="3863" cy="722"/>
          </a:xfrm>
        </p:grpSpPr>
        <p:sp>
          <p:nvSpPr>
            <p:cNvPr id="74773" name="Rectangle 4">
              <a:extLst>
                <a:ext uri="{FF2B5EF4-FFF2-40B4-BE49-F238E27FC236}">
                  <a16:creationId xmlns:a16="http://schemas.microsoft.com/office/drawing/2014/main" xmlns="" id="{6DC4FCA0-CED3-43F6-965A-4FB6D9884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996"/>
              <a:ext cx="38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°</a:t>
              </a: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求似然函数                                       ；</a:t>
              </a:r>
            </a:p>
          </p:txBody>
        </p:sp>
        <p:graphicFrame>
          <p:nvGraphicFramePr>
            <p:cNvPr id="74774" name="Object 5">
              <a:extLst>
                <a:ext uri="{FF2B5EF4-FFF2-40B4-BE49-F238E27FC236}">
                  <a16:creationId xmlns:a16="http://schemas.microsoft.com/office/drawing/2014/main" xmlns="" id="{B4FE736F-89B5-4981-BD73-D8659C5A7F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9" y="827"/>
            <a:ext cx="1930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14" name="Equation" r:id="rId3" imgW="3060700" imgH="1079500" progId="Equation.DSMT4">
                    <p:embed/>
                  </p:oleObj>
                </mc:Choice>
                <mc:Fallback>
                  <p:oleObj name="Equation" r:id="rId3" imgW="3060700" imgH="10795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9" y="827"/>
                          <a:ext cx="1930" cy="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xmlns="" id="{E9E64271-970B-4FD5-8D19-98F3856D9958}"/>
              </a:ext>
            </a:extLst>
          </p:cNvPr>
          <p:cNvGrpSpPr>
            <a:grpSpLocks/>
          </p:cNvGrpSpPr>
          <p:nvPr/>
        </p:nvGrpSpPr>
        <p:grpSpPr bwMode="auto">
          <a:xfrm>
            <a:off x="706438" y="2509838"/>
            <a:ext cx="4641850" cy="530225"/>
            <a:chOff x="540" y="1286"/>
            <a:chExt cx="2924" cy="334"/>
          </a:xfrm>
        </p:grpSpPr>
        <p:sp>
          <p:nvSpPr>
            <p:cNvPr id="74771" name="Rectangle 8">
              <a:extLst>
                <a:ext uri="{FF2B5EF4-FFF2-40B4-BE49-F238E27FC236}">
                  <a16:creationId xmlns:a16="http://schemas.microsoft.com/office/drawing/2014/main" xmlns="" id="{41D30450-E23F-452C-8F86-2EEB588D4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286"/>
              <a:ext cx="29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2°</a:t>
              </a: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求出              及似然方程  </a:t>
              </a:r>
            </a:p>
          </p:txBody>
        </p:sp>
        <p:graphicFrame>
          <p:nvGraphicFramePr>
            <p:cNvPr id="74772" name="Object 9">
              <a:extLst>
                <a:ext uri="{FF2B5EF4-FFF2-40B4-BE49-F238E27FC236}">
                  <a16:creationId xmlns:a16="http://schemas.microsoft.com/office/drawing/2014/main" xmlns="" id="{CEF06621-841C-4C0B-8A16-167E855C29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7" y="1287"/>
            <a:ext cx="70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15" name="Equation" r:id="rId5" imgW="1117600" imgH="508000" progId="Equation.DSMT4">
                    <p:embed/>
                  </p:oleObj>
                </mc:Choice>
                <mc:Fallback>
                  <p:oleObj name="Equation" r:id="rId5" imgW="1117600" imgH="508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1287"/>
                          <a:ext cx="70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">
            <a:extLst>
              <a:ext uri="{FF2B5EF4-FFF2-40B4-BE49-F238E27FC236}">
                <a16:creationId xmlns:a16="http://schemas.microsoft.com/office/drawing/2014/main" xmlns="" id="{62E02160-9DBC-42D9-A2B1-3A172B8711B4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3043238"/>
            <a:ext cx="5170487" cy="927100"/>
            <a:chOff x="1296" y="1872"/>
            <a:chExt cx="3257" cy="583"/>
          </a:xfrm>
        </p:grpSpPr>
        <p:graphicFrame>
          <p:nvGraphicFramePr>
            <p:cNvPr id="74769" name="Object 11">
              <a:extLst>
                <a:ext uri="{FF2B5EF4-FFF2-40B4-BE49-F238E27FC236}">
                  <a16:creationId xmlns:a16="http://schemas.microsoft.com/office/drawing/2014/main" xmlns="" id="{E3C68DEF-C30D-4DB2-A5B8-A463486664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872"/>
            <a:ext cx="1607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16" name="Equation" r:id="rId7" imgW="2552700" imgH="1003300" progId="Equation.DSMT4">
                    <p:embed/>
                  </p:oleObj>
                </mc:Choice>
                <mc:Fallback>
                  <p:oleObj name="Equation" r:id="rId7" imgW="2552700" imgH="10033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872"/>
                          <a:ext cx="1607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0" name="Object 12">
              <a:extLst>
                <a:ext uri="{FF2B5EF4-FFF2-40B4-BE49-F238E27FC236}">
                  <a16:creationId xmlns:a16="http://schemas.microsoft.com/office/drawing/2014/main" xmlns="" id="{38FF7AEB-EDA3-4D22-BD97-4FA02156F1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6" y="1977"/>
            <a:ext cx="144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17" name="Equation" r:id="rId9" imgW="2298700" imgH="508000" progId="Equation.DSMT4">
                    <p:embed/>
                  </p:oleObj>
                </mc:Choice>
                <mc:Fallback>
                  <p:oleObj name="Equation" r:id="rId9" imgW="2298700" imgH="5080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1977"/>
                          <a:ext cx="144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4F2679E8-8D80-44CB-9704-98D1BDEFC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897313"/>
            <a:ext cx="571976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3°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解似然方程得到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最大似然估计值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xmlns="" id="{03655280-4467-464A-A867-E5FB0B4D7DAD}"/>
              </a:ext>
            </a:extLst>
          </p:cNvPr>
          <p:cNvGrpSpPr>
            <a:grpSpLocks/>
          </p:cNvGrpSpPr>
          <p:nvPr/>
        </p:nvGrpSpPr>
        <p:grpSpPr bwMode="auto">
          <a:xfrm>
            <a:off x="1563688" y="4468813"/>
            <a:ext cx="6232525" cy="546100"/>
            <a:chOff x="854" y="3018"/>
            <a:chExt cx="3926" cy="345"/>
          </a:xfrm>
        </p:grpSpPr>
        <p:graphicFrame>
          <p:nvGraphicFramePr>
            <p:cNvPr id="74767" name="Object 15">
              <a:extLst>
                <a:ext uri="{FF2B5EF4-FFF2-40B4-BE49-F238E27FC236}">
                  <a16:creationId xmlns:a16="http://schemas.microsoft.com/office/drawing/2014/main" xmlns="" id="{D2A9B178-BD10-47CC-86B6-B52C0072A6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4" y="3018"/>
            <a:ext cx="219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18" name="Equation" r:id="rId11" imgW="3492500" imgH="546100" progId="Equation.DSMT4">
                    <p:embed/>
                  </p:oleObj>
                </mc:Choice>
                <mc:Fallback>
                  <p:oleObj name="Equation" r:id="rId11" imgW="3492500" imgH="5461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3018"/>
                          <a:ext cx="219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8" name="Object 16">
              <a:extLst>
                <a:ext uri="{FF2B5EF4-FFF2-40B4-BE49-F238E27FC236}">
                  <a16:creationId xmlns:a16="http://schemas.microsoft.com/office/drawing/2014/main" xmlns="" id="{972C7246-ADE2-4B6E-A32F-B5BEAED9C3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3026"/>
            <a:ext cx="144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19" name="Equation" r:id="rId13" imgW="2298700" imgH="508000" progId="Equation.DSMT4">
                    <p:embed/>
                  </p:oleObj>
                </mc:Choice>
                <mc:Fallback>
                  <p:oleObj name="Equation" r:id="rId13" imgW="2298700" imgH="508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026"/>
                          <a:ext cx="144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0" name="Rectangle 18">
            <a:extLst>
              <a:ext uri="{FF2B5EF4-FFF2-40B4-BE49-F238E27FC236}">
                <a16:creationId xmlns:a16="http://schemas.microsoft.com/office/drawing/2014/main" xmlns="" id="{75F24A40-E0D8-497C-928B-B0C6A9EE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3435350"/>
            <a:ext cx="3952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8D3442CB-4AE6-4098-86EA-30359ACD1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5122863"/>
            <a:ext cx="4737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4°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最后得到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最大似然估计量 </a:t>
            </a:r>
          </a:p>
        </p:txBody>
      </p:sp>
      <p:grpSp>
        <p:nvGrpSpPr>
          <p:cNvPr id="7" name="Group 20">
            <a:extLst>
              <a:ext uri="{FF2B5EF4-FFF2-40B4-BE49-F238E27FC236}">
                <a16:creationId xmlns:a16="http://schemas.microsoft.com/office/drawing/2014/main" xmlns="" id="{17B0DD68-D8F8-4E5E-9ECC-A8078803FBBB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5732463"/>
            <a:ext cx="6249987" cy="549275"/>
            <a:chOff x="849" y="3517"/>
            <a:chExt cx="3937" cy="345"/>
          </a:xfrm>
        </p:grpSpPr>
        <p:graphicFrame>
          <p:nvGraphicFramePr>
            <p:cNvPr id="74765" name="Object 21">
              <a:extLst>
                <a:ext uri="{FF2B5EF4-FFF2-40B4-BE49-F238E27FC236}">
                  <a16:creationId xmlns:a16="http://schemas.microsoft.com/office/drawing/2014/main" xmlns="" id="{596D30E3-92B3-43CE-8037-1E564DDD34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9" y="3517"/>
            <a:ext cx="235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0" name="Equation" r:id="rId15" imgW="3746500" imgH="546100" progId="Equation.DSMT4">
                    <p:embed/>
                  </p:oleObj>
                </mc:Choice>
                <mc:Fallback>
                  <p:oleObj name="Equation" r:id="rId15" imgW="3746500" imgH="5461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" y="3517"/>
                          <a:ext cx="235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6" name="Object 22">
              <a:extLst>
                <a:ext uri="{FF2B5EF4-FFF2-40B4-BE49-F238E27FC236}">
                  <a16:creationId xmlns:a16="http://schemas.microsoft.com/office/drawing/2014/main" xmlns="" id="{F3D2619E-93D4-41DA-B83E-C84B0C31A2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9" y="3519"/>
            <a:ext cx="144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1" name="Equation" r:id="rId17" imgW="2298700" imgH="508000" progId="Equation.DSMT4">
                    <p:embed/>
                  </p:oleObj>
                </mc:Choice>
                <mc:Fallback>
                  <p:oleObj name="Equation" r:id="rId17" imgW="2298700" imgH="5080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" y="3519"/>
                          <a:ext cx="144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3" name="Rectangle 24">
            <a:extLst>
              <a:ext uri="{FF2B5EF4-FFF2-40B4-BE49-F238E27FC236}">
                <a16:creationId xmlns:a16="http://schemas.microsoft.com/office/drawing/2014/main" xmlns="" id="{3FC849FD-D7B5-48FB-B5D2-00B8AC33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3435350"/>
            <a:ext cx="3952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灯片编号占位符 2">
            <a:extLst>
              <a:ext uri="{FF2B5EF4-FFF2-40B4-BE49-F238E27FC236}">
                <a16:creationId xmlns:a16="http://schemas.microsoft.com/office/drawing/2014/main" xmlns="" id="{3B76501C-FFB3-4089-9CA6-B57372D89992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61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xmlns="" id="{72CC8445-60A2-4DDC-B1C1-7260428B7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081338"/>
          <a:ext cx="35607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2" name="Equation" r:id="rId3" imgW="3556000" imgH="508000" progId="Equation.DSMT4">
                  <p:embed/>
                </p:oleObj>
              </mc:Choice>
              <mc:Fallback>
                <p:oleObj name="Equation" r:id="rId3" imgW="35560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81338"/>
                        <a:ext cx="356076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xmlns="" id="{69F52A54-38C4-4DF9-BE4D-B9D186F78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933825"/>
          <a:ext cx="62103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3" name="Equation" r:id="rId5" imgW="6210300" imgH="533400" progId="Equation.DSMT4">
                  <p:embed/>
                </p:oleObj>
              </mc:Choice>
              <mc:Fallback>
                <p:oleObj name="Equation" r:id="rId5" imgW="6210300" imgH="53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933825"/>
                        <a:ext cx="62103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EE72325-6584-46CD-861C-FE8B04BDB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1290638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zh-CN" altLang="en-US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xmlns="" id="{AB68AFD7-A93B-41C7-B379-BFB98602B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1975" y="1360488"/>
          <a:ext cx="1892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4" name="Equation" r:id="rId7" imgW="1892300" imgH="381000" progId="Equation.DSMT4">
                  <p:embed/>
                </p:oleObj>
              </mc:Choice>
              <mc:Fallback>
                <p:oleObj name="Equation" r:id="rId7" imgW="18923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360488"/>
                        <a:ext cx="18923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xmlns="" id="{B5B43B77-2200-4C93-949F-96D7D7756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7725" y="2219325"/>
          <a:ext cx="4851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5" name="Equation" r:id="rId9" imgW="4851400" imgH="469900" progId="Equation.DSMT4">
                  <p:embed/>
                </p:oleObj>
              </mc:Choice>
              <mc:Fallback>
                <p:oleObj name="Equation" r:id="rId9" imgW="48514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2219325"/>
                        <a:ext cx="4851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xmlns="" id="{89C81C59-4E6F-4B88-92F2-745EC11D7047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62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F316946D-E70D-4865-808C-FF667CE59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1095375"/>
            <a:ext cx="5602287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6.2  </a:t>
            </a:r>
            <a:r>
              <a:rPr kumimoji="1" lang="zh-CN" altLang="en-US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估计量的评价标准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63396923-D96B-4D20-86BC-C485E1F88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18367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无偏性</a:t>
            </a:r>
          </a:p>
        </p:txBody>
      </p:sp>
      <p:graphicFrame>
        <p:nvGraphicFramePr>
          <p:cNvPr id="37903" name="Object 8">
            <a:extLst>
              <a:ext uri="{FF2B5EF4-FFF2-40B4-BE49-F238E27FC236}">
                <a16:creationId xmlns:a16="http://schemas.microsoft.com/office/drawing/2014/main" xmlns="" id="{7F45356E-823B-466A-9599-760E2753B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6450" y="1822450"/>
          <a:ext cx="1760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0" name="Equation" r:id="rId3" imgW="1828800" imgH="660400" progId="Equation.DSMT4">
                  <p:embed/>
                </p:oleObj>
              </mc:Choice>
              <mc:Fallback>
                <p:oleObj name="Equation" r:id="rId3" imgW="1828800" imgH="66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822450"/>
                        <a:ext cx="1760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9" name="Object 17">
            <a:extLst>
              <a:ext uri="{FF2B5EF4-FFF2-40B4-BE49-F238E27FC236}">
                <a16:creationId xmlns:a16="http://schemas.microsoft.com/office/drawing/2014/main" xmlns="" id="{AD5B5BAE-C416-48CD-9C22-06ADAE77B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1765300"/>
          <a:ext cx="19796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1" name="Equation" r:id="rId5" imgW="2209800" imgH="723900" progId="Equation.DSMT4">
                  <p:embed/>
                </p:oleObj>
              </mc:Choice>
              <mc:Fallback>
                <p:oleObj name="Equation" r:id="rId5" imgW="2209800" imgH="723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1765300"/>
                        <a:ext cx="19796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xmlns="" id="{533144F8-E831-4AB1-B602-8F023C31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289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有效性</a:t>
            </a: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xmlns="" id="{CA1E4718-87B8-4C08-AE7B-1B42A88A4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2654300"/>
          <a:ext cx="14557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2" name="Equation" r:id="rId7" imgW="1257300" imgH="520700" progId="Equation.DSMT4">
                  <p:embed/>
                </p:oleObj>
              </mc:Choice>
              <mc:Fallback>
                <p:oleObj name="Equation" r:id="rId7" imgW="1257300" imgH="520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654300"/>
                        <a:ext cx="14557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>
            <a:extLst>
              <a:ext uri="{FF2B5EF4-FFF2-40B4-BE49-F238E27FC236}">
                <a16:creationId xmlns:a16="http://schemas.microsoft.com/office/drawing/2014/main" xmlns="" id="{3468C5E4-E4AD-4A0E-968F-E003D2FD9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4734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相合性</a:t>
            </a:r>
          </a:p>
        </p:txBody>
      </p:sp>
      <p:graphicFrame>
        <p:nvGraphicFramePr>
          <p:cNvPr id="180226" name="Object 23">
            <a:extLst>
              <a:ext uri="{FF2B5EF4-FFF2-40B4-BE49-F238E27FC236}">
                <a16:creationId xmlns:a16="http://schemas.microsoft.com/office/drawing/2014/main" xmlns="" id="{341B64D0-015C-47F6-93C0-E663E104B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3925" y="4265613"/>
          <a:ext cx="217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3" name="Equation" r:id="rId9" imgW="2171700" imgH="660400" progId="Equation.DSMT4">
                  <p:embed/>
                </p:oleObj>
              </mc:Choice>
              <mc:Fallback>
                <p:oleObj name="Equation" r:id="rId9" imgW="2171700" imgH="660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4265613"/>
                        <a:ext cx="2171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4">
            <a:extLst>
              <a:ext uri="{FF2B5EF4-FFF2-40B4-BE49-F238E27FC236}">
                <a16:creationId xmlns:a16="http://schemas.microsoft.com/office/drawing/2014/main" xmlns="" id="{9B53F1F9-464B-41F5-8A67-611E0A2FD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4265613"/>
          <a:ext cx="21082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4" name="Equation" r:id="rId11" imgW="2108200" imgH="685800" progId="Equation.DSMT4">
                  <p:embed/>
                </p:oleObj>
              </mc:Choice>
              <mc:Fallback>
                <p:oleObj name="Equation" r:id="rId11" imgW="21082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65613"/>
                        <a:ext cx="21082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燕尾形箭头 11">
            <a:extLst>
              <a:ext uri="{FF2B5EF4-FFF2-40B4-BE49-F238E27FC236}">
                <a16:creationId xmlns:a16="http://schemas.microsoft.com/office/drawing/2014/main" xmlns="" id="{DF843F1B-F412-49ED-BF94-526DDB3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4408488"/>
            <a:ext cx="720725" cy="288925"/>
          </a:xfrm>
          <a:prstGeom prst="notchedRightArrow">
            <a:avLst>
              <a:gd name="adj1" fmla="val 50000"/>
              <a:gd name="adj2" fmla="val 4989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265" name="矩形 15">
            <a:extLst>
              <a:ext uri="{FF2B5EF4-FFF2-40B4-BE49-F238E27FC236}">
                <a16:creationId xmlns:a16="http://schemas.microsoft.com/office/drawing/2014/main" xmlns="" id="{CC88A97D-65D9-4EE6-BACA-A64D0F8B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1836738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渐近无偏性</a:t>
            </a:r>
          </a:p>
        </p:txBody>
      </p:sp>
      <p:graphicFrame>
        <p:nvGraphicFramePr>
          <p:cNvPr id="30731" name="Object 5">
            <a:extLst>
              <a:ext uri="{FF2B5EF4-FFF2-40B4-BE49-F238E27FC236}">
                <a16:creationId xmlns:a16="http://schemas.microsoft.com/office/drawing/2014/main" xmlns="" id="{97AF2886-18DE-44E7-BC71-17B4E27BC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8" y="5395913"/>
          <a:ext cx="35607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5" name="Equation" r:id="rId13" imgW="3556000" imgH="508000" progId="Equation.DSMT4">
                  <p:embed/>
                </p:oleObj>
              </mc:Choice>
              <mc:Fallback>
                <p:oleObj name="Equation" r:id="rId13" imgW="35560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5395913"/>
                        <a:ext cx="356076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0">
            <a:extLst>
              <a:ext uri="{FF2B5EF4-FFF2-40B4-BE49-F238E27FC236}">
                <a16:creationId xmlns:a16="http://schemas.microsoft.com/office/drawing/2014/main" xmlns="" id="{2F7E5DE9-C5A0-4C6A-B9D1-37C5A343A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9863" y="5546725"/>
          <a:ext cx="45339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6" name="Equation" r:id="rId15" imgW="4533900" imgH="431800" progId="Equation.DSMT4">
                  <p:embed/>
                </p:oleObj>
              </mc:Choice>
              <mc:Fallback>
                <p:oleObj name="Equation" r:id="rId15" imgW="45339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5546725"/>
                        <a:ext cx="45339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>
            <a:extLst>
              <a:ext uri="{FF2B5EF4-FFF2-40B4-BE49-F238E27FC236}">
                <a16:creationId xmlns:a16="http://schemas.microsoft.com/office/drawing/2014/main" xmlns="" id="{97426B0C-5097-4A4E-B9E9-053DECA37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3" y="6089650"/>
          <a:ext cx="383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7" name="Equation" r:id="rId17" imgW="3835400" imgH="533400" progId="Equation.DSMT4">
                  <p:embed/>
                </p:oleObj>
              </mc:Choice>
              <mc:Fallback>
                <p:oleObj name="Equation" r:id="rId17" imgW="3835400" imgH="533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6089650"/>
                        <a:ext cx="383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>
            <a:extLst>
              <a:ext uri="{FF2B5EF4-FFF2-40B4-BE49-F238E27FC236}">
                <a16:creationId xmlns:a16="http://schemas.microsoft.com/office/drawing/2014/main" xmlns="" id="{12F3DCB6-0EF1-4553-8183-38051FE62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8550" y="6089650"/>
          <a:ext cx="309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8" name="Equation" r:id="rId19" imgW="3098800" imgH="533400" progId="Equation.DSMT4">
                  <p:embed/>
                </p:oleObj>
              </mc:Choice>
              <mc:Fallback>
                <p:oleObj name="Equation" r:id="rId19" imgW="3098800" imgH="533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6089650"/>
                        <a:ext cx="3098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矩形 20">
            <a:extLst>
              <a:ext uri="{FF2B5EF4-FFF2-40B4-BE49-F238E27FC236}">
                <a16:creationId xmlns:a16="http://schemas.microsoft.com/office/drawing/2014/main" xmlns="" id="{F4A19A9D-3367-4600-BAC4-DC09165DD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4884738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结论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76818" name="Rectangle 14">
            <a:extLst>
              <a:ext uri="{FF2B5EF4-FFF2-40B4-BE49-F238E27FC236}">
                <a16:creationId xmlns:a16="http://schemas.microsoft.com/office/drawing/2014/main" xmlns="" id="{E10A24F5-5899-4A77-A1BD-92BF399DA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4950" y="303213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3259" name="Object 13">
            <a:extLst>
              <a:ext uri="{FF2B5EF4-FFF2-40B4-BE49-F238E27FC236}">
                <a16:creationId xmlns:a16="http://schemas.microsoft.com/office/drawing/2014/main" xmlns="" id="{5B3E5C50-34D6-48B6-B34C-2635C2CDF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300" y="3336925"/>
          <a:ext cx="32734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9" name="Equation" r:id="rId21" imgW="1409088" imgH="330057" progId="Equation.DSMT4">
                  <p:embed/>
                </p:oleObj>
              </mc:Choice>
              <mc:Fallback>
                <p:oleObj name="Equation" r:id="rId21" imgW="1409088" imgH="33005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336925"/>
                        <a:ext cx="32734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xmlns="" id="{D0AC53EB-71DC-4879-94FD-DCD4D3503CCF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63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8" grpId="0" autoUpdateAnimBg="0"/>
      <p:bldP spid="12" grpId="0" animBg="1" autoUpdateAnimBg="0"/>
      <p:bldP spid="53265" grpId="0"/>
      <p:bldP spid="5326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3">
            <a:extLst>
              <a:ext uri="{FF2B5EF4-FFF2-40B4-BE49-F238E27FC236}">
                <a16:creationId xmlns:a16="http://schemas.microsoft.com/office/drawing/2014/main" xmlns="" id="{F1AA4B68-CEFC-4645-AB7B-DEB9BFB69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628900"/>
            <a:ext cx="4387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、求解置信区间步骤：    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xmlns="" id="{0EE15F55-A5BB-4A11-9ACC-B995E2A14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192463"/>
            <a:ext cx="864076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）写出和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未知参数相关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的统计量及其抽样分布；    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59465367-983A-438F-880E-E68129DA9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3" y="4029075"/>
            <a:ext cx="73088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）由统计量的范围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反解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参数的置信区间；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（写出未知参数的置信区间）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9460CBA0-9EC8-4D1D-9151-F24B9DB1F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5418138"/>
            <a:ext cx="633730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）给定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样本值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置信度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，求置信下限和置信上限的值，并写出置信区间。</a:t>
            </a: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xmlns="" id="{3CE23932-D4B4-45A4-B07F-229ECDDD7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7050" y="1055688"/>
            <a:ext cx="5602288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6.3  </a:t>
            </a:r>
            <a:r>
              <a:rPr kumimoji="1" lang="zh-CN" altLang="en-US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区间估计</a:t>
            </a:r>
          </a:p>
        </p:txBody>
      </p:sp>
      <p:sp>
        <p:nvSpPr>
          <p:cNvPr id="77831" name="Rectangle 8">
            <a:extLst>
              <a:ext uri="{FF2B5EF4-FFF2-40B4-BE49-F238E27FC236}">
                <a16:creationId xmlns:a16="http://schemas.microsoft.com/office/drawing/2014/main" xmlns="" id="{201CFFF0-B049-40B5-B896-AB3512FB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7832" name="Object 7">
            <a:extLst>
              <a:ext uri="{FF2B5EF4-FFF2-40B4-BE49-F238E27FC236}">
                <a16:creationId xmlns:a16="http://schemas.microsoft.com/office/drawing/2014/main" xmlns="" id="{BC81D408-4AD9-4FBE-BBBE-D14D5A340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8" y="1817688"/>
          <a:ext cx="77851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Equation" r:id="rId3" imgW="3352800" imgH="254000" progId="Equation.DSMT4">
                  <p:embed/>
                </p:oleObj>
              </mc:Choice>
              <mc:Fallback>
                <p:oleObj name="Equation" r:id="rId3" imgW="33528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1817688"/>
                        <a:ext cx="7785100" cy="5826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Rectangle 10">
            <a:extLst>
              <a:ext uri="{FF2B5EF4-FFF2-40B4-BE49-F238E27FC236}">
                <a16:creationId xmlns:a16="http://schemas.microsoft.com/office/drawing/2014/main" xmlns="" id="{F93A68C6-85CC-4C1F-8419-70C1FB10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7834" name="Object 9">
            <a:extLst>
              <a:ext uri="{FF2B5EF4-FFF2-40B4-BE49-F238E27FC236}">
                <a16:creationId xmlns:a16="http://schemas.microsoft.com/office/drawing/2014/main" xmlns="" id="{1D3A91E6-1BD5-4EA4-A9EA-66621D17A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155772"/>
              </p:ext>
            </p:extLst>
          </p:nvPr>
        </p:nvGraphicFramePr>
        <p:xfrm>
          <a:off x="4605037" y="1052736"/>
          <a:ext cx="10969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Equation" r:id="rId5" imgW="431613" imgH="253890" progId="Equation.DSMT4">
                  <p:embed/>
                </p:oleObj>
              </mc:Choice>
              <mc:Fallback>
                <p:oleObj name="Equation" r:id="rId5" imgW="431613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037" y="1052736"/>
                        <a:ext cx="109696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xmlns="" id="{229496FD-1F47-45CC-9F99-C9EA33AD1DD9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64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">
            <a:extLst>
              <a:ext uri="{FF2B5EF4-FFF2-40B4-BE49-F238E27FC236}">
                <a16:creationId xmlns:a16="http://schemas.microsoft.com/office/drawing/2014/main" xmlns="" id="{DB85B4F6-DE11-4ED1-BAE9-2490676D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933450"/>
            <a:ext cx="65674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、正态总体均值与方差的区间估计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xmlns="" id="{0108CA77-AD37-4228-B906-BDD28014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1701800"/>
            <a:ext cx="2808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单个总体均值</a:t>
            </a:r>
          </a:p>
        </p:txBody>
      </p:sp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xmlns="" id="{5D46F905-6C03-4648-92CA-2CA26CC6089B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176588" y="1846263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公式" r:id="rId3" imgW="238052" imgH="276170" progId="Equation.3">
                  <p:embed/>
                </p:oleObj>
              </mc:Choice>
              <mc:Fallback>
                <p:oleObj name="公式" r:id="rId3" imgW="238052" imgH="276170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846263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>
            <a:extLst>
              <a:ext uri="{FF2B5EF4-FFF2-40B4-BE49-F238E27FC236}">
                <a16:creationId xmlns:a16="http://schemas.microsoft.com/office/drawing/2014/main" xmlns="" id="{FCC2D1F1-973E-4420-9F6E-7471BEF41EC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143250" y="4367213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9" name="公式" r:id="rId5" imgW="366850" imgH="404714" progId="Equation.3">
                  <p:embed/>
                </p:oleObj>
              </mc:Choice>
              <mc:Fallback>
                <p:oleObj name="公式" r:id="rId5" imgW="366850" imgH="404714" progId="Equation.3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367213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8">
            <a:extLst>
              <a:ext uri="{FF2B5EF4-FFF2-40B4-BE49-F238E27FC236}">
                <a16:creationId xmlns:a16="http://schemas.microsoft.com/office/drawing/2014/main" xmlns="" id="{5008FB1F-783D-4E0A-8D47-CAAE8178DA0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01638" y="2290763"/>
          <a:ext cx="756920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0" name="Equation" r:id="rId7" imgW="3272084" imgH="823991" progId="Equation.DSMT4">
                  <p:embed/>
                </p:oleObj>
              </mc:Choice>
              <mc:Fallback>
                <p:oleObj name="Equation" r:id="rId7" imgW="3272084" imgH="823991" progId="Equation.DSMT4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290763"/>
                        <a:ext cx="7569200" cy="195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8">
            <a:extLst>
              <a:ext uri="{FF2B5EF4-FFF2-40B4-BE49-F238E27FC236}">
                <a16:creationId xmlns:a16="http://schemas.microsoft.com/office/drawing/2014/main" xmlns="" id="{D38B3358-DB9C-4163-8C74-979E7583A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1701800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的置信区间</a:t>
            </a:r>
          </a:p>
        </p:txBody>
      </p:sp>
      <p:sp>
        <p:nvSpPr>
          <p:cNvPr id="8" name="Text Box 26">
            <a:extLst>
              <a:ext uri="{FF2B5EF4-FFF2-40B4-BE49-F238E27FC236}">
                <a16:creationId xmlns:a16="http://schemas.microsoft.com/office/drawing/2014/main" xmlns="" id="{40129300-27AF-4002-A8D8-AB8AAEB7C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4367213"/>
            <a:ext cx="292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单个总体方差</a:t>
            </a: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xmlns="" id="{B32AFA81-D8F9-4166-98A8-DE5718DB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4367213"/>
            <a:ext cx="216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的置信区间</a:t>
            </a:r>
          </a:p>
        </p:txBody>
      </p:sp>
      <p:graphicFrame>
        <p:nvGraphicFramePr>
          <p:cNvPr id="10" name="Object 35">
            <a:extLst>
              <a:ext uri="{FF2B5EF4-FFF2-40B4-BE49-F238E27FC236}">
                <a16:creationId xmlns:a16="http://schemas.microsoft.com/office/drawing/2014/main" xmlns="" id="{DBB2A9BA-463C-4D35-B99E-6E2AA80F94A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4850" y="5011738"/>
          <a:ext cx="7391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1" name="Equation" r:id="rId9" imgW="3185884" imgH="414255" progId="Equation.DSMT4">
                  <p:embed/>
                </p:oleObj>
              </mc:Choice>
              <mc:Fallback>
                <p:oleObj name="Equation" r:id="rId9" imgW="3185884" imgH="414255" progId="Equation.DSMT4">
                  <p:embed/>
                  <p:pic>
                    <p:nvPicPr>
                      <p:cNvPr id="0" name="Object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5011738"/>
                        <a:ext cx="73914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xmlns="" id="{A2681BE6-031D-4F2B-B568-199AD95E5A0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047750" y="6003925"/>
          <a:ext cx="39782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2" name="Equation" r:id="rId11" imgW="1955800" imgH="431800" progId="Equation.DSMT4">
                  <p:embed/>
                </p:oleObj>
              </mc:Choice>
              <mc:Fallback>
                <p:oleObj name="Equation" r:id="rId11" imgW="1955800" imgH="431800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6003925"/>
                        <a:ext cx="39782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xmlns="" id="{392CAD15-0BBC-42C4-9CBB-530868BABF5C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65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14">
            <a:extLst>
              <a:ext uri="{FF2B5EF4-FFF2-40B4-BE49-F238E27FC236}">
                <a16:creationId xmlns:a16="http://schemas.microsoft.com/office/drawing/2014/main" xmlns="" id="{10F24231-DBC6-488C-9E8F-19EAE207A690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930275"/>
            <a:ext cx="6553200" cy="568325"/>
            <a:chOff x="521" y="360"/>
            <a:chExt cx="4128" cy="358"/>
          </a:xfrm>
        </p:grpSpPr>
        <p:sp>
          <p:nvSpPr>
            <p:cNvPr id="79881" name="Text Box 7">
              <a:extLst>
                <a:ext uri="{FF2B5EF4-FFF2-40B4-BE49-F238E27FC236}">
                  <a16:creationId xmlns:a16="http://schemas.microsoft.com/office/drawing/2014/main" xmlns="" id="{0C4C832F-AB63-4A18-9607-E1A30FE48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60"/>
              <a:ext cx="23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8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(3).</a:t>
              </a:r>
              <a:r>
                <a:rPr lang="zh-CN" altLang="en-US">
                  <a:solidFill>
                    <a:srgbClr val="008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两个总体均值差</a:t>
              </a:r>
            </a:p>
          </p:txBody>
        </p:sp>
        <p:graphicFrame>
          <p:nvGraphicFramePr>
            <p:cNvPr id="79882" name="Object 8">
              <a:extLst>
                <a:ext uri="{FF2B5EF4-FFF2-40B4-BE49-F238E27FC236}">
                  <a16:creationId xmlns:a16="http://schemas.microsoft.com/office/drawing/2014/main" xmlns="" id="{02689313-69CD-4CE6-97E9-1321A88F1E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391"/>
            <a:ext cx="6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6" name="公式" r:id="rId3" imgW="1061961" imgH="390655" progId="Equation.3">
                    <p:embed/>
                  </p:oleObj>
                </mc:Choice>
                <mc:Fallback>
                  <p:oleObj name="公式" r:id="rId3" imgW="1061961" imgH="39065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91"/>
                          <a:ext cx="6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3" name="Text Box 9">
              <a:extLst>
                <a:ext uri="{FF2B5EF4-FFF2-40B4-BE49-F238E27FC236}">
                  <a16:creationId xmlns:a16="http://schemas.microsoft.com/office/drawing/2014/main" xmlns="" id="{09D693FA-F9D8-4C9A-BDD7-FC519CDCE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91"/>
              <a:ext cx="14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8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的置信区间</a:t>
              </a: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xmlns="" id="{B2DAA6FF-8E79-47EB-A29F-1D056543B984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1695450"/>
            <a:ext cx="7073900" cy="1155700"/>
            <a:chOff x="720" y="842"/>
            <a:chExt cx="4456" cy="728"/>
          </a:xfrm>
        </p:grpSpPr>
        <p:graphicFrame>
          <p:nvGraphicFramePr>
            <p:cNvPr id="79879" name="Object 10">
              <a:extLst>
                <a:ext uri="{FF2B5EF4-FFF2-40B4-BE49-F238E27FC236}">
                  <a16:creationId xmlns:a16="http://schemas.microsoft.com/office/drawing/2014/main" xmlns="" id="{EB63A73C-F16F-4EBC-B431-02C48C9855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990"/>
            <a:ext cx="182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7" name="Equation" r:id="rId5" imgW="1128616" imgH="185787" progId="Equation.DSMT4">
                    <p:embed/>
                  </p:oleObj>
                </mc:Choice>
                <mc:Fallback>
                  <p:oleObj name="Equation" r:id="rId5" imgW="1128616" imgH="185787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990"/>
                          <a:ext cx="182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0" name="Object 11">
              <a:extLst>
                <a:ext uri="{FF2B5EF4-FFF2-40B4-BE49-F238E27FC236}">
                  <a16:creationId xmlns:a16="http://schemas.microsoft.com/office/drawing/2014/main" xmlns="" id="{29CF3AC8-FC17-498B-84B8-04AEEFA653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" y="842"/>
            <a:ext cx="2432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8" name="公式" r:id="rId7" imgW="3833886" imgH="1128782" progId="Equation.3">
                    <p:embed/>
                  </p:oleObj>
                </mc:Choice>
                <mc:Fallback>
                  <p:oleObj name="公式" r:id="rId7" imgW="3833886" imgH="112878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842"/>
                          <a:ext cx="2432" cy="72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xmlns="" id="{F06B6CE6-C8E4-4A5C-952A-DE6B22209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3144838"/>
          <a:ext cx="4286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9" name="Equation" r:id="rId9" imgW="1685907" imgH="185787" progId="Equation.DSMT4">
                  <p:embed/>
                </p:oleObj>
              </mc:Choice>
              <mc:Fallback>
                <p:oleObj name="Equation" r:id="rId9" imgW="1685907" imgH="18578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144838"/>
                        <a:ext cx="4286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xmlns="" id="{F4F7A361-F803-4DAF-8412-C48EC6648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4003675"/>
          <a:ext cx="5930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0" name="公式" r:id="rId11" imgW="5900676" imgH="976135" progId="Equation.3">
                  <p:embed/>
                </p:oleObj>
              </mc:Choice>
              <mc:Fallback>
                <p:oleObj name="公式" r:id="rId11" imgW="5900676" imgH="9761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003675"/>
                        <a:ext cx="5930900" cy="1003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xmlns="" id="{8D4808B8-931F-4C41-A6A8-EF3CD4B1574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285875" y="5318125"/>
          <a:ext cx="56880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1" name="Equation" r:id="rId13" imgW="2819400" imgH="711200" progId="Equation.DSMT4">
                  <p:embed/>
                </p:oleObj>
              </mc:Choice>
              <mc:Fallback>
                <p:oleObj name="Equation" r:id="rId13" imgW="2819400" imgH="711200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318125"/>
                        <a:ext cx="5688013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xmlns="" id="{EF5DB4A4-DFF2-41CD-9BB3-A83A20756A8E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66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5">
            <a:extLst>
              <a:ext uri="{FF2B5EF4-FFF2-40B4-BE49-F238E27FC236}">
                <a16:creationId xmlns:a16="http://schemas.microsoft.com/office/drawing/2014/main" xmlns="" id="{1CD46ABC-A323-4CBE-8F78-5C51DC96F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298575"/>
            <a:ext cx="3281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</a:rPr>
              <a:t>(4). </a:t>
            </a:r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两个总体方差比</a:t>
            </a:r>
          </a:p>
        </p:txBody>
      </p:sp>
      <p:graphicFrame>
        <p:nvGraphicFramePr>
          <p:cNvPr id="80899" name="Object 6">
            <a:extLst>
              <a:ext uri="{FF2B5EF4-FFF2-40B4-BE49-F238E27FC236}">
                <a16:creationId xmlns:a16="http://schemas.microsoft.com/office/drawing/2014/main" xmlns="" id="{5E5EC476-765F-4DED-BD56-DB6FC1382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1575" y="1025525"/>
          <a:ext cx="444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2" name="公式" r:id="rId3" imgW="414461" imgH="1023837" progId="Equation.3">
                  <p:embed/>
                </p:oleObj>
              </mc:Choice>
              <mc:Fallback>
                <p:oleObj name="公式" r:id="rId3" imgW="414461" imgH="102383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1025525"/>
                        <a:ext cx="444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Text Box 7">
            <a:extLst>
              <a:ext uri="{FF2B5EF4-FFF2-40B4-BE49-F238E27FC236}">
                <a16:creationId xmlns:a16="http://schemas.microsoft.com/office/drawing/2014/main" xmlns="" id="{EB7D83E9-7EDB-45CA-A82B-0CAEAE0E6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075" y="1312863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的置信区间</a:t>
            </a: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xmlns="" id="{C0EE08D7-EFCD-4797-91E0-20312F58F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2322513"/>
          <a:ext cx="375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3" name="公式" r:id="rId5" imgW="3729143" imgH="404714" progId="Equation.3">
                  <p:embed/>
                </p:oleObj>
              </mc:Choice>
              <mc:Fallback>
                <p:oleObj name="公式" r:id="rId5" imgW="3729143" imgH="40471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322513"/>
                        <a:ext cx="375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xmlns="" id="{45DF5294-89E0-4144-AFA4-09A41D945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425" y="3254375"/>
          <a:ext cx="69897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4" name="Equation" r:id="rId7" imgW="2766913" imgH="414255" progId="Equation.DSMT4">
                  <p:embed/>
                </p:oleObj>
              </mc:Choice>
              <mc:Fallback>
                <p:oleObj name="Equation" r:id="rId7" imgW="2766913" imgH="41425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254375"/>
                        <a:ext cx="6989763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xmlns="" id="{8E31C3D3-0694-414C-BC94-C5D8F86B38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979988"/>
          <a:ext cx="64785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5" name="Equation" r:id="rId9" imgW="2566949" imgH="433336" progId="Equation.DSMT4">
                  <p:embed/>
                </p:oleObj>
              </mc:Choice>
              <mc:Fallback>
                <p:oleObj name="Equation" r:id="rId9" imgW="2566949" imgH="43333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79988"/>
                        <a:ext cx="6478587" cy="1158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xmlns="" id="{AA40B7EA-6E70-48C2-9931-33459D863DD9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67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xmlns="" id="{EEE8A66F-9E3B-4DD3-A2FC-C80B73189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393825"/>
            <a:ext cx="7696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第七章知识点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xmlns="" id="{0B6A9477-705F-48B7-BCDF-4D5F94276531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68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CFF6F8AC-FDB8-4ABE-93DE-636F3A4A1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63713"/>
            <a:ext cx="2643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、基本原理：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D10EEE8B-D3B3-4634-8730-829D2CDD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5073650"/>
            <a:ext cx="5194300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P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拒绝原假设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为真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l-GR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xmlns="" id="{C66BAFCB-F6C7-4611-927F-103E74D0A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1001713"/>
            <a:ext cx="5602287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7.1  </a:t>
            </a:r>
            <a:r>
              <a:rPr kumimoji="1" lang="zh-CN" altLang="en-US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假设检验的基本概念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2C2A1DAC-36BE-4298-B000-41F747E1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5645150"/>
            <a:ext cx="838835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B40000"/>
                </a:solidFill>
                <a:latin typeface="+mj-lt"/>
                <a:ea typeface="黑体" pitchFamily="2" charset="-122"/>
              </a:rPr>
              <a:t>第</a:t>
            </a:r>
            <a:r>
              <a:rPr kumimoji="1" lang="en-US" altLang="zh-CN" dirty="0">
                <a:solidFill>
                  <a:srgbClr val="B40000"/>
                </a:solidFill>
                <a:latin typeface="+mj-lt"/>
                <a:ea typeface="黑体" pitchFamily="2" charset="-122"/>
              </a:rPr>
              <a:t>Ⅱ</a:t>
            </a:r>
            <a:r>
              <a:rPr kumimoji="1" lang="zh-CN" altLang="en-US" dirty="0">
                <a:solidFill>
                  <a:srgbClr val="B40000"/>
                </a:solidFill>
                <a:latin typeface="+mj-lt"/>
                <a:ea typeface="黑体" pitchFamily="2" charset="-122"/>
              </a:rPr>
              <a:t>类错误</a:t>
            </a:r>
            <a:r>
              <a:rPr kumimoji="1" lang="en-US" altLang="zh-CN" dirty="0">
                <a:latin typeface="+mj-lt"/>
              </a:rPr>
              <a:t>, </a:t>
            </a:r>
            <a:r>
              <a:rPr kumimoji="1" lang="zh-CN" altLang="en-US" dirty="0">
                <a:latin typeface="+mj-lt"/>
              </a:rPr>
              <a:t>又叫</a:t>
            </a:r>
            <a:r>
              <a:rPr kumimoji="1"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取伪错误</a:t>
            </a:r>
            <a:endParaRPr kumimoji="1" lang="zh-CN" altLang="en-US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C100352D-6D2E-4875-A16A-59D426FE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6276975"/>
            <a:ext cx="438467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l-GR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P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接受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不正确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l-GR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B795418-D21C-402E-914B-6B77789A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4359275"/>
            <a:ext cx="4110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B4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>
                <a:solidFill>
                  <a:srgbClr val="B4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Ⅰ</a:t>
            </a:r>
            <a:r>
              <a:rPr kumimoji="1" lang="zh-CN" altLang="en-US">
                <a:solidFill>
                  <a:srgbClr val="B4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类错误</a:t>
            </a:r>
            <a:r>
              <a:rPr kumimoji="1"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又叫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弃真错误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xmlns="" id="{E488A1F3-7A7E-442A-A54C-B958D21B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287588"/>
            <a:ext cx="750093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小概率事件                              在一次试验中</a:t>
            </a:r>
            <a:r>
              <a:rPr lang="zh-CN" altLang="en-US" sz="2600">
                <a:solidFill>
                  <a:srgbClr val="40404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基本上不会发生</a:t>
            </a:r>
            <a:r>
              <a:rPr kumimoji="1" lang="zh-CN" altLang="en-US" sz="2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xmlns="" id="{A8730F09-E260-434D-AD3E-DA1886057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6825" y="2501900"/>
          <a:ext cx="24288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公式" r:id="rId3" imgW="1014351" imgH="161685" progId="Equation.3">
                  <p:embed/>
                </p:oleObj>
              </mc:Choice>
              <mc:Fallback>
                <p:oleObj name="公式" r:id="rId3" imgW="1014351" imgH="1616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501900"/>
                        <a:ext cx="24288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0">
            <a:extLst>
              <a:ext uri="{FF2B5EF4-FFF2-40B4-BE49-F238E27FC236}">
                <a16:creationId xmlns:a16="http://schemas.microsoft.com/office/drawing/2014/main" xmlns="" id="{E1BBED92-7173-4844-AD6F-CBFBB1DF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1763713"/>
            <a:ext cx="270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B4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小概率推断原理</a:t>
            </a:r>
            <a:endParaRPr lang="zh-CN" altLang="en-US">
              <a:solidFill>
                <a:srgbClr val="004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475D4047-70E4-430E-BB2B-780786FBD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644900"/>
            <a:ext cx="8785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、假设检验的两类错误</a:t>
            </a: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xmlns="" id="{BAB5CA0B-75D0-4CBE-9BBA-7D780AC41BFB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69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2" grpId="0" animBg="1"/>
      <p:bldP spid="15" grpId="0"/>
      <p:bldP spid="9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>
            <a:extLst>
              <a:ext uri="{FF2B5EF4-FFF2-40B4-BE49-F238E27FC236}">
                <a16:creationId xmlns:a16="http://schemas.microsoft.com/office/drawing/2014/main" xmlns="" id="{9C0B418D-D224-4AAD-9E6B-43704EF9A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26" y="973669"/>
            <a:ext cx="49625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dirty="0"/>
              <a:t> </a:t>
            </a:r>
            <a:r>
              <a:rPr kumimoji="1" lang="zh-CN" altLang="en-US" dirty="0"/>
              <a:t>古典概型：有限性，等可能性</a:t>
            </a:r>
          </a:p>
        </p:txBody>
      </p:sp>
      <p:graphicFrame>
        <p:nvGraphicFramePr>
          <p:cNvPr id="3" name="Object 28">
            <a:extLst>
              <a:ext uri="{FF2B5EF4-FFF2-40B4-BE49-F238E27FC236}">
                <a16:creationId xmlns:a16="http://schemas.microsoft.com/office/drawing/2014/main" xmlns="" id="{147B1F8D-02F2-4252-9247-27BA20883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140829"/>
              </p:ext>
            </p:extLst>
          </p:nvPr>
        </p:nvGraphicFramePr>
        <p:xfrm>
          <a:off x="395536" y="1643334"/>
          <a:ext cx="5232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3" imgW="2616200" imgH="419100" progId="Equation.DSMT4">
                  <p:embed/>
                </p:oleObj>
              </mc:Choice>
              <mc:Fallback>
                <p:oleObj name="Equation" r:id="rId3" imgW="2616200" imgH="4191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643334"/>
                        <a:ext cx="52324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6">
            <a:extLst>
              <a:ext uri="{FF2B5EF4-FFF2-40B4-BE49-F238E27FC236}">
                <a16:creationId xmlns:a16="http://schemas.microsoft.com/office/drawing/2014/main" xmlns="" id="{680B9868-40BC-4529-8D1F-18216DC5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30" y="2552699"/>
            <a:ext cx="49625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/>
              <a:t> </a:t>
            </a:r>
            <a:r>
              <a:rPr kumimoji="1" lang="zh-CN" altLang="en-US"/>
              <a:t>几何概型：无限性，等可能性</a:t>
            </a:r>
          </a:p>
        </p:txBody>
      </p:sp>
      <p:graphicFrame>
        <p:nvGraphicFramePr>
          <p:cNvPr id="5" name="Object 33">
            <a:extLst>
              <a:ext uri="{FF2B5EF4-FFF2-40B4-BE49-F238E27FC236}">
                <a16:creationId xmlns:a16="http://schemas.microsoft.com/office/drawing/2014/main" xmlns="" id="{F85EBF47-C413-4044-8D3E-FFE91D27C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3082925"/>
          <a:ext cx="21129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5" imgW="914400" imgH="431800" progId="Equation.DSMT4">
                  <p:embed/>
                </p:oleObj>
              </mc:Choice>
              <mc:Fallback>
                <p:oleObj name="Equation" r:id="rId5" imgW="914400" imgH="431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3082925"/>
                        <a:ext cx="21129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8">
            <a:extLst>
              <a:ext uri="{FF2B5EF4-FFF2-40B4-BE49-F238E27FC236}">
                <a16:creationId xmlns:a16="http://schemas.microsoft.com/office/drawing/2014/main" xmlns="" id="{B4DE8B90-D6E9-4542-8C72-02DAA4E9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149725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zh-CN" altLang="en-US"/>
              <a:t>：</a:t>
            </a:r>
          </a:p>
        </p:txBody>
      </p:sp>
      <p:graphicFrame>
        <p:nvGraphicFramePr>
          <p:cNvPr id="1389570" name="Object 2">
            <a:extLst>
              <a:ext uri="{FF2B5EF4-FFF2-40B4-BE49-F238E27FC236}">
                <a16:creationId xmlns:a16="http://schemas.microsoft.com/office/drawing/2014/main" xmlns="" id="{35E51ACC-41F8-4497-AB33-F6D1C38F4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588" y="4868863"/>
          <a:ext cx="53736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7" imgW="2336800" imgH="444500" progId="Equation.DSMT4">
                  <p:embed/>
                </p:oleObj>
              </mc:Choice>
              <mc:Fallback>
                <p:oleObj name="Equation" r:id="rId7" imgW="23368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868863"/>
                        <a:ext cx="537368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9579" name="Object 11">
            <a:extLst>
              <a:ext uri="{FF2B5EF4-FFF2-40B4-BE49-F238E27FC236}">
                <a16:creationId xmlns:a16="http://schemas.microsoft.com/office/drawing/2014/main" xmlns="" id="{351DC0ED-994E-4B5E-9E39-94E030216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562950"/>
              </p:ext>
            </p:extLst>
          </p:nvPr>
        </p:nvGraphicFramePr>
        <p:xfrm>
          <a:off x="1878013" y="4099749"/>
          <a:ext cx="60213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9" imgW="2730500" imgH="241300" progId="Equation.DSMT4">
                  <p:embed/>
                </p:oleObj>
              </mc:Choice>
              <mc:Fallback>
                <p:oleObj name="Equation" r:id="rId9" imgW="27305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099749"/>
                        <a:ext cx="60213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0" name="Object 6">
            <a:extLst>
              <a:ext uri="{FF2B5EF4-FFF2-40B4-BE49-F238E27FC236}">
                <a16:creationId xmlns:a16="http://schemas.microsoft.com/office/drawing/2014/main" xmlns="" id="{6CF2DFCF-2FC9-4E60-9091-51CCDD8EE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07648"/>
              </p:ext>
            </p:extLst>
          </p:nvPr>
        </p:nvGraphicFramePr>
        <p:xfrm>
          <a:off x="611188" y="6092825"/>
          <a:ext cx="81946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11" imgW="3276600" imgH="215900" progId="Equation.DSMT4">
                  <p:embed/>
                </p:oleObj>
              </mc:Choice>
              <mc:Fallback>
                <p:oleObj name="Equation" r:id="rId11" imgW="32766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092825"/>
                        <a:ext cx="8194675" cy="539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xmlns="" id="{5C8EC262-FF63-4A2C-B2EC-581E123A60D8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7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152" name="Picture 3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40968"/>
            <a:ext cx="3855107" cy="878311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23" y="1021809"/>
            <a:ext cx="2778847" cy="1812374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" grpId="0" animBg="1" autoUpdateAnimBg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C4A096D1-9FC3-47B4-824E-1E308E086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981075"/>
            <a:ext cx="5602288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、假设检验的一般步骤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124F05C2-5EDF-48DB-903D-23B724FD1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503863"/>
            <a:ext cx="815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根据统计量值是否落入拒绝域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作出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335FCA8B-F56A-4FD7-8C6A-02799B627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6078538"/>
            <a:ext cx="461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拒绝或接受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判断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xmlns="" id="{52966CF7-A1DC-419C-B6C9-6A94E317E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818063"/>
            <a:ext cx="5853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D4E716A-FAE8-4382-A46C-F89DF1683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4819650"/>
            <a:ext cx="7069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 startAt="4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根据样本观察值计算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统计量的观察值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xmlns="" id="{27FE9007-10B6-46CC-9B12-EA437BDE9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298767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选择适当的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检验统计量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成立的条件下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xmlns="" id="{21090085-270D-4DA7-A289-71E4B7E7D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430588"/>
            <a:ext cx="758031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确定它的概率分布；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xmlns="" id="{D2438A7D-3304-4552-83B1-73287F0A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73238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1.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根据实际问题的要求，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提出待检验的假设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xmlns="" id="{01D53D03-2779-4042-A3DE-32554EED7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2311400"/>
            <a:ext cx="7542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备择假设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；（单侧检验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双侧检验）</a:t>
            </a:r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xmlns="" id="{052EFD39-2E78-4C73-8FAE-039D968EE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7263" y="3690938"/>
          <a:ext cx="42910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Equation" r:id="rId3" imgW="1866090" imgH="215806" progId="Equation.DSMT4">
                  <p:embed/>
                </p:oleObj>
              </mc:Choice>
              <mc:Fallback>
                <p:oleObj name="Equation" r:id="rId3" imgW="1866090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3690938"/>
                        <a:ext cx="4291012" cy="4968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866431C5-37FF-4051-BC0E-1DE363FA3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4222750"/>
            <a:ext cx="6337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给定显著性水平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，确定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拒绝域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xmlns="" id="{09499EC7-E32E-4A85-9D10-AE728439CEF3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70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824A6A9C-8B2E-4CAE-AABC-AE289E902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960438"/>
            <a:ext cx="5602287" cy="576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7.2 </a:t>
            </a:r>
            <a:r>
              <a:rPr kumimoji="1" lang="zh-CN" altLang="en-US" sz="320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正态总体参数的假设检验</a:t>
            </a: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6B317CB2-1F56-455D-B87E-DA9F81411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1674813"/>
            <a:ext cx="8001000" cy="576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单正态总体参数的显著性水平为</a:t>
            </a:r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的假设检验</a:t>
            </a:r>
            <a:endParaRPr kumimoji="1" lang="zh-CN" altLang="en-US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87">
            <a:extLst>
              <a:ext uri="{FF2B5EF4-FFF2-40B4-BE49-F238E27FC236}">
                <a16:creationId xmlns:a16="http://schemas.microsoft.com/office/drawing/2014/main" xmlns="" id="{5853AC8E-D853-4C3E-B9BE-3377DA4D3E37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2565400"/>
          <a:ext cx="8020050" cy="4038601"/>
        </p:xfrm>
        <a:graphic>
          <a:graphicData uri="http://schemas.openxmlformats.org/drawingml/2006/table">
            <a:tbl>
              <a:tblPr/>
              <a:tblGrid>
                <a:gridCol w="423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5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605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20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28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5028" name="Object 45">
            <a:extLst>
              <a:ext uri="{FF2B5EF4-FFF2-40B4-BE49-F238E27FC236}">
                <a16:creationId xmlns:a16="http://schemas.microsoft.com/office/drawing/2014/main" xmlns="" id="{6E8BD2BB-457F-42FD-9486-6095C1CC9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138" y="2719388"/>
          <a:ext cx="1241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8" name="公式" r:id="rId3" imgW="1536033" imgH="444307" progId="Equation.3">
                  <p:embed/>
                </p:oleObj>
              </mc:Choice>
              <mc:Fallback>
                <p:oleObj name="公式" r:id="rId3" imgW="1536033" imgH="444307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2719388"/>
                        <a:ext cx="12414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9" name="Object 46">
            <a:extLst>
              <a:ext uri="{FF2B5EF4-FFF2-40B4-BE49-F238E27FC236}">
                <a16:creationId xmlns:a16="http://schemas.microsoft.com/office/drawing/2014/main" xmlns="" id="{F46FB830-C624-451D-A213-C9C8327C5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7663" y="2792413"/>
          <a:ext cx="14684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9" name="Equation" r:id="rId5" imgW="761669" imgH="177723" progId="Equation.DSMT4">
                  <p:embed/>
                </p:oleObj>
              </mc:Choice>
              <mc:Fallback>
                <p:oleObj name="Equation" r:id="rId5" imgW="761669" imgH="177723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2792413"/>
                        <a:ext cx="14684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0" name="Object 48">
            <a:extLst>
              <a:ext uri="{FF2B5EF4-FFF2-40B4-BE49-F238E27FC236}">
                <a16:creationId xmlns:a16="http://schemas.microsoft.com/office/drawing/2014/main" xmlns="" id="{984FF18C-479D-4505-9437-5F9D5BFB3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2686050"/>
          <a:ext cx="12588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0" name="公式" r:id="rId7" imgW="1104900" imgH="381000" progId="Equation.3">
                  <p:embed/>
                </p:oleObj>
              </mc:Choice>
              <mc:Fallback>
                <p:oleObj name="公式" r:id="rId7" imgW="1104900" imgH="3810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2686050"/>
                        <a:ext cx="125888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1" name="Object 49">
            <a:extLst>
              <a:ext uri="{FF2B5EF4-FFF2-40B4-BE49-F238E27FC236}">
                <a16:creationId xmlns:a16="http://schemas.microsoft.com/office/drawing/2014/main" xmlns="" id="{B0922A1C-B0EC-4B2E-A6E6-AEF341F32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7050" y="4422775"/>
          <a:ext cx="1254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1" name="Equation" r:id="rId9" imgW="114250" imgH="672808" progId="Equation.3">
                  <p:embed/>
                </p:oleObj>
              </mc:Choice>
              <mc:Fallback>
                <p:oleObj name="Equation" r:id="rId9" imgW="114250" imgH="672808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4422775"/>
                        <a:ext cx="12541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2" name="Object 51">
            <a:extLst>
              <a:ext uri="{FF2B5EF4-FFF2-40B4-BE49-F238E27FC236}">
                <a16:creationId xmlns:a16="http://schemas.microsoft.com/office/drawing/2014/main" xmlns="" id="{00F2A22F-C9AF-4547-AC95-7EACF66DE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138" y="3516313"/>
          <a:ext cx="11255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2" name="公式" r:id="rId11" imgW="1295400" imgH="977900" progId="Equation.3">
                  <p:embed/>
                </p:oleObj>
              </mc:Choice>
              <mc:Fallback>
                <p:oleObj name="公式" r:id="rId11" imgW="1295400" imgH="9779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3516313"/>
                        <a:ext cx="112553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3" name="Object 54">
            <a:extLst>
              <a:ext uri="{FF2B5EF4-FFF2-40B4-BE49-F238E27FC236}">
                <a16:creationId xmlns:a16="http://schemas.microsoft.com/office/drawing/2014/main" xmlns="" id="{4ED1D593-ED10-4447-9AEA-3F3084D23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3" y="3516313"/>
          <a:ext cx="12604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3" name="公式" r:id="rId13" imgW="1739900" imgH="876300" progId="Equation.3">
                  <p:embed/>
                </p:oleObj>
              </mc:Choice>
              <mc:Fallback>
                <p:oleObj name="公式" r:id="rId13" imgW="1739900" imgH="8763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3516313"/>
                        <a:ext cx="12604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4" name="Object 55">
            <a:extLst>
              <a:ext uri="{FF2B5EF4-FFF2-40B4-BE49-F238E27FC236}">
                <a16:creationId xmlns:a16="http://schemas.microsoft.com/office/drawing/2014/main" xmlns="" id="{6C45046F-49A7-4953-A276-A9D31542B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0963" y="4521200"/>
          <a:ext cx="14795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4" name="Equation" r:id="rId15" imgW="761669" imgH="469696" progId="Equation.DSMT4">
                  <p:embed/>
                </p:oleObj>
              </mc:Choice>
              <mc:Fallback>
                <p:oleObj name="Equation" r:id="rId15" imgW="761669" imgH="469696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521200"/>
                        <a:ext cx="147955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5" name="Object 61">
            <a:extLst>
              <a:ext uri="{FF2B5EF4-FFF2-40B4-BE49-F238E27FC236}">
                <a16:creationId xmlns:a16="http://schemas.microsoft.com/office/drawing/2014/main" xmlns="" id="{0BA16E16-CC0C-49EF-B7E0-BD3627F65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7013" y="4221163"/>
          <a:ext cx="15287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5" name="公式" r:id="rId17" imgW="2108200" imgH="1282700" progId="Equation.3">
                  <p:embed/>
                </p:oleObj>
              </mc:Choice>
              <mc:Fallback>
                <p:oleObj name="公式" r:id="rId17" imgW="2108200" imgH="12827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4221163"/>
                        <a:ext cx="152876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36" name="Rectangle 64">
            <a:extLst>
              <a:ext uri="{FF2B5EF4-FFF2-40B4-BE49-F238E27FC236}">
                <a16:creationId xmlns:a16="http://schemas.microsoft.com/office/drawing/2014/main" xmlns="" id="{6D6A384D-56B8-4852-8CA1-032AA802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5668963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5037" name="Rectangle 65">
            <a:extLst>
              <a:ext uri="{FF2B5EF4-FFF2-40B4-BE49-F238E27FC236}">
                <a16:creationId xmlns:a16="http://schemas.microsoft.com/office/drawing/2014/main" xmlns="" id="{3BAE168B-1772-4E3D-9C20-EC54EF33D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46164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5038" name="Rectangle 66">
            <a:extLst>
              <a:ext uri="{FF2B5EF4-FFF2-40B4-BE49-F238E27FC236}">
                <a16:creationId xmlns:a16="http://schemas.microsoft.com/office/drawing/2014/main" xmlns="" id="{9F95FB33-B3D1-491F-9A60-7A2F80EBB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3446463"/>
            <a:ext cx="400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85039" name="Object 67">
            <a:extLst>
              <a:ext uri="{FF2B5EF4-FFF2-40B4-BE49-F238E27FC236}">
                <a16:creationId xmlns:a16="http://schemas.microsoft.com/office/drawing/2014/main" xmlns="" id="{1D3E586F-C241-405D-AFF1-B0C77AE45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4595813"/>
          <a:ext cx="11398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6" name="公式" r:id="rId19" imgW="1333500" imgH="977900" progId="Equation.3">
                  <p:embed/>
                </p:oleObj>
              </mc:Choice>
              <mc:Fallback>
                <p:oleObj name="公式" r:id="rId19" imgW="1333500" imgH="9779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595813"/>
                        <a:ext cx="11398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0" name="Object 79">
            <a:extLst>
              <a:ext uri="{FF2B5EF4-FFF2-40B4-BE49-F238E27FC236}">
                <a16:creationId xmlns:a16="http://schemas.microsoft.com/office/drawing/2014/main" xmlns="" id="{44CBD5A0-7883-4323-85A5-9EB21D56A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5913" y="501650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7" name="公式" r:id="rId21" imgW="190500" imgH="419100" progId="Equation.3">
                  <p:embed/>
                </p:oleObj>
              </mc:Choice>
              <mc:Fallback>
                <p:oleObj name="公式" r:id="rId21" imgW="190500" imgH="4191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501650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1" name="Object 80">
            <a:extLst>
              <a:ext uri="{FF2B5EF4-FFF2-40B4-BE49-F238E27FC236}">
                <a16:creationId xmlns:a16="http://schemas.microsoft.com/office/drawing/2014/main" xmlns="" id="{92CEF482-2BA3-421F-81E8-74ACE11A2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3759200"/>
          <a:ext cx="10350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8" name="公式" r:id="rId23" imgW="1294838" imgH="444307" progId="Equation.3">
                  <p:embed/>
                </p:oleObj>
              </mc:Choice>
              <mc:Fallback>
                <p:oleObj name="公式" r:id="rId23" imgW="1294838" imgH="444307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3759200"/>
                        <a:ext cx="10350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2" name="Object 88">
            <a:extLst>
              <a:ext uri="{FF2B5EF4-FFF2-40B4-BE49-F238E27FC236}">
                <a16:creationId xmlns:a16="http://schemas.microsoft.com/office/drawing/2014/main" xmlns="" id="{2206BD06-F0BD-4A4A-8447-12C83B680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963" y="5003800"/>
          <a:ext cx="968375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9" name="公式" r:id="rId25" imgW="1219200" imgH="1739900" progId="Equation.3">
                  <p:embed/>
                </p:oleObj>
              </mc:Choice>
              <mc:Fallback>
                <p:oleObj name="公式" r:id="rId25" imgW="1219200" imgH="17399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003800"/>
                        <a:ext cx="968375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3" name="Object 89">
            <a:extLst>
              <a:ext uri="{FF2B5EF4-FFF2-40B4-BE49-F238E27FC236}">
                <a16:creationId xmlns:a16="http://schemas.microsoft.com/office/drawing/2014/main" xmlns="" id="{37A745D6-6874-4B9E-9708-B4ACB4915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1913" y="5575300"/>
          <a:ext cx="15986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0" name="Equation" r:id="rId27" imgW="2298700" imgH="1066800" progId="Equation.DSMT4">
                  <p:embed/>
                </p:oleObj>
              </mc:Choice>
              <mc:Fallback>
                <p:oleObj name="Equation" r:id="rId27" imgW="2298700" imgH="10668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5575300"/>
                        <a:ext cx="1598612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4" name="Object 91">
            <a:extLst>
              <a:ext uri="{FF2B5EF4-FFF2-40B4-BE49-F238E27FC236}">
                <a16:creationId xmlns:a16="http://schemas.microsoft.com/office/drawing/2014/main" xmlns="" id="{1BEE9C7B-AE4F-462A-B896-B7EB189D6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200" y="4873625"/>
          <a:ext cx="199072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1" name="Equation" r:id="rId29" imgW="990170" imgH="774364" progId="Equation.DSMT4">
                  <p:embed/>
                </p:oleObj>
              </mc:Choice>
              <mc:Fallback>
                <p:oleObj name="Equation" r:id="rId29" imgW="990170" imgH="774364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4873625"/>
                        <a:ext cx="199072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45" name="矩形 69">
            <a:extLst>
              <a:ext uri="{FF2B5EF4-FFF2-40B4-BE49-F238E27FC236}">
                <a16:creationId xmlns:a16="http://schemas.microsoft.com/office/drawing/2014/main" xmlns="" id="{35C5F907-BF6B-425F-B67C-A78866BE0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2736850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检验方法</a:t>
            </a:r>
          </a:p>
        </p:txBody>
      </p:sp>
      <p:sp>
        <p:nvSpPr>
          <p:cNvPr id="85046" name="矩形 71">
            <a:extLst>
              <a:ext uri="{FF2B5EF4-FFF2-40B4-BE49-F238E27FC236}">
                <a16:creationId xmlns:a16="http://schemas.microsoft.com/office/drawing/2014/main" xmlns="" id="{D7CBA90C-A38B-4368-9EAD-908C7F70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3708400"/>
            <a:ext cx="1025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检验</a:t>
            </a:r>
          </a:p>
        </p:txBody>
      </p:sp>
      <p:sp>
        <p:nvSpPr>
          <p:cNvPr id="85047" name="矩形 72">
            <a:extLst>
              <a:ext uri="{FF2B5EF4-FFF2-40B4-BE49-F238E27FC236}">
                <a16:creationId xmlns:a16="http://schemas.microsoft.com/office/drawing/2014/main" xmlns="" id="{A49DA502-4D44-425E-9610-12B34BAA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4695825"/>
            <a:ext cx="904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检验</a:t>
            </a:r>
          </a:p>
        </p:txBody>
      </p:sp>
      <p:sp>
        <p:nvSpPr>
          <p:cNvPr id="85048" name="矩形 73">
            <a:extLst>
              <a:ext uri="{FF2B5EF4-FFF2-40B4-BE49-F238E27FC236}">
                <a16:creationId xmlns:a16="http://schemas.microsoft.com/office/drawing/2014/main" xmlns="" id="{5F0D03B5-4173-4324-B566-B211342FA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802313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检验</a:t>
            </a:r>
          </a:p>
        </p:txBody>
      </p:sp>
      <p:graphicFrame>
        <p:nvGraphicFramePr>
          <p:cNvPr id="85049" name="Object 93">
            <a:extLst>
              <a:ext uri="{FF2B5EF4-FFF2-40B4-BE49-F238E27FC236}">
                <a16:creationId xmlns:a16="http://schemas.microsoft.com/office/drawing/2014/main" xmlns="" id="{8256A05B-3F29-4483-9F01-F7C67C4F5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8213" y="5748338"/>
          <a:ext cx="4064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2" name="Equation" r:id="rId31" imgW="203112" imgH="228501" progId="Equation.DSMT4">
                  <p:embed/>
                </p:oleObj>
              </mc:Choice>
              <mc:Fallback>
                <p:oleObj name="Equation" r:id="rId31" imgW="203112" imgH="228501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5748338"/>
                        <a:ext cx="4064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灯片编号占位符 2">
            <a:extLst>
              <a:ext uri="{FF2B5EF4-FFF2-40B4-BE49-F238E27FC236}">
                <a16:creationId xmlns:a16="http://schemas.microsoft.com/office/drawing/2014/main" xmlns="" id="{200FF77A-7334-4B38-B76D-A06E996F609E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71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7E7DB800-A48F-49E6-AB0B-99A649757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001000" cy="576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、双</a:t>
            </a:r>
            <a:r>
              <a:rPr kumimoji="1" lang="zh-CN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正态总体参数的显著性水平为</a:t>
            </a:r>
            <a:r>
              <a:rPr kumimoji="1"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zh-CN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的假设检验</a:t>
            </a:r>
            <a:endParaRPr kumimoji="1" lang="zh-CN" altLang="en-US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xmlns="" id="{3B6A01B0-C72B-4A0E-820D-EAB5C0AB4D61}"/>
              </a:ext>
            </a:extLst>
          </p:cNvPr>
          <p:cNvGraphicFramePr>
            <a:graphicFrameLocks noGrp="1"/>
          </p:cNvGraphicFramePr>
          <p:nvPr/>
        </p:nvGraphicFramePr>
        <p:xfrm>
          <a:off x="490538" y="1427163"/>
          <a:ext cx="7696200" cy="524192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335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93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47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64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5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6051" name="Object 34">
            <a:extLst>
              <a:ext uri="{FF2B5EF4-FFF2-40B4-BE49-F238E27FC236}">
                <a16:creationId xmlns:a16="http://schemas.microsoft.com/office/drawing/2014/main" xmlns="" id="{93CCF3FE-1051-48D0-BF97-69DD61910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1785938"/>
          <a:ext cx="11255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4" name="公式" r:id="rId3" imgW="1536033" imgH="444307" progId="Equation.3">
                  <p:embed/>
                </p:oleObj>
              </mc:Choice>
              <mc:Fallback>
                <p:oleObj name="公式" r:id="rId3" imgW="1536033" imgH="44430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785938"/>
                        <a:ext cx="11255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2" name="Object 35">
            <a:extLst>
              <a:ext uri="{FF2B5EF4-FFF2-40B4-BE49-F238E27FC236}">
                <a16:creationId xmlns:a16="http://schemas.microsoft.com/office/drawing/2014/main" xmlns="" id="{94B2ACF9-FB3F-4661-80B7-F69C83731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5" y="1785938"/>
          <a:ext cx="14398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5" name="公式" r:id="rId5" imgW="1828800" imgH="393700" progId="Equation.3">
                  <p:embed/>
                </p:oleObj>
              </mc:Choice>
              <mc:Fallback>
                <p:oleObj name="公式" r:id="rId5" imgW="1828800" imgH="3937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1785938"/>
                        <a:ext cx="14398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3" name="Object 37">
            <a:extLst>
              <a:ext uri="{FF2B5EF4-FFF2-40B4-BE49-F238E27FC236}">
                <a16:creationId xmlns:a16="http://schemas.microsoft.com/office/drawing/2014/main" xmlns="" id="{C692C1D2-E7C2-49D7-8FA7-C840CE644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6513" y="1739900"/>
          <a:ext cx="13509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6" name="公式" r:id="rId7" imgW="1104900" imgH="381000" progId="Equation.3">
                  <p:embed/>
                </p:oleObj>
              </mc:Choice>
              <mc:Fallback>
                <p:oleObj name="公式" r:id="rId7" imgW="1104900" imgH="3810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1739900"/>
                        <a:ext cx="13509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4" name="Object 38">
            <a:extLst>
              <a:ext uri="{FF2B5EF4-FFF2-40B4-BE49-F238E27FC236}">
                <a16:creationId xmlns:a16="http://schemas.microsoft.com/office/drawing/2014/main" xmlns="" id="{05C7E53C-176C-4734-925A-EA547E57E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2438" y="3171825"/>
          <a:ext cx="114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7" name="Equation" r:id="rId9" imgW="114250" imgH="672808" progId="Equation.3">
                  <p:embed/>
                </p:oleObj>
              </mc:Choice>
              <mc:Fallback>
                <p:oleObj name="Equation" r:id="rId9" imgW="114250" imgH="67280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3171825"/>
                        <a:ext cx="1143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5" name="Object 40">
            <a:extLst>
              <a:ext uri="{FF2B5EF4-FFF2-40B4-BE49-F238E27FC236}">
                <a16:creationId xmlns:a16="http://schemas.microsoft.com/office/drawing/2014/main" xmlns="" id="{B79ABCEA-9B42-4865-A406-B3DDC816D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5427663"/>
          <a:ext cx="9620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8" name="公式" r:id="rId11" imgW="1828800" imgH="1739900" progId="Equation.3">
                  <p:embed/>
                </p:oleObj>
              </mc:Choice>
              <mc:Fallback>
                <p:oleObj name="公式" r:id="rId11" imgW="1828800" imgH="173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5427663"/>
                        <a:ext cx="96202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6" name="Object 47">
            <a:extLst>
              <a:ext uri="{FF2B5EF4-FFF2-40B4-BE49-F238E27FC236}">
                <a16:creationId xmlns:a16="http://schemas.microsoft.com/office/drawing/2014/main" xmlns="" id="{9BD42209-8BD6-417A-A00E-5FFC562E1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3" y="5632450"/>
          <a:ext cx="110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9" name="公式" r:id="rId13" imgW="1270000" imgH="1079500" progId="Equation.3">
                  <p:embed/>
                </p:oleObj>
              </mc:Choice>
              <mc:Fallback>
                <p:oleObj name="公式" r:id="rId13" imgW="1270000" imgH="10795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5632450"/>
                        <a:ext cx="1104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7" name="Object 51">
            <a:extLst>
              <a:ext uri="{FF2B5EF4-FFF2-40B4-BE49-F238E27FC236}">
                <a16:creationId xmlns:a16="http://schemas.microsoft.com/office/drawing/2014/main" xmlns="" id="{92381B5D-2B9C-4175-97F8-472B429E9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5850" y="5270500"/>
          <a:ext cx="20161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0" name="Equation" r:id="rId15" imgW="1345616" imgH="774364" progId="Equation.DSMT4">
                  <p:embed/>
                </p:oleObj>
              </mc:Choice>
              <mc:Fallback>
                <p:oleObj name="Equation" r:id="rId15" imgW="1345616" imgH="774364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5270500"/>
                        <a:ext cx="20161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58" name="Group 52">
            <a:extLst>
              <a:ext uri="{FF2B5EF4-FFF2-40B4-BE49-F238E27FC236}">
                <a16:creationId xmlns:a16="http://schemas.microsoft.com/office/drawing/2014/main" xmlns="" id="{4D9A2F49-A77E-44FC-BC46-1A31EEECEC86}"/>
              </a:ext>
            </a:extLst>
          </p:cNvPr>
          <p:cNvGrpSpPr>
            <a:grpSpLocks/>
          </p:cNvGrpSpPr>
          <p:nvPr/>
        </p:nvGrpSpPr>
        <p:grpSpPr bwMode="auto">
          <a:xfrm>
            <a:off x="579438" y="2774950"/>
            <a:ext cx="331787" cy="1789113"/>
            <a:chOff x="611" y="1536"/>
            <a:chExt cx="209" cy="1127"/>
          </a:xfrm>
        </p:grpSpPr>
        <p:sp>
          <p:nvSpPr>
            <p:cNvPr id="86069" name="Rectangle 53">
              <a:extLst>
                <a:ext uri="{FF2B5EF4-FFF2-40B4-BE49-F238E27FC236}">
                  <a16:creationId xmlns:a16="http://schemas.microsoft.com/office/drawing/2014/main" xmlns="" id="{CDBE1573-F57A-4807-B561-11342EB6D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41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6070" name="Rectangle 54">
              <a:extLst>
                <a:ext uri="{FF2B5EF4-FFF2-40B4-BE49-F238E27FC236}">
                  <a16:creationId xmlns:a16="http://schemas.microsoft.com/office/drawing/2014/main" xmlns="" id="{31FAD3E7-4FA1-439F-BD02-B5CB9CABD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aphicFrame>
        <p:nvGraphicFramePr>
          <p:cNvPr id="86059" name="Object 57">
            <a:extLst>
              <a:ext uri="{FF2B5EF4-FFF2-40B4-BE49-F238E27FC236}">
                <a16:creationId xmlns:a16="http://schemas.microsoft.com/office/drawing/2014/main" xmlns="" id="{7B16D619-DF48-4930-8233-FE13F1A89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425" y="3873500"/>
          <a:ext cx="16652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1" name="公式" r:id="rId17" imgW="2959100" imgH="1282700" progId="Equation.3">
                  <p:embed/>
                </p:oleObj>
              </mc:Choice>
              <mc:Fallback>
                <p:oleObj name="公式" r:id="rId17" imgW="2959100" imgH="12827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3873500"/>
                        <a:ext cx="16652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0" name="Object 58">
            <a:extLst>
              <a:ext uri="{FF2B5EF4-FFF2-40B4-BE49-F238E27FC236}">
                <a16:creationId xmlns:a16="http://schemas.microsoft.com/office/drawing/2014/main" xmlns="" id="{6DC355D6-B54B-4EF2-8855-0D7135887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025" y="3898900"/>
          <a:ext cx="203358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2" name="Equation" r:id="rId19" imgW="1854200" imgH="1193800" progId="Equation.DSMT4">
                  <p:embed/>
                </p:oleObj>
              </mc:Choice>
              <mc:Fallback>
                <p:oleObj name="Equation" r:id="rId19" imgW="1854200" imgH="11938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3898900"/>
                        <a:ext cx="2033588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1" name="Object 59">
            <a:extLst>
              <a:ext uri="{FF2B5EF4-FFF2-40B4-BE49-F238E27FC236}">
                <a16:creationId xmlns:a16="http://schemas.microsoft.com/office/drawing/2014/main" xmlns="" id="{3E4E38AD-96FA-492B-B4FA-2A335F3D4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4056063"/>
          <a:ext cx="11557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3" name="Equation" r:id="rId21" imgW="965200" imgH="685800" progId="Equation.DSMT4">
                  <p:embed/>
                </p:oleObj>
              </mc:Choice>
              <mc:Fallback>
                <p:oleObj name="Equation" r:id="rId21" imgW="965200" imgH="6858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4056063"/>
                        <a:ext cx="11557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2" name="Object 61">
            <a:extLst>
              <a:ext uri="{FF2B5EF4-FFF2-40B4-BE49-F238E27FC236}">
                <a16:creationId xmlns:a16="http://schemas.microsoft.com/office/drawing/2014/main" xmlns="" id="{28B4F74A-B57D-4EFC-BC45-C6407193A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6688" y="2460625"/>
          <a:ext cx="12414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4" name="Equation" r:id="rId23" imgW="990170" imgH="723586" progId="Equation.DSMT4">
                  <p:embed/>
                </p:oleObj>
              </mc:Choice>
              <mc:Fallback>
                <p:oleObj name="Equation" r:id="rId23" imgW="990170" imgH="723586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2460625"/>
                        <a:ext cx="12414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3" name="Object 62">
            <a:extLst>
              <a:ext uri="{FF2B5EF4-FFF2-40B4-BE49-F238E27FC236}">
                <a16:creationId xmlns:a16="http://schemas.microsoft.com/office/drawing/2014/main" xmlns="" id="{C783B207-56F2-4F2C-9933-700FC8111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1938" y="2257425"/>
          <a:ext cx="11255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5" name="公式" r:id="rId25" imgW="1333500" imgH="1282700" progId="Equation.3">
                  <p:embed/>
                </p:oleObj>
              </mc:Choice>
              <mc:Fallback>
                <p:oleObj name="公式" r:id="rId25" imgW="1333500" imgH="12827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8" y="2257425"/>
                        <a:ext cx="1125537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4" name="Object 63">
            <a:extLst>
              <a:ext uri="{FF2B5EF4-FFF2-40B4-BE49-F238E27FC236}">
                <a16:creationId xmlns:a16="http://schemas.microsoft.com/office/drawing/2014/main" xmlns="" id="{7D83F730-3D28-446B-8F7D-8AF27CA5B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013" y="2481263"/>
          <a:ext cx="12557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6" name="Equation" r:id="rId27" imgW="965200" imgH="685800" progId="Equation.DSMT4">
                  <p:embed/>
                </p:oleObj>
              </mc:Choice>
              <mc:Fallback>
                <p:oleObj name="Equation" r:id="rId27" imgW="965200" imgH="6858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481263"/>
                        <a:ext cx="12557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5" name="矩形 52">
            <a:extLst>
              <a:ext uri="{FF2B5EF4-FFF2-40B4-BE49-F238E27FC236}">
                <a16:creationId xmlns:a16="http://schemas.microsoft.com/office/drawing/2014/main" xmlns="" id="{4191F989-336A-4400-8FB4-99FA40B62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1658938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检验方法</a:t>
            </a:r>
          </a:p>
        </p:txBody>
      </p:sp>
      <p:sp>
        <p:nvSpPr>
          <p:cNvPr id="86066" name="矩形 53">
            <a:extLst>
              <a:ext uri="{FF2B5EF4-FFF2-40B4-BE49-F238E27FC236}">
                <a16:creationId xmlns:a16="http://schemas.microsoft.com/office/drawing/2014/main" xmlns="" id="{822D9DCF-8F1A-4B32-9CAE-52FCEEBBE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2774950"/>
            <a:ext cx="1025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检验</a:t>
            </a:r>
          </a:p>
        </p:txBody>
      </p:sp>
      <p:sp>
        <p:nvSpPr>
          <p:cNvPr id="86067" name="矩形 54">
            <a:extLst>
              <a:ext uri="{FF2B5EF4-FFF2-40B4-BE49-F238E27FC236}">
                <a16:creationId xmlns:a16="http://schemas.microsoft.com/office/drawing/2014/main" xmlns="" id="{1A9EFF26-3AB0-4A62-AF37-E19A2BEE4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167188"/>
            <a:ext cx="90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检验</a:t>
            </a:r>
          </a:p>
        </p:txBody>
      </p:sp>
      <p:sp>
        <p:nvSpPr>
          <p:cNvPr id="86068" name="矩形 55">
            <a:extLst>
              <a:ext uri="{FF2B5EF4-FFF2-40B4-BE49-F238E27FC236}">
                <a16:creationId xmlns:a16="http://schemas.microsoft.com/office/drawing/2014/main" xmlns="" id="{108BFCD0-09B2-4A9D-AE84-DDC1760D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583723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检验</a:t>
            </a:r>
          </a:p>
        </p:txBody>
      </p:sp>
      <p:sp>
        <p:nvSpPr>
          <p:cNvPr id="24" name="灯片编号占位符 2">
            <a:extLst>
              <a:ext uri="{FF2B5EF4-FFF2-40B4-BE49-F238E27FC236}">
                <a16:creationId xmlns:a16="http://schemas.microsoft.com/office/drawing/2014/main" xmlns="" id="{E874043D-7249-49F3-B3E8-4EBCA58EFBBD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72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Administrator\AppData\Roaming\Tencent\Users\195296061\QQ\WinTemp\RichOle\[35(EWDOL_XHI_OSM[(9FB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605" y="4695764"/>
            <a:ext cx="1678395" cy="214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5" descr="6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19315"/>
            <a:ext cx="6089031" cy="140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Administrator\AppData\Roaming\Tencent\Users\195296061\QQ\WinTemp\RichOle\R5WI%%$ZA5E37MH1{IBF7K5.png"/>
          <p:cNvPicPr>
            <a:picLocks noChangeArrowheads="1"/>
          </p:cNvPicPr>
          <p:nvPr/>
        </p:nvPicPr>
        <p:blipFill>
          <a:blip r:embed="rId4" cstate="print">
            <a:lum bright="-18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" y="3212976"/>
            <a:ext cx="9139538" cy="617323"/>
          </a:xfrm>
          <a:prstGeom prst="rect">
            <a:avLst/>
          </a:prstGeom>
          <a:solidFill>
            <a:srgbClr val="0040C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56565" y="3301564"/>
            <a:ext cx="8073259" cy="440143"/>
          </a:xfrm>
          <a:prstGeom prst="rect">
            <a:avLst/>
          </a:prstGeom>
          <a:noFill/>
          <a:extLst/>
        </p:spPr>
        <p:txBody>
          <a:bodyPr anchor="ctr"/>
          <a:lstStyle/>
          <a:p>
            <a:pPr algn="ctr">
              <a:defRPr/>
            </a:pPr>
            <a:r>
              <a:rPr lang="zh-CN" altLang="en-US" sz="3750" kern="10" dirty="0" smtClean="0">
                <a:ln w="6350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概率统计期末知识点回顾</a:t>
            </a:r>
            <a:endParaRPr lang="zh-CN" altLang="en-US" sz="3750" b="1" kern="10" dirty="0">
              <a:ln w="6350">
                <a:noFill/>
                <a:round/>
                <a:headEnd/>
                <a:tailEnd/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10" descr="C:\Users\Administrator\AppData\Roaming\Tencent\Users\195296061\QQ\WinTemp\RichOle\88CFI[MJS(FMMCCH2LZ_]%B.pn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40"/>
          <a:stretch/>
        </p:blipFill>
        <p:spPr bwMode="auto">
          <a:xfrm>
            <a:off x="4462" y="990593"/>
            <a:ext cx="9139538" cy="222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1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65" name="Rectangle 21">
            <a:extLst>
              <a:ext uri="{FF2B5EF4-FFF2-40B4-BE49-F238E27FC236}">
                <a16:creationId xmlns:a16="http://schemas.microsoft.com/office/drawing/2014/main" xmlns="" id="{5FA16E82-A556-484E-AEB8-7E00F9507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757238"/>
            <a:ext cx="76962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ea typeface="黑体" panose="02010609060101010101" pitchFamily="49" charset="-122"/>
              </a:rPr>
              <a:t>1.4  </a:t>
            </a:r>
            <a:r>
              <a:rPr lang="zh-CN" altLang="en-US">
                <a:solidFill>
                  <a:srgbClr val="008000"/>
                </a:solidFill>
                <a:ea typeface="黑体" panose="02010609060101010101" pitchFamily="49" charset="-122"/>
              </a:rPr>
              <a:t>条件概率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xmlns="" id="{4AA6E184-AB9E-4608-8118-C335F4D95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036638"/>
            <a:ext cx="18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kumimoji="1" lang="zh-CN" altLang="zh-CN" sz="4000">
              <a:ea typeface="黑体" panose="02010609060101010101" pitchFamily="49" charset="-122"/>
            </a:endParaRPr>
          </a:p>
        </p:txBody>
      </p:sp>
      <p:graphicFrame>
        <p:nvGraphicFramePr>
          <p:cNvPr id="1209350" name="Object 6">
            <a:extLst>
              <a:ext uri="{FF2B5EF4-FFF2-40B4-BE49-F238E27FC236}">
                <a16:creationId xmlns:a16="http://schemas.microsoft.com/office/drawing/2014/main" xmlns="" id="{169F12C2-9E94-4D59-B34A-1F3568A80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575453"/>
              </p:ext>
            </p:extLst>
          </p:nvPr>
        </p:nvGraphicFramePr>
        <p:xfrm>
          <a:off x="3160216" y="1014735"/>
          <a:ext cx="2362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Equation" r:id="rId3" imgW="1143077" imgH="419151" progId="Equation.DSMT4">
                  <p:embed/>
                </p:oleObj>
              </mc:Choice>
              <mc:Fallback>
                <p:oleObj name="Equation" r:id="rId3" imgW="1143077" imgH="41915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216" y="1014735"/>
                        <a:ext cx="2362200" cy="895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51" name="Line 7">
            <a:extLst>
              <a:ext uri="{FF2B5EF4-FFF2-40B4-BE49-F238E27FC236}">
                <a16:creationId xmlns:a16="http://schemas.microsoft.com/office/drawing/2014/main" xmlns="" id="{B8D08F5A-A609-4A21-8969-EB1206475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366" y="2573660"/>
            <a:ext cx="0" cy="4953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9352" name="Rectangle 8">
            <a:extLst>
              <a:ext uri="{FF2B5EF4-FFF2-40B4-BE49-F238E27FC236}">
                <a16:creationId xmlns:a16="http://schemas.microsoft.com/office/drawing/2014/main" xmlns="" id="{56719F5A-4501-4A8B-8210-52D68737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299402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全概率公式</a:t>
            </a:r>
          </a:p>
        </p:txBody>
      </p:sp>
      <p:sp>
        <p:nvSpPr>
          <p:cNvPr id="1209353" name="Line 9">
            <a:extLst>
              <a:ext uri="{FF2B5EF4-FFF2-40B4-BE49-F238E27FC236}">
                <a16:creationId xmlns:a16="http://schemas.microsoft.com/office/drawing/2014/main" xmlns="" id="{C0A92687-7AA7-4845-9AC6-544514D17F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9488" y="4283075"/>
            <a:ext cx="0" cy="482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9354" name="Rectangle 10">
            <a:extLst>
              <a:ext uri="{FF2B5EF4-FFF2-40B4-BE49-F238E27FC236}">
                <a16:creationId xmlns:a16="http://schemas.microsoft.com/office/drawing/2014/main" xmlns="" id="{ED885E83-6012-4DDA-9037-C3581CC4D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741" y="4827400"/>
            <a:ext cx="288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贝叶斯公式</a:t>
            </a:r>
          </a:p>
        </p:txBody>
      </p:sp>
      <p:graphicFrame>
        <p:nvGraphicFramePr>
          <p:cNvPr id="1209356" name="Object 12">
            <a:extLst>
              <a:ext uri="{FF2B5EF4-FFF2-40B4-BE49-F238E27FC236}">
                <a16:creationId xmlns:a16="http://schemas.microsoft.com/office/drawing/2014/main" xmlns="" id="{BA6749DD-D812-4B75-9217-83DD0EB56D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375" y="3665538"/>
          <a:ext cx="81470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5" imgW="3860809" imgH="241291" progId="Equation.DSMT4">
                  <p:embed/>
                </p:oleObj>
              </mc:Choice>
              <mc:Fallback>
                <p:oleObj name="Equation" r:id="rId5" imgW="3860809" imgH="24129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665538"/>
                        <a:ext cx="8147050" cy="5603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57" name="Object 13">
            <a:extLst>
              <a:ext uri="{FF2B5EF4-FFF2-40B4-BE49-F238E27FC236}">
                <a16:creationId xmlns:a16="http://schemas.microsoft.com/office/drawing/2014/main" xmlns="" id="{064FF660-8ECF-417A-BFAC-5F96CF5AD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13502"/>
              </p:ext>
            </p:extLst>
          </p:nvPr>
        </p:nvGraphicFramePr>
        <p:xfrm>
          <a:off x="147140" y="5380837"/>
          <a:ext cx="61785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7" imgW="2806781" imgH="660443" progId="Equation.DSMT4">
                  <p:embed/>
                </p:oleObj>
              </mc:Choice>
              <mc:Fallback>
                <p:oleObj name="Equation" r:id="rId7" imgW="2806781" imgH="66044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40" y="5380837"/>
                        <a:ext cx="6178550" cy="1419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58" name="Object 14">
            <a:extLst>
              <a:ext uri="{FF2B5EF4-FFF2-40B4-BE49-F238E27FC236}">
                <a16:creationId xmlns:a16="http://schemas.microsoft.com/office/drawing/2014/main" xmlns="" id="{380B3433-4FE1-49D2-B7D7-CBE717690D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412909"/>
              </p:ext>
            </p:extLst>
          </p:nvPr>
        </p:nvGraphicFramePr>
        <p:xfrm>
          <a:off x="2896691" y="2143448"/>
          <a:ext cx="30527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9" imgW="1447826" imgH="241291" progId="Equation.DSMT4">
                  <p:embed/>
                </p:oleObj>
              </mc:Choice>
              <mc:Fallback>
                <p:oleObj name="Equation" r:id="rId9" imgW="1447826" imgH="24129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691" y="2143448"/>
                        <a:ext cx="3052762" cy="536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59" name="Line 15">
            <a:extLst>
              <a:ext uri="{FF2B5EF4-FFF2-40B4-BE49-F238E27FC236}">
                <a16:creationId xmlns:a16="http://schemas.microsoft.com/office/drawing/2014/main" xmlns="" id="{2DFDAEB2-EA77-46E3-A689-1A21B13CA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366" y="1813248"/>
            <a:ext cx="0" cy="330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9360" name="Rectangle 16">
            <a:extLst>
              <a:ext uri="{FF2B5EF4-FFF2-40B4-BE49-F238E27FC236}">
                <a16:creationId xmlns:a16="http://schemas.microsoft.com/office/drawing/2014/main" xmlns="" id="{B77382DC-E26E-45A9-B91A-008CC1380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690" y="2041128"/>
            <a:ext cx="199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乘法公式</a:t>
            </a:r>
          </a:p>
        </p:txBody>
      </p:sp>
      <p:sp>
        <p:nvSpPr>
          <p:cNvPr id="23567" name="Text Box 18">
            <a:extLst>
              <a:ext uri="{FF2B5EF4-FFF2-40B4-BE49-F238E27FC236}">
                <a16:creationId xmlns:a16="http://schemas.microsoft.com/office/drawing/2014/main" xmlns="" id="{AC3247B6-52D9-48D8-93F2-6E79ADA6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020763"/>
            <a:ext cx="2519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Object 16">
            <a:extLst>
              <a:ext uri="{FF2B5EF4-FFF2-40B4-BE49-F238E27FC236}">
                <a16:creationId xmlns:a16="http://schemas.microsoft.com/office/drawing/2014/main" xmlns="" id="{32D2C68E-00F4-4011-A6A3-CC2362ABB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01337"/>
              </p:ext>
            </p:extLst>
          </p:nvPr>
        </p:nvGraphicFramePr>
        <p:xfrm>
          <a:off x="5851028" y="1260798"/>
          <a:ext cx="12446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11" imgW="596904" imgH="190474" progId="Equation.DSMT4">
                  <p:embed/>
                </p:oleObj>
              </mc:Choice>
              <mc:Fallback>
                <p:oleObj name="Equation" r:id="rId11" imgW="596904" imgH="19047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028" y="1260798"/>
                        <a:ext cx="1244600" cy="4206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xmlns="" id="{06C7C98E-A7D0-47BB-8F08-9C135E23A9E6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8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202" name="Picture 5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577583"/>
            <a:ext cx="2088232" cy="109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3" name="Picture 5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3987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4" name="Picture 6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304" y="4765675"/>
            <a:ext cx="2744142" cy="1523806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0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0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0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0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65" grpId="0"/>
      <p:bldP spid="1209352" grpId="0" autoUpdateAnimBg="0"/>
      <p:bldP spid="1209354" grpId="0" autoUpdateAnimBg="0"/>
      <p:bldP spid="120936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3445" name="Object 5">
            <a:extLst>
              <a:ext uri="{FF2B5EF4-FFF2-40B4-BE49-F238E27FC236}">
                <a16:creationId xmlns:a16="http://schemas.microsoft.com/office/drawing/2014/main" xmlns="" id="{C12CB7B8-7DC0-4B9A-AB15-8B9EA72D89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871190"/>
              </p:ext>
            </p:extLst>
          </p:nvPr>
        </p:nvGraphicFramePr>
        <p:xfrm>
          <a:off x="791369" y="2204864"/>
          <a:ext cx="26019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" name="Equation" r:id="rId3" imgW="1143000" imgH="203200" progId="Equation.DSMT4">
                  <p:embed/>
                </p:oleObj>
              </mc:Choice>
              <mc:Fallback>
                <p:oleObj name="Equation" r:id="rId3" imgW="11430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9" y="2204864"/>
                        <a:ext cx="2601912" cy="463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xmlns="" id="{F25DF110-1F93-42BC-A291-5F44E8854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51343"/>
              </p:ext>
            </p:extLst>
          </p:nvPr>
        </p:nvGraphicFramePr>
        <p:xfrm>
          <a:off x="3443665" y="2204864"/>
          <a:ext cx="39322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Equation" r:id="rId5" imgW="1574800" imgH="203200" progId="Equation.DSMT4">
                  <p:embed/>
                </p:oleObj>
              </mc:Choice>
              <mc:Fallback>
                <p:oleObj name="Equation" r:id="rId5" imgW="15748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665" y="2204864"/>
                        <a:ext cx="3932238" cy="5080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Box 3">
            <a:extLst>
              <a:ext uri="{FF2B5EF4-FFF2-40B4-BE49-F238E27FC236}">
                <a16:creationId xmlns:a16="http://schemas.microsoft.com/office/drawing/2014/main" xmlns="" id="{DB7FB181-9F56-4B8E-BF42-93397512C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1557338"/>
            <a:ext cx="1627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独立性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xmlns="" id="{C7C11B4F-A9CF-45F9-9971-B3FA37C2CF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222599"/>
              </p:ext>
            </p:extLst>
          </p:nvPr>
        </p:nvGraphicFramePr>
        <p:xfrm>
          <a:off x="859631" y="3645024"/>
          <a:ext cx="32670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Equation" r:id="rId7" imgW="1435100" imgH="203200" progId="Equation.DSMT4">
                  <p:embed/>
                </p:oleObj>
              </mc:Choice>
              <mc:Fallback>
                <p:oleObj name="Equation" r:id="rId7" imgW="14351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31" y="3645024"/>
                        <a:ext cx="3267075" cy="463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5">
            <a:extLst>
              <a:ext uri="{FF2B5EF4-FFF2-40B4-BE49-F238E27FC236}">
                <a16:creationId xmlns:a16="http://schemas.microsoft.com/office/drawing/2014/main" xmlns="" id="{8B9263AD-FBE0-4336-A937-F99A4E391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76219"/>
              </p:ext>
            </p:extLst>
          </p:nvPr>
        </p:nvGraphicFramePr>
        <p:xfrm>
          <a:off x="848518" y="4242837"/>
          <a:ext cx="2695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9" imgW="1079032" imgH="203112" progId="Equation.DSMT4">
                  <p:embed/>
                </p:oleObj>
              </mc:Choice>
              <mc:Fallback>
                <p:oleObj name="Equation" r:id="rId9" imgW="1079032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8" y="4242837"/>
                        <a:ext cx="2695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>
            <a:extLst>
              <a:ext uri="{FF2B5EF4-FFF2-40B4-BE49-F238E27FC236}">
                <a16:creationId xmlns:a16="http://schemas.microsoft.com/office/drawing/2014/main" xmlns="" id="{A17AFAB3-7F5B-4E57-ABFF-AD2095C50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56759"/>
              </p:ext>
            </p:extLst>
          </p:nvPr>
        </p:nvGraphicFramePr>
        <p:xfrm>
          <a:off x="912018" y="4792663"/>
          <a:ext cx="2568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Equation" r:id="rId11" imgW="1028254" imgH="203112" progId="Equation.DSMT4">
                  <p:embed/>
                </p:oleObj>
              </mc:Choice>
              <mc:Fallback>
                <p:oleObj name="Equation" r:id="rId11" imgW="1028254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018" y="4792663"/>
                        <a:ext cx="2568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E80EF2-2101-46A6-B931-CCA98C195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2997200"/>
            <a:ext cx="343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互斥性</a:t>
            </a: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互不相容</a:t>
            </a: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214469" name="Object 11">
            <a:extLst>
              <a:ext uri="{FF2B5EF4-FFF2-40B4-BE49-F238E27FC236}">
                <a16:creationId xmlns:a16="http://schemas.microsoft.com/office/drawing/2014/main" xmlns="" id="{AC3CA704-2D52-451E-B306-A86909A9B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63" y="6021388"/>
          <a:ext cx="3352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Equation" r:id="rId13" imgW="1333500" imgH="228600" progId="Equation.3">
                  <p:embed/>
                </p:oleObj>
              </mc:Choice>
              <mc:Fallback>
                <p:oleObj name="Equation" r:id="rId13" imgW="13335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6021388"/>
                        <a:ext cx="3352800" cy="5762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4471" name="Object 10">
            <a:extLst>
              <a:ext uri="{FF2B5EF4-FFF2-40B4-BE49-F238E27FC236}">
                <a16:creationId xmlns:a16="http://schemas.microsoft.com/office/drawing/2014/main" xmlns="" id="{E72B8F28-B8AB-4FD8-AD26-AC4490A78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5949950"/>
          <a:ext cx="43180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Equation" r:id="rId15" imgW="1676477" imgH="228677" progId="Equation.DSMT4">
                  <p:embed/>
                </p:oleObj>
              </mc:Choice>
              <mc:Fallback>
                <p:oleObj name="Equation" r:id="rId15" imgW="1676477" imgH="22867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949950"/>
                        <a:ext cx="4318000" cy="6143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E4E42AD-2137-4162-9085-16D867DA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5300663"/>
            <a:ext cx="4732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个相互独立事件和的概率：</a:t>
            </a:r>
          </a:p>
        </p:txBody>
      </p:sp>
      <p:sp>
        <p:nvSpPr>
          <p:cNvPr id="24588" name="矩形 11">
            <a:extLst>
              <a:ext uri="{FF2B5EF4-FFF2-40B4-BE49-F238E27FC236}">
                <a16:creationId xmlns:a16="http://schemas.microsoft.com/office/drawing/2014/main" xmlns="" id="{C73E2A43-72A4-4F02-839C-18EA1FD9F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981075"/>
            <a:ext cx="44211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1.5  </a:t>
            </a:r>
            <a:r>
              <a:rPr lang="zh-CN" altLang="en-US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独立性和独立试验序列</a:t>
            </a:r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xmlns="" id="{87E88A2E-B05E-4103-A937-E633222FB294}"/>
              </a:ext>
            </a:extLst>
          </p:cNvPr>
          <p:cNvSpPr txBox="1">
            <a:spLocks/>
          </p:cNvSpPr>
          <p:nvPr/>
        </p:nvSpPr>
        <p:spPr>
          <a:xfrm>
            <a:off x="8637426" y="6509696"/>
            <a:ext cx="541489" cy="365124"/>
          </a:xfrm>
          <a:prstGeom prst="rect">
            <a:avLst/>
          </a:prstGeom>
        </p:spPr>
        <p:txBody>
          <a:bodyPr anchor="b" anchorCtr="0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25" b="1"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7B3A09C6-D479-44A5-9F65-635A581ED6E9}" type="slidenum"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9</a:t>
            </a:fld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255" name="Picture 8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70" y="2829619"/>
            <a:ext cx="4508500" cy="298784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6" name="Picture 8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784" y="3325849"/>
            <a:ext cx="3498386" cy="2341977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57" name="Picture 89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4"/>
          <a:stretch/>
        </p:blipFill>
        <p:spPr bwMode="auto">
          <a:xfrm>
            <a:off x="1875761" y="1680349"/>
            <a:ext cx="3534023" cy="41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464921"/>
              </p:ext>
            </p:extLst>
          </p:nvPr>
        </p:nvGraphicFramePr>
        <p:xfrm>
          <a:off x="872438" y="3717032"/>
          <a:ext cx="121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Equation" r:id="rId20" imgW="1574280" imgH="385560" progId="Equation.DSMT4">
                  <p:embed/>
                </p:oleObj>
              </mc:Choice>
              <mc:Fallback>
                <p:oleObj name="Equation" r:id="rId20" imgW="1574280" imgH="385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38" y="3717032"/>
                        <a:ext cx="1219200" cy="317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1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1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2784</TotalTime>
  <Words>1548</Words>
  <Application>Microsoft Office PowerPoint</Application>
  <PresentationFormat>全屏显示(4:3)</PresentationFormat>
  <Paragraphs>416</Paragraphs>
  <Slides>73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73</vt:i4>
      </vt:variant>
    </vt:vector>
  </HeadingPairs>
  <TitlesOfParts>
    <vt:vector size="77" baseType="lpstr">
      <vt:lpstr>1_Office 主题</vt:lpstr>
      <vt:lpstr>Equation</vt:lpstr>
      <vt:lpstr>公式</vt:lpstr>
      <vt:lpstr>MathType 7.0 Equation</vt:lpstr>
      <vt:lpstr>PowerPoint 演示文稿</vt:lpstr>
      <vt:lpstr>PowerPoint 演示文稿</vt:lpstr>
      <vt:lpstr>第一章知识点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第二章知识点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第三章知识点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伽玛分布</vt:lpstr>
      <vt:lpstr>PowerPoint 演示文稿</vt:lpstr>
      <vt:lpstr>PowerPoint 演示文稿</vt:lpstr>
      <vt:lpstr>2. 协方差的性质</vt:lpstr>
      <vt:lpstr>3. 相关系数性质</vt:lpstr>
      <vt:lpstr> 4.  不相关的充要条件</vt:lpstr>
      <vt:lpstr>第四章知识点</vt:lpstr>
      <vt:lpstr>PowerPoint 演示文稿</vt:lpstr>
      <vt:lpstr>PowerPoint 演示文稿</vt:lpstr>
      <vt:lpstr>PowerPoint 演示文稿</vt:lpstr>
      <vt:lpstr>PowerPoint 演示文稿</vt:lpstr>
      <vt:lpstr>第五章知识点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第六章知识点</vt:lpstr>
      <vt:lpstr>6.1 点估计</vt:lpstr>
      <vt:lpstr>PowerPoint 演示文稿</vt:lpstr>
      <vt:lpstr>PowerPoint 演示文稿</vt:lpstr>
      <vt:lpstr>6.2  估计量的评价标准</vt:lpstr>
      <vt:lpstr>6.3  区间估计</vt:lpstr>
      <vt:lpstr>PowerPoint 演示文稿</vt:lpstr>
      <vt:lpstr>PowerPoint 演示文稿</vt:lpstr>
      <vt:lpstr>PowerPoint 演示文稿</vt:lpstr>
      <vt:lpstr>第七章知识点</vt:lpstr>
      <vt:lpstr>7.1  假设检验的基本概念</vt:lpstr>
      <vt:lpstr>3、假设检验的一般步骤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jolin</dc:creator>
  <cp:lastModifiedBy>haozhucy</cp:lastModifiedBy>
  <cp:revision>131</cp:revision>
  <cp:lastPrinted>1601-01-01T00:00:00Z</cp:lastPrinted>
  <dcterms:created xsi:type="dcterms:W3CDTF">2015-09-16T12:23:27Z</dcterms:created>
  <dcterms:modified xsi:type="dcterms:W3CDTF">2022-12-06T09:01:13Z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