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10.xml" ContentType="application/vnd.openxmlformats-officedocument.drawingml.diagramColors+xml"/>
  <Override PartName="/ppt/diagrams/colors11.xml" ContentType="application/vnd.openxmlformats-officedocument.drawingml.diagramColors+xml"/>
  <Override PartName="/ppt/diagrams/colors12.xml" ContentType="application/vnd.openxmlformats-officedocument.drawingml.diagramColors+xml"/>
  <Override PartName="/ppt/diagrams/colors13.xml" ContentType="application/vnd.openxmlformats-officedocument.drawingml.diagramColors+xml"/>
  <Override PartName="/ppt/diagrams/colors14.xml" ContentType="application/vnd.openxmlformats-officedocument.drawingml.diagramColors+xml"/>
  <Override PartName="/ppt/diagrams/colors15.xml" ContentType="application/vnd.openxmlformats-officedocument.drawingml.diagramColors+xml"/>
  <Override PartName="/ppt/diagrams/colors16.xml" ContentType="application/vnd.openxmlformats-officedocument.drawingml.diagramColors+xml"/>
  <Override PartName="/ppt/diagrams/colors17.xml" ContentType="application/vnd.openxmlformats-officedocument.drawingml.diagramColors+xml"/>
  <Override PartName="/ppt/diagrams/colors18.xml" ContentType="application/vnd.openxmlformats-officedocument.drawingml.diagramColors+xml"/>
  <Override PartName="/ppt/diagrams/colors19.xml" ContentType="application/vnd.openxmlformats-officedocument.drawingml.diagramColors+xml"/>
  <Override PartName="/ppt/diagrams/colors2.xml" ContentType="application/vnd.openxmlformats-officedocument.drawingml.diagramColors+xml"/>
  <Override PartName="/ppt/diagrams/colors20.xml" ContentType="application/vnd.openxmlformats-officedocument.drawingml.diagramColors+xml"/>
  <Override PartName="/ppt/diagrams/colors21.xml" ContentType="application/vnd.openxmlformats-officedocument.drawingml.diagramColors+xml"/>
  <Override PartName="/ppt/diagrams/colors22.xml" ContentType="application/vnd.openxmlformats-officedocument.drawingml.diagramColors+xml"/>
  <Override PartName="/ppt/diagrams/colors23.xml" ContentType="application/vnd.openxmlformats-officedocument.drawingml.diagramColors+xml"/>
  <Override PartName="/ppt/diagrams/colors24.xml" ContentType="application/vnd.openxmlformats-officedocument.drawingml.diagramColors+xml"/>
  <Override PartName="/ppt/diagrams/colors25.xml" ContentType="application/vnd.openxmlformats-officedocument.drawingml.diagramColors+xml"/>
  <Override PartName="/ppt/diagrams/colors26.xml" ContentType="application/vnd.openxmlformats-officedocument.drawingml.diagramColors+xml"/>
  <Override PartName="/ppt/diagrams/colors27.xml" ContentType="application/vnd.openxmlformats-officedocument.drawingml.diagramColors+xml"/>
  <Override PartName="/ppt/diagrams/colors28.xml" ContentType="application/vnd.openxmlformats-officedocument.drawingml.diagramColors+xml"/>
  <Override PartName="/ppt/diagrams/colors29.xml" ContentType="application/vnd.openxmlformats-officedocument.drawingml.diagramColors+xml"/>
  <Override PartName="/ppt/diagrams/colors3.xml" ContentType="application/vnd.openxmlformats-officedocument.drawingml.diagramColors+xml"/>
  <Override PartName="/ppt/diagrams/colors30.xml" ContentType="application/vnd.openxmlformats-officedocument.drawingml.diagramColors+xml"/>
  <Override PartName="/ppt/diagrams/colors31.xml" ContentType="application/vnd.openxmlformats-officedocument.drawingml.diagramColors+xml"/>
  <Override PartName="/ppt/diagrams/colors32.xml" ContentType="application/vnd.openxmlformats-officedocument.drawingml.diagramColors+xml"/>
  <Override PartName="/ppt/diagrams/colors33.xml" ContentType="application/vnd.openxmlformats-officedocument.drawingml.diagramColors+xml"/>
  <Override PartName="/ppt/diagrams/colors34.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15.xml" ContentType="application/vnd.openxmlformats-officedocument.drawingml.diagramData+xml"/>
  <Override PartName="/ppt/diagrams/data16.xml" ContentType="application/vnd.openxmlformats-officedocument.drawingml.diagramData+xml"/>
  <Override PartName="/ppt/diagrams/data17.xml" ContentType="application/vnd.openxmlformats-officedocument.drawingml.diagramData+xml"/>
  <Override PartName="/ppt/diagrams/data18.xml" ContentType="application/vnd.openxmlformats-officedocument.drawingml.diagramData+xml"/>
  <Override PartName="/ppt/diagrams/data19.xml" ContentType="application/vnd.openxmlformats-officedocument.drawingml.diagramData+xml"/>
  <Override PartName="/ppt/diagrams/data2.xml" ContentType="application/vnd.openxmlformats-officedocument.drawingml.diagramData+xml"/>
  <Override PartName="/ppt/diagrams/data20.xml" ContentType="application/vnd.openxmlformats-officedocument.drawingml.diagramData+xml"/>
  <Override PartName="/ppt/diagrams/data21.xml" ContentType="application/vnd.openxmlformats-officedocument.drawingml.diagramData+xml"/>
  <Override PartName="/ppt/diagrams/data22.xml" ContentType="application/vnd.openxmlformats-officedocument.drawingml.diagramData+xml"/>
  <Override PartName="/ppt/diagrams/data23.xml" ContentType="application/vnd.openxmlformats-officedocument.drawingml.diagramData+xml"/>
  <Override PartName="/ppt/diagrams/data24.xml" ContentType="application/vnd.openxmlformats-officedocument.drawingml.diagramData+xml"/>
  <Override PartName="/ppt/diagrams/data25.xml" ContentType="application/vnd.openxmlformats-officedocument.drawingml.diagramData+xml"/>
  <Override PartName="/ppt/diagrams/data26.xml" ContentType="application/vnd.openxmlformats-officedocument.drawingml.diagramData+xml"/>
  <Override PartName="/ppt/diagrams/data27.xml" ContentType="application/vnd.openxmlformats-officedocument.drawingml.diagramData+xml"/>
  <Override PartName="/ppt/diagrams/data28.xml" ContentType="application/vnd.openxmlformats-officedocument.drawingml.diagramData+xml"/>
  <Override PartName="/ppt/diagrams/data29.xml" ContentType="application/vnd.openxmlformats-officedocument.drawingml.diagramData+xml"/>
  <Override PartName="/ppt/diagrams/data3.xml" ContentType="application/vnd.openxmlformats-officedocument.drawingml.diagramData+xml"/>
  <Override PartName="/ppt/diagrams/data30.xml" ContentType="application/vnd.openxmlformats-officedocument.drawingml.diagramData+xml"/>
  <Override PartName="/ppt/diagrams/data31.xml" ContentType="application/vnd.openxmlformats-officedocument.drawingml.diagramData+xml"/>
  <Override PartName="/ppt/diagrams/data32.xml" ContentType="application/vnd.openxmlformats-officedocument.drawingml.diagramData+xml"/>
  <Override PartName="/ppt/diagrams/data33.xml" ContentType="application/vnd.openxmlformats-officedocument.drawingml.diagramData+xml"/>
  <Override PartName="/ppt/diagrams/data34.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11.xml" ContentType="application/vnd.ms-office.drawingml.diagramDrawing+xml"/>
  <Override PartName="/ppt/diagrams/drawing12.xml" ContentType="application/vnd.ms-office.drawingml.diagramDrawing+xml"/>
  <Override PartName="/ppt/diagrams/drawing13.xml" ContentType="application/vnd.ms-office.drawingml.diagramDrawing+xml"/>
  <Override PartName="/ppt/diagrams/drawing14.xml" ContentType="application/vnd.ms-office.drawingml.diagramDrawing+xml"/>
  <Override PartName="/ppt/diagrams/drawing15.xml" ContentType="application/vnd.ms-office.drawingml.diagramDrawing+xml"/>
  <Override PartName="/ppt/diagrams/drawing16.xml" ContentType="application/vnd.ms-office.drawingml.diagramDrawing+xml"/>
  <Override PartName="/ppt/diagrams/drawing17.xml" ContentType="application/vnd.ms-office.drawingml.diagramDrawing+xml"/>
  <Override PartName="/ppt/diagrams/drawing18.xml" ContentType="application/vnd.ms-office.drawingml.diagramDrawing+xml"/>
  <Override PartName="/ppt/diagrams/drawing19.xml" ContentType="application/vnd.ms-office.drawingml.diagramDrawing+xml"/>
  <Override PartName="/ppt/diagrams/drawing2.xml" ContentType="application/vnd.ms-office.drawingml.diagramDrawing+xml"/>
  <Override PartName="/ppt/diagrams/drawing20.xml" ContentType="application/vnd.ms-office.drawingml.diagramDrawing+xml"/>
  <Override PartName="/ppt/diagrams/drawing21.xml" ContentType="application/vnd.ms-office.drawingml.diagramDrawing+xml"/>
  <Override PartName="/ppt/diagrams/drawing22.xml" ContentType="application/vnd.ms-office.drawingml.diagramDrawing+xml"/>
  <Override PartName="/ppt/diagrams/drawing23.xml" ContentType="application/vnd.ms-office.drawingml.diagramDrawing+xml"/>
  <Override PartName="/ppt/diagrams/drawing24.xml" ContentType="application/vnd.ms-office.drawingml.diagramDrawing+xml"/>
  <Override PartName="/ppt/diagrams/drawing25.xml" ContentType="application/vnd.ms-office.drawingml.diagramDrawing+xml"/>
  <Override PartName="/ppt/diagrams/drawing26.xml" ContentType="application/vnd.ms-office.drawingml.diagramDrawing+xml"/>
  <Override PartName="/ppt/diagrams/drawing27.xml" ContentType="application/vnd.ms-office.drawingml.diagramDrawing+xml"/>
  <Override PartName="/ppt/diagrams/drawing28.xml" ContentType="application/vnd.ms-office.drawingml.diagramDrawing+xml"/>
  <Override PartName="/ppt/diagrams/drawing29.xml" ContentType="application/vnd.ms-office.drawingml.diagramDrawing+xml"/>
  <Override PartName="/ppt/diagrams/drawing3.xml" ContentType="application/vnd.ms-office.drawingml.diagramDrawing+xml"/>
  <Override PartName="/ppt/diagrams/drawing30.xml" ContentType="application/vnd.ms-office.drawingml.diagramDrawing+xml"/>
  <Override PartName="/ppt/diagrams/drawing31.xml" ContentType="application/vnd.ms-office.drawingml.diagramDrawing+xml"/>
  <Override PartName="/ppt/diagrams/drawing32.xml" ContentType="application/vnd.ms-office.drawingml.diagramDrawing+xml"/>
  <Override PartName="/ppt/diagrams/drawing33.xml" ContentType="application/vnd.ms-office.drawingml.diagramDrawing+xml"/>
  <Override PartName="/ppt/diagrams/drawing34.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11.xml" ContentType="application/vnd.openxmlformats-officedocument.drawingml.diagramLayout+xml"/>
  <Override PartName="/ppt/diagrams/layout12.xml" ContentType="application/vnd.openxmlformats-officedocument.drawingml.diagramLayout+xml"/>
  <Override PartName="/ppt/diagrams/layout13.xml" ContentType="application/vnd.openxmlformats-officedocument.drawingml.diagramLayout+xml"/>
  <Override PartName="/ppt/diagrams/layout14.xml" ContentType="application/vnd.openxmlformats-officedocument.drawingml.diagramLayout+xml"/>
  <Override PartName="/ppt/diagrams/layout15.xml" ContentType="application/vnd.openxmlformats-officedocument.drawingml.diagramLayout+xml"/>
  <Override PartName="/ppt/diagrams/layout16.xml" ContentType="application/vnd.openxmlformats-officedocument.drawingml.diagramLayout+xml"/>
  <Override PartName="/ppt/diagrams/layout17.xml" ContentType="application/vnd.openxmlformats-officedocument.drawingml.diagramLayout+xml"/>
  <Override PartName="/ppt/diagrams/layout18.xml" ContentType="application/vnd.openxmlformats-officedocument.drawingml.diagramLayout+xml"/>
  <Override PartName="/ppt/diagrams/layout19.xml" ContentType="application/vnd.openxmlformats-officedocument.drawingml.diagramLayout+xml"/>
  <Override PartName="/ppt/diagrams/layout2.xml" ContentType="application/vnd.openxmlformats-officedocument.drawingml.diagramLayout+xml"/>
  <Override PartName="/ppt/diagrams/layout20.xml" ContentType="application/vnd.openxmlformats-officedocument.drawingml.diagramLayout+xml"/>
  <Override PartName="/ppt/diagrams/layout21.xml" ContentType="application/vnd.openxmlformats-officedocument.drawingml.diagramLayout+xml"/>
  <Override PartName="/ppt/diagrams/layout22.xml" ContentType="application/vnd.openxmlformats-officedocument.drawingml.diagramLayout+xml"/>
  <Override PartName="/ppt/diagrams/layout23.xml" ContentType="application/vnd.openxmlformats-officedocument.drawingml.diagramLayout+xml"/>
  <Override PartName="/ppt/diagrams/layout24.xml" ContentType="application/vnd.openxmlformats-officedocument.drawingml.diagramLayout+xml"/>
  <Override PartName="/ppt/diagrams/layout25.xml" ContentType="application/vnd.openxmlformats-officedocument.drawingml.diagramLayout+xml"/>
  <Override PartName="/ppt/diagrams/layout26.xml" ContentType="application/vnd.openxmlformats-officedocument.drawingml.diagramLayout+xml"/>
  <Override PartName="/ppt/diagrams/layout27.xml" ContentType="application/vnd.openxmlformats-officedocument.drawingml.diagramLayout+xml"/>
  <Override PartName="/ppt/diagrams/layout28.xml" ContentType="application/vnd.openxmlformats-officedocument.drawingml.diagramLayout+xml"/>
  <Override PartName="/ppt/diagrams/layout29.xml" ContentType="application/vnd.openxmlformats-officedocument.drawingml.diagramLayout+xml"/>
  <Override PartName="/ppt/diagrams/layout3.xml" ContentType="application/vnd.openxmlformats-officedocument.drawingml.diagramLayout+xml"/>
  <Override PartName="/ppt/diagrams/layout30.xml" ContentType="application/vnd.openxmlformats-officedocument.drawingml.diagramLayout+xml"/>
  <Override PartName="/ppt/diagrams/layout31.xml" ContentType="application/vnd.openxmlformats-officedocument.drawingml.diagramLayout+xml"/>
  <Override PartName="/ppt/diagrams/layout32.xml" ContentType="application/vnd.openxmlformats-officedocument.drawingml.diagramLayout+xml"/>
  <Override PartName="/ppt/diagrams/layout33.xml" ContentType="application/vnd.openxmlformats-officedocument.drawingml.diagramLayout+xml"/>
  <Override PartName="/ppt/diagrams/layout34.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11.xml" ContentType="application/vnd.openxmlformats-officedocument.drawingml.diagramStyle+xml"/>
  <Override PartName="/ppt/diagrams/quickStyle12.xml" ContentType="application/vnd.openxmlformats-officedocument.drawingml.diagramStyle+xml"/>
  <Override PartName="/ppt/diagrams/quickStyle13.xml" ContentType="application/vnd.openxmlformats-officedocument.drawingml.diagramStyle+xml"/>
  <Override PartName="/ppt/diagrams/quickStyle14.xml" ContentType="application/vnd.openxmlformats-officedocument.drawingml.diagramStyle+xml"/>
  <Override PartName="/ppt/diagrams/quickStyle15.xml" ContentType="application/vnd.openxmlformats-officedocument.drawingml.diagramStyle+xml"/>
  <Override PartName="/ppt/diagrams/quickStyle16.xml" ContentType="application/vnd.openxmlformats-officedocument.drawingml.diagramStyle+xml"/>
  <Override PartName="/ppt/diagrams/quickStyle17.xml" ContentType="application/vnd.openxmlformats-officedocument.drawingml.diagramStyle+xml"/>
  <Override PartName="/ppt/diagrams/quickStyle18.xml" ContentType="application/vnd.openxmlformats-officedocument.drawingml.diagramStyle+xml"/>
  <Override PartName="/ppt/diagrams/quickStyle19.xml" ContentType="application/vnd.openxmlformats-officedocument.drawingml.diagramStyle+xml"/>
  <Override PartName="/ppt/diagrams/quickStyle2.xml" ContentType="application/vnd.openxmlformats-officedocument.drawingml.diagramStyle+xml"/>
  <Override PartName="/ppt/diagrams/quickStyle20.xml" ContentType="application/vnd.openxmlformats-officedocument.drawingml.diagramStyle+xml"/>
  <Override PartName="/ppt/diagrams/quickStyle21.xml" ContentType="application/vnd.openxmlformats-officedocument.drawingml.diagramStyle+xml"/>
  <Override PartName="/ppt/diagrams/quickStyle22.xml" ContentType="application/vnd.openxmlformats-officedocument.drawingml.diagramStyle+xml"/>
  <Override PartName="/ppt/diagrams/quickStyle23.xml" ContentType="application/vnd.openxmlformats-officedocument.drawingml.diagramStyle+xml"/>
  <Override PartName="/ppt/diagrams/quickStyle24.xml" ContentType="application/vnd.openxmlformats-officedocument.drawingml.diagramStyle+xml"/>
  <Override PartName="/ppt/diagrams/quickStyle25.xml" ContentType="application/vnd.openxmlformats-officedocument.drawingml.diagramStyle+xml"/>
  <Override PartName="/ppt/diagrams/quickStyle26.xml" ContentType="application/vnd.openxmlformats-officedocument.drawingml.diagramStyle+xml"/>
  <Override PartName="/ppt/diagrams/quickStyle27.xml" ContentType="application/vnd.openxmlformats-officedocument.drawingml.diagramStyle+xml"/>
  <Override PartName="/ppt/diagrams/quickStyle28.xml" ContentType="application/vnd.openxmlformats-officedocument.drawingml.diagramStyle+xml"/>
  <Override PartName="/ppt/diagrams/quickStyle29.xml" ContentType="application/vnd.openxmlformats-officedocument.drawingml.diagramStyle+xml"/>
  <Override PartName="/ppt/diagrams/quickStyle3.xml" ContentType="application/vnd.openxmlformats-officedocument.drawingml.diagramStyle+xml"/>
  <Override PartName="/ppt/diagrams/quickStyle30.xml" ContentType="application/vnd.openxmlformats-officedocument.drawingml.diagramStyle+xml"/>
  <Override PartName="/ppt/diagrams/quickStyle31.xml" ContentType="application/vnd.openxmlformats-officedocument.drawingml.diagramStyle+xml"/>
  <Override PartName="/ppt/diagrams/quickStyle32.xml" ContentType="application/vnd.openxmlformats-officedocument.drawingml.diagramStyle+xml"/>
  <Override PartName="/ppt/diagrams/quickStyle33.xml" ContentType="application/vnd.openxmlformats-officedocument.drawingml.diagramStyle+xml"/>
  <Override PartName="/ppt/diagrams/quickStyle34.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media/image1.svg" ContentType="image/svg+xml"/>
  <Override PartName="/ppt/media/image2.svg" ContentType="image/svg+xml"/>
  <Override PartName="/ppt/media/image3.svg" ContentType="image/svg+xml"/>
  <Override PartName="/ppt/media/image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44" r:id="rId3"/>
    <p:sldId id="258" r:id="rId5"/>
    <p:sldId id="363" r:id="rId6"/>
    <p:sldId id="262" r:id="rId7"/>
    <p:sldId id="267" r:id="rId8"/>
    <p:sldId id="346" r:id="rId9"/>
    <p:sldId id="263" r:id="rId10"/>
    <p:sldId id="259" r:id="rId11"/>
    <p:sldId id="268" r:id="rId12"/>
    <p:sldId id="264" r:id="rId13"/>
    <p:sldId id="269" r:id="rId14"/>
    <p:sldId id="265" r:id="rId15"/>
    <p:sldId id="270" r:id="rId16"/>
    <p:sldId id="274" r:id="rId17"/>
    <p:sldId id="358" r:id="rId18"/>
    <p:sldId id="271" r:id="rId19"/>
    <p:sldId id="272" r:id="rId20"/>
    <p:sldId id="364" r:id="rId21"/>
    <p:sldId id="276" r:id="rId22"/>
    <p:sldId id="365" r:id="rId23"/>
    <p:sldId id="277" r:id="rId24"/>
    <p:sldId id="285" r:id="rId25"/>
    <p:sldId id="291" r:id="rId26"/>
    <p:sldId id="355" r:id="rId27"/>
    <p:sldId id="359" r:id="rId28"/>
    <p:sldId id="293" r:id="rId29"/>
    <p:sldId id="371" r:id="rId30"/>
    <p:sldId id="370" r:id="rId31"/>
    <p:sldId id="287" r:id="rId32"/>
    <p:sldId id="294" r:id="rId33"/>
    <p:sldId id="289" r:id="rId34"/>
    <p:sldId id="347" r:id="rId35"/>
    <p:sldId id="372" r:id="rId36"/>
    <p:sldId id="348" r:id="rId37"/>
    <p:sldId id="349" r:id="rId38"/>
    <p:sldId id="350" r:id="rId39"/>
    <p:sldId id="351" r:id="rId40"/>
    <p:sldId id="353" r:id="rId41"/>
    <p:sldId id="354" r:id="rId42"/>
    <p:sldId id="366" r:id="rId43"/>
    <p:sldId id="299" r:id="rId44"/>
    <p:sldId id="373" r:id="rId45"/>
    <p:sldId id="310" r:id="rId46"/>
    <p:sldId id="306" r:id="rId47"/>
    <p:sldId id="307" r:id="rId48"/>
    <p:sldId id="312" r:id="rId49"/>
    <p:sldId id="308" r:id="rId50"/>
    <p:sldId id="313" r:id="rId51"/>
    <p:sldId id="374" r:id="rId52"/>
    <p:sldId id="375" r:id="rId53"/>
    <p:sldId id="314" r:id="rId54"/>
    <p:sldId id="309" r:id="rId55"/>
    <p:sldId id="357" r:id="rId56"/>
    <p:sldId id="376" r:id="rId57"/>
    <p:sldId id="317" r:id="rId58"/>
    <p:sldId id="377" r:id="rId59"/>
    <p:sldId id="378" r:id="rId60"/>
    <p:sldId id="316" r:id="rId61"/>
    <p:sldId id="360" r:id="rId62"/>
    <p:sldId id="320" r:id="rId63"/>
    <p:sldId id="328" r:id="rId64"/>
    <p:sldId id="321" r:id="rId65"/>
    <p:sldId id="345" r:id="rId66"/>
    <p:sldId id="322" r:id="rId67"/>
    <p:sldId id="368" r:id="rId68"/>
    <p:sldId id="380" r:id="rId69"/>
    <p:sldId id="381" r:id="rId70"/>
    <p:sldId id="382" r:id="rId71"/>
    <p:sldId id="361" r:id="rId72"/>
    <p:sldId id="331" r:id="rId73"/>
    <p:sldId id="324" r:id="rId74"/>
    <p:sldId id="332" r:id="rId75"/>
    <p:sldId id="325" r:id="rId76"/>
    <p:sldId id="333" r:id="rId77"/>
    <p:sldId id="326" r:id="rId78"/>
    <p:sldId id="334" r:id="rId79"/>
    <p:sldId id="327" r:id="rId80"/>
    <p:sldId id="335" r:id="rId81"/>
    <p:sldId id="319" r:id="rId82"/>
    <p:sldId id="362" r:id="rId8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bingshu" initials="wb" lastIdx="3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6CAB"/>
    <a:srgbClr val="6096E6"/>
    <a:srgbClr val="5095D5"/>
    <a:srgbClr val="4F81B9"/>
    <a:srgbClr val="5197D7"/>
    <a:srgbClr val="F8F8F8"/>
    <a:srgbClr val="8DB3F2"/>
    <a:srgbClr val="F7A76E"/>
    <a:srgbClr val="447EAA"/>
    <a:srgbClr val="0141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96" autoAdjust="0"/>
    <p:restoredTop sz="78024" autoAdjust="0"/>
  </p:normalViewPr>
  <p:slideViewPr>
    <p:cSldViewPr snapToGrid="0">
      <p:cViewPr varScale="1">
        <p:scale>
          <a:sx n="61" d="100"/>
          <a:sy n="61" d="100"/>
        </p:scale>
        <p:origin x="698" y="41"/>
      </p:cViewPr>
      <p:guideLst>
        <p:guide orient="horz" pos="2159"/>
        <p:guide pos="391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7" Type="http://schemas.openxmlformats.org/officeDocument/2006/relationships/commentAuthors" Target="commentAuthors.xml"/><Relationship Id="rId86" Type="http://schemas.openxmlformats.org/officeDocument/2006/relationships/tableStyles" Target="tableStyles.xml"/><Relationship Id="rId85" Type="http://schemas.openxmlformats.org/officeDocument/2006/relationships/viewProps" Target="viewProps.xml"/><Relationship Id="rId84" Type="http://schemas.openxmlformats.org/officeDocument/2006/relationships/presProps" Target="presProps.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0">
    <dgm:fillClrLst meth="repeat">
      <a:schemeClr val="accent1">
        <a:shade val="80000"/>
      </a:schemeClr>
    </dgm:fillClrLst>
    <dgm:linClrLst meth="repeat">
      <a:schemeClr val="lt1"/>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0">
    <dgm:fillClrLst meth="repeat">
      <a:schemeClr val="accent1">
        <a:shade val="80000"/>
      </a:schemeClr>
    </dgm:fillClrLst>
    <dgm:linClrLst meth="repeat">
      <a:schemeClr val="lt1"/>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64CBAEE-F77B-4FFD-A4CD-0A295AE549B7}"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5292A461-6A93-435D-B613-C7CE4399A6EA}">
      <dgm:prSet phldrT="[文本]" custT="1"/>
      <dgm:spPr/>
      <dgm:t>
        <a:bodyPr/>
        <a:lstStyle/>
        <a:p>
          <a:r>
            <a:rPr lang="en-US" altLang="zh-CN" sz="3200" dirty="0"/>
            <a:t>01</a:t>
          </a:r>
          <a:endParaRPr lang="zh-CN" altLang="en-US" sz="3200" dirty="0"/>
        </a:p>
      </dgm:t>
    </dgm:pt>
    <dgm:pt modelId="{E3BEFFB1-BDF6-4D3A-85F1-86BB9EE846F7}" cxnId="{0CF3FB1D-BED5-4D4F-BD68-0DD6892B6910}" type="parTrans">
      <dgm:prSet/>
      <dgm:spPr/>
      <dgm:t>
        <a:bodyPr/>
        <a:lstStyle/>
        <a:p>
          <a:endParaRPr lang="zh-CN" altLang="en-US" sz="2400"/>
        </a:p>
      </dgm:t>
    </dgm:pt>
    <dgm:pt modelId="{2CFD8DFC-7DCD-4889-835B-430E0BD4E091}" cxnId="{0CF3FB1D-BED5-4D4F-BD68-0DD6892B6910}" type="sibTrans">
      <dgm:prSet/>
      <dgm:spPr/>
      <dgm:t>
        <a:bodyPr/>
        <a:lstStyle/>
        <a:p>
          <a:endParaRPr lang="zh-CN" altLang="en-US" sz="2400"/>
        </a:p>
      </dgm:t>
    </dgm:pt>
    <dgm:pt modelId="{53DD6487-5B21-4117-AD79-7A28D9A192EF}">
      <dgm:prSet phldrT="[文本]" custT="1"/>
      <dgm:spPr/>
      <dgm:t>
        <a:bodyPr/>
        <a:lstStyle/>
        <a:p>
          <a:pPr>
            <a:lnSpc>
              <a:spcPct val="150000"/>
            </a:lnSpc>
          </a:pPr>
          <a:r>
            <a:rPr lang="zh-CN" altLang="en-US" sz="2200" b="0" dirty="0">
              <a:ln>
                <a:noFill/>
              </a:ln>
              <a:solidFill>
                <a:srgbClr val="C00000"/>
              </a:solidFill>
              <a:effectLst/>
              <a:uLnTx/>
              <a:uFillTx/>
              <a:latin typeface="宋体" panose="02010600030101010101" pitchFamily="2" charset="-122"/>
              <a:ea typeface="宋体" panose="02010600030101010101" pitchFamily="2" charset="-122"/>
              <a:cs typeface="宋体" panose="02010600030101010101" pitchFamily="2" charset="-122"/>
              <a:sym typeface="+mn-ea"/>
            </a:rPr>
            <a:t>业务需求</a:t>
          </a:r>
          <a:r>
            <a:rPr lang="zh-CN" altLang="en-US" sz="220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要写成项目视图和范围文档。</a:t>
          </a:r>
          <a:endParaRPr lang="zh-CN" altLang="en-US" sz="2200" dirty="0"/>
        </a:p>
      </dgm:t>
    </dgm:pt>
    <dgm:pt modelId="{1C5BA6F1-83AC-45A0-8919-ABFE0D76E92B}" cxnId="{45DBF6F8-798F-427A-86C1-A251E211E925}" type="parTrans">
      <dgm:prSet/>
      <dgm:spPr/>
      <dgm:t>
        <a:bodyPr/>
        <a:lstStyle/>
        <a:p>
          <a:endParaRPr lang="zh-CN" altLang="en-US" sz="2400"/>
        </a:p>
      </dgm:t>
    </dgm:pt>
    <dgm:pt modelId="{6CA50C8A-B643-4681-B2C2-54B7B828FAC8}" cxnId="{45DBF6F8-798F-427A-86C1-A251E211E925}" type="sibTrans">
      <dgm:prSet/>
      <dgm:spPr/>
      <dgm:t>
        <a:bodyPr/>
        <a:lstStyle/>
        <a:p>
          <a:endParaRPr lang="zh-CN" altLang="en-US" sz="2400"/>
        </a:p>
      </dgm:t>
    </dgm:pt>
    <dgm:pt modelId="{62C2B4B0-C979-4F81-B8CC-EE398F9B67C3}">
      <dgm:prSet phldrT="[文本]" custT="1"/>
      <dgm:spPr/>
      <dgm:t>
        <a:bodyPr/>
        <a:lstStyle/>
        <a:p>
          <a:r>
            <a:rPr lang="en-US" altLang="zh-CN" sz="3200" dirty="0"/>
            <a:t>02</a:t>
          </a:r>
          <a:endParaRPr lang="zh-CN" altLang="en-US" sz="3200" dirty="0"/>
        </a:p>
      </dgm:t>
    </dgm:pt>
    <dgm:pt modelId="{1F791DB0-15E4-469E-AE8F-F5FE74846F1F}" cxnId="{D331EF67-1793-4B1A-A5DB-06D763E03476}" type="parTrans">
      <dgm:prSet/>
      <dgm:spPr/>
      <dgm:t>
        <a:bodyPr/>
        <a:lstStyle/>
        <a:p>
          <a:endParaRPr lang="zh-CN" altLang="en-US" sz="2400"/>
        </a:p>
      </dgm:t>
    </dgm:pt>
    <dgm:pt modelId="{5FF183CB-8804-49F8-A76D-A3E20A322AFE}" cxnId="{D331EF67-1793-4B1A-A5DB-06D763E03476}" type="sibTrans">
      <dgm:prSet/>
      <dgm:spPr/>
      <dgm:t>
        <a:bodyPr/>
        <a:lstStyle/>
        <a:p>
          <a:endParaRPr lang="zh-CN" altLang="en-US" sz="2400"/>
        </a:p>
      </dgm:t>
    </dgm:pt>
    <dgm:pt modelId="{959C8995-9FDC-4524-AB77-BA4E6892A412}">
      <dgm:prSet phldrT="[文本]" custT="1"/>
      <dgm:spPr/>
      <dgm:t>
        <a:bodyPr/>
        <a:lstStyle/>
        <a:p>
          <a:pPr>
            <a:lnSpc>
              <a:spcPct val="150000"/>
            </a:lnSpc>
            <a:buClrTx/>
            <a:buSzTx/>
          </a:pPr>
          <a:r>
            <a:rPr lang="zh-CN" altLang="en-US" sz="2200" b="1" dirty="0">
              <a:ln>
                <a:noFill/>
              </a:ln>
              <a:solidFill>
                <a:srgbClr val="C00000"/>
              </a:solidFill>
              <a:effectLst/>
              <a:uLnTx/>
              <a:uFillTx/>
              <a:latin typeface="宋体" panose="02010600030101010101" pitchFamily="2" charset="-122"/>
              <a:ea typeface="宋体" panose="02010600030101010101" pitchFamily="2" charset="-122"/>
              <a:cs typeface="宋体" panose="02010600030101010101" pitchFamily="2" charset="-122"/>
              <a:sym typeface="+mn-ea"/>
            </a:rPr>
            <a:t>用户</a:t>
          </a:r>
          <a:r>
            <a:rPr lang="zh-CN" altLang="en-US" sz="2200" b="1" dirty="0">
              <a:ln>
                <a:noFill/>
              </a:ln>
              <a:solidFill>
                <a:srgbClr val="C00000"/>
              </a:solidFill>
              <a:effectLst/>
              <a:uLnTx/>
              <a:uFillTx/>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需求</a:t>
          </a:r>
          <a:r>
            <a:rPr lang="zh-CN" altLang="en-US" sz="2200" dirty="0">
              <a:ln>
                <a:noFill/>
              </a:ln>
              <a:effectLst/>
              <a:uLnTx/>
              <a:uFillTx/>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经常是以用例的形式获得的。</a:t>
          </a:r>
          <a:endParaRPr lang="zh-CN" altLang="en-US" sz="2200" dirty="0"/>
        </a:p>
      </dgm:t>
    </dgm:pt>
    <dgm:pt modelId="{8B84B5FF-E872-4E67-BFA9-E80374006550}" cxnId="{C924A926-8077-4167-BE73-A38370A0BA62}" type="parTrans">
      <dgm:prSet/>
      <dgm:spPr/>
      <dgm:t>
        <a:bodyPr/>
        <a:lstStyle/>
        <a:p>
          <a:endParaRPr lang="zh-CN" altLang="en-US" sz="2400"/>
        </a:p>
      </dgm:t>
    </dgm:pt>
    <dgm:pt modelId="{81BF9148-AD55-4270-B4BA-76A00D88C85C}" cxnId="{C924A926-8077-4167-BE73-A38370A0BA62}" type="sibTrans">
      <dgm:prSet/>
      <dgm:spPr/>
      <dgm:t>
        <a:bodyPr/>
        <a:lstStyle/>
        <a:p>
          <a:endParaRPr lang="zh-CN" altLang="en-US" sz="2400"/>
        </a:p>
      </dgm:t>
    </dgm:pt>
    <dgm:pt modelId="{7B3C3068-8E1B-4108-A95F-B6610159E165}">
      <dgm:prSet phldrT="[文本]" custT="1"/>
      <dgm:spPr/>
      <dgm:t>
        <a:bodyPr/>
        <a:lstStyle/>
        <a:p>
          <a:r>
            <a:rPr lang="en-US" altLang="zh-CN" sz="3200" dirty="0"/>
            <a:t>03</a:t>
          </a:r>
          <a:endParaRPr lang="zh-CN" altLang="en-US" sz="3200" dirty="0"/>
        </a:p>
      </dgm:t>
    </dgm:pt>
    <dgm:pt modelId="{3B8F16A0-CEA2-40D2-BA28-1BE380EA107B}" cxnId="{562589A3-1895-4E5C-8054-08E153831818}" type="parTrans">
      <dgm:prSet/>
      <dgm:spPr/>
      <dgm:t>
        <a:bodyPr/>
        <a:lstStyle/>
        <a:p>
          <a:endParaRPr lang="zh-CN" altLang="en-US" sz="2400"/>
        </a:p>
      </dgm:t>
    </dgm:pt>
    <dgm:pt modelId="{EC98047A-BEF0-4FC4-9E22-22DE276EC4E0}" cxnId="{562589A3-1895-4E5C-8054-08E153831818}" type="sibTrans">
      <dgm:prSet/>
      <dgm:spPr/>
      <dgm:t>
        <a:bodyPr/>
        <a:lstStyle/>
        <a:p>
          <a:endParaRPr lang="zh-CN" altLang="en-US" sz="2400"/>
        </a:p>
      </dgm:t>
    </dgm:pt>
    <dgm:pt modelId="{9AFC30B7-1A34-44C8-9DB1-35F583112015}">
      <dgm:prSet phldrT="[文本]" custT="1"/>
      <dgm:spPr/>
      <dgm:t>
        <a:bodyPr/>
        <a:lstStyle/>
        <a:p>
          <a:pPr>
            <a:lnSpc>
              <a:spcPct val="150000"/>
            </a:lnSpc>
            <a:buClrTx/>
            <a:buSzTx/>
          </a:pPr>
          <a:r>
            <a:rPr lang="zh-CN" altLang="en-US" sz="2200" b="1" dirty="0">
              <a:ln>
                <a:noFill/>
              </a:ln>
              <a:solidFill>
                <a:srgbClr val="C00000"/>
              </a:solidFill>
              <a:effectLst/>
              <a:uLnTx/>
              <a:uFillTx/>
              <a:latin typeface="宋体" panose="02010600030101010101" pitchFamily="2" charset="-122"/>
              <a:ea typeface="宋体" panose="02010600030101010101" pitchFamily="2" charset="-122"/>
              <a:cs typeface="宋体" panose="02010600030101010101" pitchFamily="2" charset="-122"/>
              <a:sym typeface="+mn-ea"/>
            </a:rPr>
            <a:t>产品的详细功能性需求和非功能性需求</a:t>
          </a:r>
          <a:r>
            <a:rPr lang="zh-CN" altLang="en-US" sz="220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则记录在</a:t>
          </a:r>
          <a:r>
            <a:rPr lang="zh-CN" altLang="en-US" sz="2200" dirty="0">
              <a:ln>
                <a:noFill/>
              </a:ln>
              <a:effectLst/>
              <a:uLnTx/>
              <a:uFillTx/>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软件需求规格说明</a:t>
          </a:r>
          <a:r>
            <a:rPr lang="en-US" altLang="zh-CN" sz="2200" dirty="0">
              <a:ln>
                <a:noFill/>
              </a:ln>
              <a:effectLst/>
              <a:uLnTx/>
              <a:uFillTx/>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(Software Requirement Specification, SRS)</a:t>
          </a:r>
          <a:r>
            <a:rPr lang="zh-CN" altLang="en-US" sz="2200" dirty="0">
              <a:ln>
                <a:noFill/>
              </a:ln>
              <a:effectLst/>
              <a:uLnTx/>
              <a:uFillTx/>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中。</a:t>
          </a:r>
          <a:endParaRPr lang="zh-CN" altLang="en-US" sz="2200" dirty="0"/>
        </a:p>
      </dgm:t>
    </dgm:pt>
    <dgm:pt modelId="{8006E878-F68C-4514-BF30-5635A2616B9C}" cxnId="{2BCF6E61-9341-442B-9544-65C7B2F66820}" type="parTrans">
      <dgm:prSet/>
      <dgm:spPr/>
      <dgm:t>
        <a:bodyPr/>
        <a:lstStyle/>
        <a:p>
          <a:endParaRPr lang="zh-CN" altLang="en-US" sz="2400"/>
        </a:p>
      </dgm:t>
    </dgm:pt>
    <dgm:pt modelId="{62E45074-11C7-436B-BAAD-00F2100390B2}" cxnId="{2BCF6E61-9341-442B-9544-65C7B2F66820}" type="sibTrans">
      <dgm:prSet/>
      <dgm:spPr/>
      <dgm:t>
        <a:bodyPr/>
        <a:lstStyle/>
        <a:p>
          <a:endParaRPr lang="zh-CN" altLang="en-US" sz="2400"/>
        </a:p>
      </dgm:t>
    </dgm:pt>
    <dgm:pt modelId="{763BE100-D97E-4EBF-9EFA-3B1BB6206522}" type="pres">
      <dgm:prSet presAssocID="{C64CBAEE-F77B-4FFD-A4CD-0A295AE549B7}" presName="linearFlow" presStyleCnt="0">
        <dgm:presLayoutVars>
          <dgm:dir/>
          <dgm:animLvl val="lvl"/>
          <dgm:resizeHandles val="exact"/>
        </dgm:presLayoutVars>
      </dgm:prSet>
      <dgm:spPr/>
    </dgm:pt>
    <dgm:pt modelId="{14AB2B08-B5FE-4C62-8AEC-263A68F78EBF}" type="pres">
      <dgm:prSet presAssocID="{5292A461-6A93-435D-B613-C7CE4399A6EA}" presName="composite" presStyleCnt="0"/>
      <dgm:spPr/>
    </dgm:pt>
    <dgm:pt modelId="{3F0347A7-8FFF-4F28-9E4C-06B961F33542}" type="pres">
      <dgm:prSet presAssocID="{5292A461-6A93-435D-B613-C7CE4399A6EA}" presName="parentText" presStyleLbl="alignNode1" presStyleIdx="0" presStyleCnt="3">
        <dgm:presLayoutVars>
          <dgm:chMax val="1"/>
          <dgm:bulletEnabled val="1"/>
        </dgm:presLayoutVars>
      </dgm:prSet>
      <dgm:spPr/>
    </dgm:pt>
    <dgm:pt modelId="{DBAAE191-20B8-44B1-8196-3205F26C32E3}" type="pres">
      <dgm:prSet presAssocID="{5292A461-6A93-435D-B613-C7CE4399A6EA}" presName="descendantText" presStyleLbl="alignAcc1" presStyleIdx="0" presStyleCnt="3">
        <dgm:presLayoutVars>
          <dgm:bulletEnabled val="1"/>
        </dgm:presLayoutVars>
      </dgm:prSet>
      <dgm:spPr/>
    </dgm:pt>
    <dgm:pt modelId="{8D295749-C3E2-4FBE-A989-7F45B76D78E1}" type="pres">
      <dgm:prSet presAssocID="{2CFD8DFC-7DCD-4889-835B-430E0BD4E091}" presName="sp" presStyleCnt="0"/>
      <dgm:spPr/>
    </dgm:pt>
    <dgm:pt modelId="{4AA16C66-BFD2-4B96-A109-1ABA99605C34}" type="pres">
      <dgm:prSet presAssocID="{62C2B4B0-C979-4F81-B8CC-EE398F9B67C3}" presName="composite" presStyleCnt="0"/>
      <dgm:spPr/>
    </dgm:pt>
    <dgm:pt modelId="{DB4A0CAA-C91A-4B33-88C3-9EB7EFBBB8AD}" type="pres">
      <dgm:prSet presAssocID="{62C2B4B0-C979-4F81-B8CC-EE398F9B67C3}" presName="parentText" presStyleLbl="alignNode1" presStyleIdx="1" presStyleCnt="3">
        <dgm:presLayoutVars>
          <dgm:chMax val="1"/>
          <dgm:bulletEnabled val="1"/>
        </dgm:presLayoutVars>
      </dgm:prSet>
      <dgm:spPr/>
    </dgm:pt>
    <dgm:pt modelId="{4F9C0220-2516-4996-9201-2BDFF06BF4F5}" type="pres">
      <dgm:prSet presAssocID="{62C2B4B0-C979-4F81-B8CC-EE398F9B67C3}" presName="descendantText" presStyleLbl="alignAcc1" presStyleIdx="1" presStyleCnt="3">
        <dgm:presLayoutVars>
          <dgm:bulletEnabled val="1"/>
        </dgm:presLayoutVars>
      </dgm:prSet>
      <dgm:spPr/>
    </dgm:pt>
    <dgm:pt modelId="{FB8D5A58-AEC4-4293-AD36-54BDC4D61332}" type="pres">
      <dgm:prSet presAssocID="{5FF183CB-8804-49F8-A76D-A3E20A322AFE}" presName="sp" presStyleCnt="0"/>
      <dgm:spPr/>
    </dgm:pt>
    <dgm:pt modelId="{0EC4FB45-28AB-493C-BEA9-17DCB55BEC85}" type="pres">
      <dgm:prSet presAssocID="{7B3C3068-8E1B-4108-A95F-B6610159E165}" presName="composite" presStyleCnt="0"/>
      <dgm:spPr/>
    </dgm:pt>
    <dgm:pt modelId="{D500B8B3-5F81-435A-AF3C-756D0F4C58A6}" type="pres">
      <dgm:prSet presAssocID="{7B3C3068-8E1B-4108-A95F-B6610159E165}" presName="parentText" presStyleLbl="alignNode1" presStyleIdx="2" presStyleCnt="3">
        <dgm:presLayoutVars>
          <dgm:chMax val="1"/>
          <dgm:bulletEnabled val="1"/>
        </dgm:presLayoutVars>
      </dgm:prSet>
      <dgm:spPr/>
    </dgm:pt>
    <dgm:pt modelId="{53C6CEB4-B003-4529-979C-3624467BFEA2}" type="pres">
      <dgm:prSet presAssocID="{7B3C3068-8E1B-4108-A95F-B6610159E165}" presName="descendantText" presStyleLbl="alignAcc1" presStyleIdx="2" presStyleCnt="3" custScaleY="134302">
        <dgm:presLayoutVars>
          <dgm:bulletEnabled val="1"/>
        </dgm:presLayoutVars>
      </dgm:prSet>
      <dgm:spPr/>
    </dgm:pt>
  </dgm:ptLst>
  <dgm:cxnLst>
    <dgm:cxn modelId="{0CF3FB1D-BED5-4D4F-BD68-0DD6892B6910}" srcId="{C64CBAEE-F77B-4FFD-A4CD-0A295AE549B7}" destId="{5292A461-6A93-435D-B613-C7CE4399A6EA}" srcOrd="0" destOrd="0" parTransId="{E3BEFFB1-BDF6-4D3A-85F1-86BB9EE846F7}" sibTransId="{2CFD8DFC-7DCD-4889-835B-430E0BD4E091}"/>
    <dgm:cxn modelId="{C924A926-8077-4167-BE73-A38370A0BA62}" srcId="{62C2B4B0-C979-4F81-B8CC-EE398F9B67C3}" destId="{959C8995-9FDC-4524-AB77-BA4E6892A412}" srcOrd="0" destOrd="0" parTransId="{8B84B5FF-E872-4E67-BFA9-E80374006550}" sibTransId="{81BF9148-AD55-4270-B4BA-76A00D88C85C}"/>
    <dgm:cxn modelId="{2BCF6E61-9341-442B-9544-65C7B2F66820}" srcId="{7B3C3068-8E1B-4108-A95F-B6610159E165}" destId="{9AFC30B7-1A34-44C8-9DB1-35F583112015}" srcOrd="0" destOrd="0" parTransId="{8006E878-F68C-4514-BF30-5635A2616B9C}" sibTransId="{62E45074-11C7-436B-BAAD-00F2100390B2}"/>
    <dgm:cxn modelId="{C4D6BA47-A88C-4132-8026-8E1C75EE4C45}" type="presOf" srcId="{959C8995-9FDC-4524-AB77-BA4E6892A412}" destId="{4F9C0220-2516-4996-9201-2BDFF06BF4F5}" srcOrd="0" destOrd="0" presId="urn:microsoft.com/office/officeart/2005/8/layout/chevron2"/>
    <dgm:cxn modelId="{D331EF67-1793-4B1A-A5DB-06D763E03476}" srcId="{C64CBAEE-F77B-4FFD-A4CD-0A295AE549B7}" destId="{62C2B4B0-C979-4F81-B8CC-EE398F9B67C3}" srcOrd="1" destOrd="0" parTransId="{1F791DB0-15E4-469E-AE8F-F5FE74846F1F}" sibTransId="{5FF183CB-8804-49F8-A76D-A3E20A322AFE}"/>
    <dgm:cxn modelId="{ED11516F-2924-4980-A29D-114466282A8A}" type="presOf" srcId="{9AFC30B7-1A34-44C8-9DB1-35F583112015}" destId="{53C6CEB4-B003-4529-979C-3624467BFEA2}" srcOrd="0" destOrd="0" presId="urn:microsoft.com/office/officeart/2005/8/layout/chevron2"/>
    <dgm:cxn modelId="{E9A42C55-D5A1-49AF-99FD-94343E23EB78}" type="presOf" srcId="{62C2B4B0-C979-4F81-B8CC-EE398F9B67C3}" destId="{DB4A0CAA-C91A-4B33-88C3-9EB7EFBBB8AD}" srcOrd="0" destOrd="0" presId="urn:microsoft.com/office/officeart/2005/8/layout/chevron2"/>
    <dgm:cxn modelId="{50E2625A-6E14-4642-BEF4-21413E35D26F}" type="presOf" srcId="{5292A461-6A93-435D-B613-C7CE4399A6EA}" destId="{3F0347A7-8FFF-4F28-9E4C-06B961F33542}" srcOrd="0" destOrd="0" presId="urn:microsoft.com/office/officeart/2005/8/layout/chevron2"/>
    <dgm:cxn modelId="{C485519E-BA4C-410E-AAE4-82FF772BB58B}" type="presOf" srcId="{7B3C3068-8E1B-4108-A95F-B6610159E165}" destId="{D500B8B3-5F81-435A-AF3C-756D0F4C58A6}" srcOrd="0" destOrd="0" presId="urn:microsoft.com/office/officeart/2005/8/layout/chevron2"/>
    <dgm:cxn modelId="{562589A3-1895-4E5C-8054-08E153831818}" srcId="{C64CBAEE-F77B-4FFD-A4CD-0A295AE549B7}" destId="{7B3C3068-8E1B-4108-A95F-B6610159E165}" srcOrd="2" destOrd="0" parTransId="{3B8F16A0-CEA2-40D2-BA28-1BE380EA107B}" sibTransId="{EC98047A-BEF0-4FC4-9E22-22DE276EC4E0}"/>
    <dgm:cxn modelId="{8A0CCBBF-33E4-474A-AD79-CDC005455A70}" type="presOf" srcId="{53DD6487-5B21-4117-AD79-7A28D9A192EF}" destId="{DBAAE191-20B8-44B1-8196-3205F26C32E3}" srcOrd="0" destOrd="0" presId="urn:microsoft.com/office/officeart/2005/8/layout/chevron2"/>
    <dgm:cxn modelId="{CD53F9D5-930F-4A4E-9768-76E369C475A8}" type="presOf" srcId="{C64CBAEE-F77B-4FFD-A4CD-0A295AE549B7}" destId="{763BE100-D97E-4EBF-9EFA-3B1BB6206522}" srcOrd="0" destOrd="0" presId="urn:microsoft.com/office/officeart/2005/8/layout/chevron2"/>
    <dgm:cxn modelId="{45DBF6F8-798F-427A-86C1-A251E211E925}" srcId="{5292A461-6A93-435D-B613-C7CE4399A6EA}" destId="{53DD6487-5B21-4117-AD79-7A28D9A192EF}" srcOrd="0" destOrd="0" parTransId="{1C5BA6F1-83AC-45A0-8919-ABFE0D76E92B}" sibTransId="{6CA50C8A-B643-4681-B2C2-54B7B828FAC8}"/>
    <dgm:cxn modelId="{5A46D13B-B530-4F77-A382-A5D0D9B41229}" type="presParOf" srcId="{763BE100-D97E-4EBF-9EFA-3B1BB6206522}" destId="{14AB2B08-B5FE-4C62-8AEC-263A68F78EBF}" srcOrd="0" destOrd="0" presId="urn:microsoft.com/office/officeart/2005/8/layout/chevron2"/>
    <dgm:cxn modelId="{89F6D2A8-CA20-469E-9DDB-B5F03A6758D8}" type="presParOf" srcId="{14AB2B08-B5FE-4C62-8AEC-263A68F78EBF}" destId="{3F0347A7-8FFF-4F28-9E4C-06B961F33542}" srcOrd="0" destOrd="0" presId="urn:microsoft.com/office/officeart/2005/8/layout/chevron2"/>
    <dgm:cxn modelId="{C47EC263-DCFC-4AA8-85A4-993DA4B149A5}" type="presParOf" srcId="{14AB2B08-B5FE-4C62-8AEC-263A68F78EBF}" destId="{DBAAE191-20B8-44B1-8196-3205F26C32E3}" srcOrd="1" destOrd="0" presId="urn:microsoft.com/office/officeart/2005/8/layout/chevron2"/>
    <dgm:cxn modelId="{099CB120-7884-4C57-BAB6-25398729373E}" type="presParOf" srcId="{763BE100-D97E-4EBF-9EFA-3B1BB6206522}" destId="{8D295749-C3E2-4FBE-A989-7F45B76D78E1}" srcOrd="1" destOrd="0" presId="urn:microsoft.com/office/officeart/2005/8/layout/chevron2"/>
    <dgm:cxn modelId="{7AB3E3C3-DD8F-404A-ABCC-A1FBC84F59FC}" type="presParOf" srcId="{763BE100-D97E-4EBF-9EFA-3B1BB6206522}" destId="{4AA16C66-BFD2-4B96-A109-1ABA99605C34}" srcOrd="2" destOrd="0" presId="urn:microsoft.com/office/officeart/2005/8/layout/chevron2"/>
    <dgm:cxn modelId="{664B1026-748E-4043-B5ED-BC446AA63BF4}" type="presParOf" srcId="{4AA16C66-BFD2-4B96-A109-1ABA99605C34}" destId="{DB4A0CAA-C91A-4B33-88C3-9EB7EFBBB8AD}" srcOrd="0" destOrd="0" presId="urn:microsoft.com/office/officeart/2005/8/layout/chevron2"/>
    <dgm:cxn modelId="{74740C76-4A08-4402-969A-5C1B5C58C380}" type="presParOf" srcId="{4AA16C66-BFD2-4B96-A109-1ABA99605C34}" destId="{4F9C0220-2516-4996-9201-2BDFF06BF4F5}" srcOrd="1" destOrd="0" presId="urn:microsoft.com/office/officeart/2005/8/layout/chevron2"/>
    <dgm:cxn modelId="{9E29B656-711A-4897-98BB-B219C392C1BE}" type="presParOf" srcId="{763BE100-D97E-4EBF-9EFA-3B1BB6206522}" destId="{FB8D5A58-AEC4-4293-AD36-54BDC4D61332}" srcOrd="3" destOrd="0" presId="urn:microsoft.com/office/officeart/2005/8/layout/chevron2"/>
    <dgm:cxn modelId="{5ABBF534-9E76-47C5-94D8-D3E3D3A1EB42}" type="presParOf" srcId="{763BE100-D97E-4EBF-9EFA-3B1BB6206522}" destId="{0EC4FB45-28AB-493C-BEA9-17DCB55BEC85}" srcOrd="4" destOrd="0" presId="urn:microsoft.com/office/officeart/2005/8/layout/chevron2"/>
    <dgm:cxn modelId="{E781AF45-5C62-484B-B8E8-39EAF1A39A33}" type="presParOf" srcId="{0EC4FB45-28AB-493C-BEA9-17DCB55BEC85}" destId="{D500B8B3-5F81-435A-AF3C-756D0F4C58A6}" srcOrd="0" destOrd="0" presId="urn:microsoft.com/office/officeart/2005/8/layout/chevron2"/>
    <dgm:cxn modelId="{04CA854F-30E7-451B-92B8-A7DADFABDDD5}" type="presParOf" srcId="{0EC4FB45-28AB-493C-BEA9-17DCB55BEC85}" destId="{53C6CEB4-B003-4529-979C-3624467BFEA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6AFF7EE-9D4E-4A9A-924C-E6FFA56B0D39}"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zh-CN" altLang="en-US"/>
        </a:p>
      </dgm:t>
    </dgm:pt>
    <dgm:pt modelId="{2D881792-93DA-450E-A3B7-3233262743EB}">
      <dgm:prSet phldrT="[文本]" custT="1"/>
      <dgm:spPr/>
      <dgm:t>
        <a:bodyPr/>
        <a:lstStyle/>
        <a:p>
          <a:pPr algn="l">
            <a:buNone/>
          </a:pPr>
          <a:r>
            <a:rPr lang="en-US" altLang="zh-CN" sz="2200" b="1" dirty="0">
              <a:solidFill>
                <a:schemeClr val="bg1"/>
              </a:solidFill>
              <a:latin typeface="宋体" panose="02010600030101010101" pitchFamily="2" charset="-122"/>
              <a:ea typeface="宋体" panose="02010600030101010101" pitchFamily="2" charset="-122"/>
              <a:cs typeface="宋体" panose="02010600030101010101" pitchFamily="2" charset="-122"/>
            </a:rPr>
            <a:t>1. </a:t>
          </a:r>
          <a:r>
            <a:rPr lang="zh-CN" altLang="en-US" sz="2200" b="1" dirty="0">
              <a:solidFill>
                <a:schemeClr val="bg1"/>
              </a:solidFill>
              <a:latin typeface="宋体" panose="02010600030101010101" pitchFamily="2" charset="-122"/>
              <a:ea typeface="宋体" panose="02010600030101010101" pitchFamily="2" charset="-122"/>
              <a:cs typeface="宋体" panose="02010600030101010101" pitchFamily="2" charset="-122"/>
            </a:rPr>
            <a:t>引言</a:t>
          </a:r>
        </a:p>
      </dgm:t>
    </dgm:pt>
    <dgm:pt modelId="{3B5455C4-BBAF-4E15-B981-70EF71BA4019}" cxnId="{8A8F6DB5-E97A-4CF8-AB69-4A11C7517626}" type="parTrans">
      <dgm:prSet/>
      <dgm:spPr/>
      <dgm:t>
        <a:bodyPr/>
        <a:lstStyle/>
        <a:p>
          <a:endParaRPr lang="zh-CN" altLang="en-US"/>
        </a:p>
      </dgm:t>
    </dgm:pt>
    <dgm:pt modelId="{3DF9211D-2636-4EA4-AD2B-B97B5A3EBDAF}" cxnId="{8A8F6DB5-E97A-4CF8-AB69-4A11C7517626}" type="sibTrans">
      <dgm:prSet/>
      <dgm:spPr/>
      <dgm:t>
        <a:bodyPr/>
        <a:lstStyle/>
        <a:p>
          <a:endParaRPr lang="zh-CN" altLang="en-US"/>
        </a:p>
      </dgm:t>
    </dgm:pt>
    <dgm:pt modelId="{186011A1-DC90-4B96-8166-07F96B0CDE8C}">
      <dgm:prSet phldrT="[文本]" custT="1"/>
      <dgm:spPr/>
      <dgm:t>
        <a:bodyPr/>
        <a:lstStyle/>
        <a:p>
          <a:pPr algn="l">
            <a:lnSpc>
              <a:spcPct val="90000"/>
            </a:lnSpc>
            <a:spcAft>
              <a:spcPct val="35000"/>
            </a:spcAft>
            <a:buNone/>
          </a:pPr>
          <a:r>
            <a:rPr lang="en-US"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zh-CN" altLang="en-US" sz="2000" dirty="0"/>
        </a:p>
      </dgm:t>
    </dgm:pt>
    <dgm:pt modelId="{A14F0235-3573-403B-9401-FF5D33AC343C}" cxnId="{27E444C8-F66F-466F-A289-A4C0AF360F1E}" type="parTrans">
      <dgm:prSet/>
      <dgm:spPr/>
      <dgm:t>
        <a:bodyPr/>
        <a:lstStyle/>
        <a:p>
          <a:pPr algn="l"/>
          <a:endParaRPr lang="zh-CN" altLang="en-US" sz="2000"/>
        </a:p>
      </dgm:t>
    </dgm:pt>
    <dgm:pt modelId="{072DD22B-81C1-4625-8A68-1B3C67854CEB}" cxnId="{27E444C8-F66F-466F-A289-A4C0AF360F1E}" type="sibTrans">
      <dgm:prSet/>
      <dgm:spPr/>
      <dgm:t>
        <a:bodyPr/>
        <a:lstStyle/>
        <a:p>
          <a:endParaRPr lang="zh-CN" altLang="en-US"/>
        </a:p>
      </dgm:t>
    </dgm:pt>
    <dgm:pt modelId="{A3DC183D-EF76-4B97-A16E-987AF78B51B6}">
      <dgm:prSet phldrT="[文本]" phldr="0" custT="1"/>
      <dgm:spPr/>
      <dgm:t>
        <a:bodyPr vert="horz" wrap="square"/>
        <a:p>
          <a:pPr algn="l">
            <a:lnSpc>
              <a:spcPct val="90000"/>
            </a:lnSpc>
            <a:spcBef>
              <a:spcPct val="0"/>
            </a:spcBef>
            <a:spcAft>
              <a:spcPct val="35000"/>
            </a:spcAft>
          </a:pPr>
          <a:r>
            <a:rPr lang="en-US" altLang="zh-CN" sz="20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1.4 </a:t>
          </a:r>
          <a:r>
            <a:rPr lang="zh-CN" altLang="en-US" sz="20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项目范围</a:t>
          </a:r>
          <a:r>
            <a:rPr lang="zh-CN" altLang="en-US" sz="20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
          </a:r>
          <a:endParaRPr lang="zh-CN" altLang="en-US" sz="2000" b="1"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lnSpc>
              <a:spcPct val="150000"/>
            </a:lnSpc>
            <a:spcBef>
              <a:spcPct val="0"/>
            </a:spcBef>
            <a:spcAft>
              <a:spcPts val="0"/>
            </a:spcAft>
          </a:pPr>
          <a:r>
            <a:rPr lang="zh-CN" altLang="en-US" sz="2000" b="1" kern="1200" dirty="0">
              <a:solidFill>
                <a:srgbClr val="FF0000"/>
              </a:solidFill>
              <a:latin typeface="宋体" panose="02010600030101010101" pitchFamily="2" charset="-122"/>
              <a:ea typeface="宋体" panose="02010600030101010101" pitchFamily="2" charset="-122"/>
              <a:cs typeface="宋体" panose="02010600030101010101" pitchFamily="2" charset="-122"/>
            </a:rPr>
            <a:t>提供对指定的软件及其目的的简短描述</a:t>
          </a:r>
          <a:r>
            <a:rPr lang="zh-CN" altLang="en-US" sz="20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，包括利益和</a:t>
          </a:r>
          <a:r>
            <a:rPr lang="zh-CN" altLang="en-US" sz="2000" b="1" kern="1200" dirty="0">
              <a:solidFill>
                <a:srgbClr val="000000"/>
              </a:solidFill>
              <a:latin typeface="宋体" panose="02010600030101010101" pitchFamily="2" charset="-122"/>
              <a:ea typeface="宋体" panose="02010600030101010101" pitchFamily="2" charset="-122"/>
              <a:cs typeface="宋体" panose="02010600030101010101" pitchFamily="2" charset="-122"/>
            </a:rPr>
            <a:t>目标。把软件与企业目标或业务策略相联系，把软件与业务目标和策略相关联。可以引用项目视图和范围文档，而不是将其内容复制到这里。如果</a:t>
          </a:r>
          <a:r>
            <a:rPr lang="en-US" altLang="zh-CN" sz="2000" b="1" kern="1200" dirty="0">
              <a:solidFill>
                <a:srgbClr val="000000"/>
              </a:solidFill>
              <a:latin typeface="宋体" panose="02010600030101010101" pitchFamily="2" charset="-122"/>
              <a:ea typeface="宋体" panose="02010600030101010101" pitchFamily="2" charset="-122"/>
              <a:cs typeface="宋体" panose="02010600030101010101" pitchFamily="2" charset="-122"/>
            </a:rPr>
            <a:t>SRS</a:t>
          </a:r>
          <a:r>
            <a:rPr lang="zh-CN" altLang="en-US" sz="2000" b="1" kern="1200" dirty="0">
              <a:solidFill>
                <a:srgbClr val="000000"/>
              </a:solidFill>
              <a:latin typeface="宋体" panose="02010600030101010101" pitchFamily="2" charset="-122"/>
              <a:ea typeface="宋体" panose="02010600030101010101" pitchFamily="2" charset="-122"/>
              <a:cs typeface="宋体" panose="02010600030101010101" pitchFamily="2" charset="-122"/>
            </a:rPr>
            <a:t>要对一个演化产品进行增量式发布，那么包含范围声明。</a:t>
          </a:r>
          <a:r>
            <a:rPr sz="6500" b="1"/>
            <a:t/>
          </a:r>
          <a:endParaRPr sz="6500" b="1"/>
        </a:p>
      </dgm:t>
    </dgm:pt>
    <dgm:pt modelId="{1506DF2F-F2B5-4285-831F-B38F1ED4F41D}" cxnId="{C823E709-0892-4155-A96B-FE42331C3D59}" type="parTrans">
      <dgm:prSet/>
      <dgm:spPr/>
      <dgm:t>
        <a:bodyPr/>
        <a:lstStyle/>
        <a:p>
          <a:pPr algn="l"/>
          <a:endParaRPr lang="zh-CN" altLang="en-US" sz="2000"/>
        </a:p>
      </dgm:t>
    </dgm:pt>
    <dgm:pt modelId="{306ACEF1-9977-471B-A859-B00A0572F7BF}" cxnId="{C823E709-0892-4155-A96B-FE42331C3D59}" type="sibTrans">
      <dgm:prSet/>
      <dgm:spPr/>
      <dgm:t>
        <a:bodyPr/>
        <a:lstStyle/>
        <a:p>
          <a:endParaRPr lang="zh-CN" altLang="en-US"/>
        </a:p>
      </dgm:t>
    </dgm:pt>
    <dgm:pt modelId="{FD85D213-BF23-435B-980A-AE79635E9154}" type="pres">
      <dgm:prSet presAssocID="{76AFF7EE-9D4E-4A9A-924C-E6FFA56B0D39}" presName="diagram" presStyleCnt="0">
        <dgm:presLayoutVars>
          <dgm:chPref val="1"/>
          <dgm:dir/>
          <dgm:animOne val="branch"/>
          <dgm:animLvl val="lvl"/>
          <dgm:resizeHandles/>
        </dgm:presLayoutVars>
      </dgm:prSet>
      <dgm:spPr/>
    </dgm:pt>
    <dgm:pt modelId="{EDB58812-957E-4DF2-93AB-2BD44420C333}" type="pres">
      <dgm:prSet presAssocID="{2D881792-93DA-450E-A3B7-3233262743EB}" presName="root" presStyleCnt="0"/>
      <dgm:spPr/>
    </dgm:pt>
    <dgm:pt modelId="{522108C6-2CD3-47C6-9592-F0BEEC8661F0}" type="pres">
      <dgm:prSet presAssocID="{2D881792-93DA-450E-A3B7-3233262743EB}" presName="rootComposite" presStyleCnt="0"/>
      <dgm:spPr/>
    </dgm:pt>
    <dgm:pt modelId="{D16A1706-DC1C-4A6F-9991-02C4C05731D7}" type="pres">
      <dgm:prSet presAssocID="{2D881792-93DA-450E-A3B7-3233262743EB}" presName="rootText" presStyleLbl="node1" presStyleIdx="0" presStyleCnt="1" custScaleX="234870" custScaleY="73409"/>
      <dgm:spPr/>
    </dgm:pt>
    <dgm:pt modelId="{F7EAEFE0-0C76-4055-92C0-8469DCF97615}" type="pres">
      <dgm:prSet presAssocID="{2D881792-93DA-450E-A3B7-3233262743EB}" presName="rootConnector" presStyleCnt="0"/>
      <dgm:spPr/>
    </dgm:pt>
    <dgm:pt modelId="{CC74F458-D5AD-4027-BDEC-FB9BD7C0D079}" type="pres">
      <dgm:prSet presAssocID="{2D881792-93DA-450E-A3B7-3233262743EB}" presName="childShape" presStyleCnt="0"/>
      <dgm:spPr/>
    </dgm:pt>
    <dgm:pt modelId="{536F5586-8B36-4D16-BDF4-A9954DAF67AE}" type="pres">
      <dgm:prSet presAssocID="{A14F0235-3573-403B-9401-FF5D33AC343C}" presName="Name13" presStyleLbl="parChTrans1D2" presStyleIdx="0" presStyleCnt="2"/>
      <dgm:spPr/>
    </dgm:pt>
    <dgm:pt modelId="{0553735B-102B-4F12-840C-3B08B20923D5}" type="pres">
      <dgm:prSet presAssocID="{186011A1-DC90-4B96-8166-07F96B0CDE8C}" presName="childText" presStyleLbl="bgAcc1" presStyleIdx="0" presStyleCnt="2" custScaleX="297712" custScaleY="36913">
        <dgm:presLayoutVars>
          <dgm:bulletEnabled val="1"/>
        </dgm:presLayoutVars>
      </dgm:prSet>
      <dgm:spPr/>
    </dgm:pt>
    <dgm:pt modelId="{489765B8-C366-4567-A5D2-67D7F7CD8BB4}" type="pres">
      <dgm:prSet presAssocID="{1506DF2F-F2B5-4285-831F-B38F1ED4F41D}" presName="Name13" presStyleLbl="parChTrans1D2" presStyleIdx="1" presStyleCnt="2"/>
      <dgm:spPr/>
    </dgm:pt>
    <dgm:pt modelId="{CCFD8D27-9029-4471-9CA3-B973629A44ED}" type="pres">
      <dgm:prSet presAssocID="{A3DC183D-EF76-4B97-A16E-987AF78B51B6}" presName="childText" presStyleLbl="bgAcc1" presStyleIdx="1" presStyleCnt="2" custScaleX="422708" custScaleY="503970">
        <dgm:presLayoutVars>
          <dgm:bulletEnabled val="1"/>
        </dgm:presLayoutVars>
      </dgm:prSet>
      <dgm:spPr/>
    </dgm:pt>
  </dgm:ptLst>
  <dgm:cxnLst>
    <dgm:cxn modelId="{8A8F6DB5-E97A-4CF8-AB69-4A11C7517626}" srcId="{76AFF7EE-9D4E-4A9A-924C-E6FFA56B0D39}" destId="{2D881792-93DA-450E-A3B7-3233262743EB}" srcOrd="0" destOrd="0" parTransId="{3B5455C4-BBAF-4E15-B981-70EF71BA4019}" sibTransId="{3DF9211D-2636-4EA4-AD2B-B97B5A3EBDAF}"/>
    <dgm:cxn modelId="{27E444C8-F66F-466F-A289-A4C0AF360F1E}" srcId="{2D881792-93DA-450E-A3B7-3233262743EB}" destId="{186011A1-DC90-4B96-8166-07F96B0CDE8C}" srcOrd="0" destOrd="0" parTransId="{A14F0235-3573-403B-9401-FF5D33AC343C}" sibTransId="{072DD22B-81C1-4625-8A68-1B3C67854CEB}"/>
    <dgm:cxn modelId="{C823E709-0892-4155-A96B-FE42331C3D59}" srcId="{2D881792-93DA-450E-A3B7-3233262743EB}" destId="{A3DC183D-EF76-4B97-A16E-987AF78B51B6}" srcOrd="1" destOrd="0" parTransId="{1506DF2F-F2B5-4285-831F-B38F1ED4F41D}" sibTransId="{306ACEF1-9977-471B-A859-B00A0572F7BF}"/>
    <dgm:cxn modelId="{2411C4D9-12C0-41F9-BFFF-B3CAC240EB89}" type="presOf" srcId="{76AFF7EE-9D4E-4A9A-924C-E6FFA56B0D39}" destId="{FD85D213-BF23-435B-980A-AE79635E9154}" srcOrd="0" destOrd="0" presId="urn:microsoft.com/office/officeart/2005/8/layout/hierarchy3"/>
    <dgm:cxn modelId="{7BCDE039-0B4E-4C1E-99BC-7707EC8108F4}" type="presParOf" srcId="{FD85D213-BF23-435B-980A-AE79635E9154}" destId="{EDB58812-957E-4DF2-93AB-2BD44420C333}" srcOrd="0" destOrd="0" presId="urn:microsoft.com/office/officeart/2005/8/layout/hierarchy3"/>
    <dgm:cxn modelId="{9C5C8AF9-3F05-4869-B06E-6F4395914DB8}" type="presParOf" srcId="{EDB58812-957E-4DF2-93AB-2BD44420C333}" destId="{522108C6-2CD3-47C6-9592-F0BEEC8661F0}" srcOrd="0" destOrd="0" presId="urn:microsoft.com/office/officeart/2005/8/layout/hierarchy3"/>
    <dgm:cxn modelId="{93583FE8-E215-47BB-A546-973A1F10554B}" type="presOf" srcId="{2D881792-93DA-450E-A3B7-3233262743EB}" destId="{522108C6-2CD3-47C6-9592-F0BEEC8661F0}" srcOrd="0" destOrd="0" presId="urn:microsoft.com/office/officeart/2005/8/layout/hierarchy3"/>
    <dgm:cxn modelId="{86C39642-AF78-43CF-BA05-93BD41EFF22B}" type="presParOf" srcId="{522108C6-2CD3-47C6-9592-F0BEEC8661F0}" destId="{D16A1706-DC1C-4A6F-9991-02C4C05731D7}" srcOrd="0" destOrd="0" presId="urn:microsoft.com/office/officeart/2005/8/layout/hierarchy3"/>
    <dgm:cxn modelId="{9508733E-56CC-4AA0-8A26-3F75B5AE4780}" type="presOf" srcId="{2D881792-93DA-450E-A3B7-3233262743EB}" destId="{D16A1706-DC1C-4A6F-9991-02C4C05731D7}" srcOrd="0" destOrd="0" presId="urn:microsoft.com/office/officeart/2005/8/layout/hierarchy3"/>
    <dgm:cxn modelId="{8AD0188E-8487-482F-9AD1-DA837AC46ECC}" type="presParOf" srcId="{522108C6-2CD3-47C6-9592-F0BEEC8661F0}" destId="{F7EAEFE0-0C76-4055-92C0-8469DCF97615}" srcOrd="1" destOrd="0" presId="urn:microsoft.com/office/officeart/2005/8/layout/hierarchy3"/>
    <dgm:cxn modelId="{2D9DE402-E141-4A2C-870C-B8F83DF36E1F}" type="presOf" srcId="{2D881792-93DA-450E-A3B7-3233262743EB}" destId="{F7EAEFE0-0C76-4055-92C0-8469DCF97615}" srcOrd="0" destOrd="0" presId="urn:microsoft.com/office/officeart/2005/8/layout/hierarchy3"/>
    <dgm:cxn modelId="{386F5BD6-2542-4428-9F4E-EA181D45344A}" type="presParOf" srcId="{EDB58812-957E-4DF2-93AB-2BD44420C333}" destId="{CC74F458-D5AD-4027-BDEC-FB9BD7C0D079}" srcOrd="1" destOrd="0" presId="urn:microsoft.com/office/officeart/2005/8/layout/hierarchy3"/>
    <dgm:cxn modelId="{A10B4D21-A9E6-4B53-A35C-CAC1D361AF7D}" type="presParOf" srcId="{CC74F458-D5AD-4027-BDEC-FB9BD7C0D079}" destId="{536F5586-8B36-4D16-BDF4-A9954DAF67AE}" srcOrd="0" destOrd="1" presId="urn:microsoft.com/office/officeart/2005/8/layout/hierarchy3"/>
    <dgm:cxn modelId="{4CE4452B-E6B7-40AF-B808-4D2C450F9D61}" type="presOf" srcId="{A14F0235-3573-403B-9401-FF5D33AC343C}" destId="{536F5586-8B36-4D16-BDF4-A9954DAF67AE}" srcOrd="0" destOrd="0" presId="urn:microsoft.com/office/officeart/2005/8/layout/hierarchy3"/>
    <dgm:cxn modelId="{E2FFEAA7-1E7E-47BC-AC9A-B4A5D3373DB0}" type="presParOf" srcId="{CC74F458-D5AD-4027-BDEC-FB9BD7C0D079}" destId="{0553735B-102B-4F12-840C-3B08B20923D5}" srcOrd="1" destOrd="1" presId="urn:microsoft.com/office/officeart/2005/8/layout/hierarchy3"/>
    <dgm:cxn modelId="{CB98DE85-A55F-4725-83E8-0BDD1F0B1BC2}" type="presOf" srcId="{186011A1-DC90-4B96-8166-07F96B0CDE8C}" destId="{0553735B-102B-4F12-840C-3B08B20923D5}" srcOrd="0" destOrd="0" presId="urn:microsoft.com/office/officeart/2005/8/layout/hierarchy3"/>
    <dgm:cxn modelId="{974D23C0-6366-4100-9AAE-6E78A18125EF}" type="presParOf" srcId="{CC74F458-D5AD-4027-BDEC-FB9BD7C0D079}" destId="{489765B8-C366-4567-A5D2-67D7F7CD8BB4}" srcOrd="2" destOrd="1" presId="urn:microsoft.com/office/officeart/2005/8/layout/hierarchy3"/>
    <dgm:cxn modelId="{002B3624-69D5-4348-80FD-90569A40F2AB}" type="presOf" srcId="{1506DF2F-F2B5-4285-831F-B38F1ED4F41D}" destId="{489765B8-C366-4567-A5D2-67D7F7CD8BB4}" srcOrd="0" destOrd="0" presId="urn:microsoft.com/office/officeart/2005/8/layout/hierarchy3"/>
    <dgm:cxn modelId="{45F583C6-F6D1-4B6C-8E0B-A46E5C493D73}" type="presParOf" srcId="{CC74F458-D5AD-4027-BDEC-FB9BD7C0D079}" destId="{CCFD8D27-9029-4471-9CA3-B973629A44ED}" srcOrd="3" destOrd="1" presId="urn:microsoft.com/office/officeart/2005/8/layout/hierarchy3"/>
    <dgm:cxn modelId="{63D3EB27-5BA0-40E8-9EF2-74D83DDE5CC1}" type="presOf" srcId="{A3DC183D-EF76-4B97-A16E-987AF78B51B6}" destId="{CCFD8D27-9029-4471-9CA3-B973629A44ED}" srcOrd="0"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6AFF7EE-9D4E-4A9A-924C-E6FFA56B0D39}"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zh-CN" altLang="en-US"/>
        </a:p>
      </dgm:t>
    </dgm:pt>
    <dgm:pt modelId="{2D881792-93DA-450E-A3B7-3233262743EB}">
      <dgm:prSet phldrT="[文本]" custT="1"/>
      <dgm:spPr/>
      <dgm:t>
        <a:bodyPr/>
        <a:lstStyle/>
        <a:p>
          <a:pPr algn="l">
            <a:buNone/>
          </a:pPr>
          <a:r>
            <a:rPr lang="en-US" altLang="zh-CN" sz="2200" b="1" dirty="0">
              <a:solidFill>
                <a:schemeClr val="bg1"/>
              </a:solidFill>
              <a:latin typeface="宋体" panose="02010600030101010101" pitchFamily="2" charset="-122"/>
              <a:ea typeface="宋体" panose="02010600030101010101" pitchFamily="2" charset="-122"/>
              <a:cs typeface="宋体" panose="02010600030101010101" pitchFamily="2" charset="-122"/>
            </a:rPr>
            <a:t>1. </a:t>
          </a:r>
          <a:r>
            <a:rPr lang="zh-CN" altLang="en-US" sz="2200" b="1" dirty="0">
              <a:solidFill>
                <a:schemeClr val="bg1"/>
              </a:solidFill>
              <a:latin typeface="宋体" panose="02010600030101010101" pitchFamily="2" charset="-122"/>
              <a:ea typeface="宋体" panose="02010600030101010101" pitchFamily="2" charset="-122"/>
              <a:cs typeface="宋体" panose="02010600030101010101" pitchFamily="2" charset="-122"/>
            </a:rPr>
            <a:t>引言</a:t>
          </a:r>
        </a:p>
      </dgm:t>
    </dgm:pt>
    <dgm:pt modelId="{3B5455C4-BBAF-4E15-B981-70EF71BA4019}" cxnId="{5A204F04-4FF8-49C5-9559-234B874A65E6}" type="parTrans">
      <dgm:prSet/>
      <dgm:spPr/>
      <dgm:t>
        <a:bodyPr/>
        <a:lstStyle/>
        <a:p>
          <a:endParaRPr lang="zh-CN" altLang="en-US"/>
        </a:p>
      </dgm:t>
    </dgm:pt>
    <dgm:pt modelId="{3DF9211D-2636-4EA4-AD2B-B97B5A3EBDAF}" cxnId="{5A204F04-4FF8-49C5-9559-234B874A65E6}" type="sibTrans">
      <dgm:prSet/>
      <dgm:spPr/>
      <dgm:t>
        <a:bodyPr/>
        <a:lstStyle/>
        <a:p>
          <a:endParaRPr lang="zh-CN" altLang="en-US"/>
        </a:p>
      </dgm:t>
    </dgm:pt>
    <dgm:pt modelId="{186011A1-DC90-4B96-8166-07F96B0CDE8C}">
      <dgm:prSet phldrT="[文本]" custT="1"/>
      <dgm:spPr/>
      <dgm:t>
        <a:bodyPr/>
        <a:lstStyle/>
        <a:p>
          <a:pPr algn="l">
            <a:lnSpc>
              <a:spcPct val="90000"/>
            </a:lnSpc>
            <a:spcAft>
              <a:spcPct val="35000"/>
            </a:spcAft>
            <a:buNone/>
          </a:pPr>
          <a:r>
            <a:rPr lang="en-US"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zh-CN" altLang="en-US" sz="2000" dirty="0"/>
        </a:p>
      </dgm:t>
    </dgm:pt>
    <dgm:pt modelId="{A14F0235-3573-403B-9401-FF5D33AC343C}" cxnId="{6CBD8E92-298A-4A50-A9CC-DF08C06CB607}" type="parTrans">
      <dgm:prSet/>
      <dgm:spPr/>
      <dgm:t>
        <a:bodyPr/>
        <a:lstStyle/>
        <a:p>
          <a:pPr algn="l"/>
          <a:endParaRPr lang="zh-CN" altLang="en-US" sz="2000"/>
        </a:p>
      </dgm:t>
    </dgm:pt>
    <dgm:pt modelId="{072DD22B-81C1-4625-8A68-1B3C67854CEB}" cxnId="{6CBD8E92-298A-4A50-A9CC-DF08C06CB607}" type="sibTrans">
      <dgm:prSet/>
      <dgm:spPr/>
      <dgm:t>
        <a:bodyPr/>
        <a:lstStyle/>
        <a:p>
          <a:endParaRPr lang="zh-CN" altLang="en-US"/>
        </a:p>
      </dgm:t>
    </dgm:pt>
    <dgm:pt modelId="{6DAA20DF-C48E-4814-8279-61BD9F64FA47}">
      <dgm:prSet phldrT="[文本]" phldr="0" custT="1"/>
      <dgm:spPr/>
      <dgm:t>
        <a:bodyPr vert="horz" wrap="square"/>
        <a:p>
          <a:pPr algn="l">
            <a:lnSpc>
              <a:spcPct val="90000"/>
            </a:lnSpc>
            <a:spcBef>
              <a:spcPct val="0"/>
            </a:spcBef>
            <a:spcAft>
              <a:spcPct val="35000"/>
            </a:spcAft>
          </a:pPr>
          <a:r>
            <a:rPr lang="en-US" altLang="en-US" sz="2000" b="1" dirty="0">
              <a:solidFill>
                <a:schemeClr val="tx1"/>
              </a:solidFill>
              <a:latin typeface="宋体" panose="02010600030101010101" pitchFamily="2" charset="-122"/>
              <a:ea typeface="宋体" panose="02010600030101010101" pitchFamily="2" charset="-122"/>
            </a:rPr>
            <a:t>1.5 </a:t>
          </a:r>
          <a:r>
            <a:rPr lang="zh-CN" altLang="en-US" sz="2000" b="1" dirty="0">
              <a:solidFill>
                <a:schemeClr val="tx1"/>
              </a:solidFill>
              <a:latin typeface="宋体" panose="02010600030101010101" pitchFamily="2" charset="-122"/>
              <a:ea typeface="宋体" panose="02010600030101010101" pitchFamily="2" charset="-122"/>
            </a:rPr>
            <a:t>参考文献</a:t>
          </a:r>
          <a:r>
            <a:rPr lang="zh-CN" altLang="en-US" sz="2000" b="1" dirty="0">
              <a:solidFill>
                <a:schemeClr val="tx1"/>
              </a:solidFill>
              <a:latin typeface="宋体" panose="02010600030101010101" pitchFamily="2" charset="-122"/>
              <a:ea typeface="宋体" panose="02010600030101010101" pitchFamily="2" charset="-122"/>
            </a:rPr>
            <a:t/>
          </a:r>
          <a:endParaRPr lang="zh-CN" altLang="en-US" sz="2000" b="1" dirty="0">
            <a:solidFill>
              <a:schemeClr val="tx1"/>
            </a:solidFill>
            <a:latin typeface="宋体" panose="02010600030101010101" pitchFamily="2" charset="-122"/>
            <a:ea typeface="宋体" panose="02010600030101010101" pitchFamily="2" charset="-122"/>
          </a:endParaRPr>
        </a:p>
        <a:p>
          <a:pPr algn="l">
            <a:lnSpc>
              <a:spcPct val="150000"/>
            </a:lnSpc>
            <a:spcBef>
              <a:spcPct val="0"/>
            </a:spcBef>
            <a:spcAft>
              <a:spcPct val="35000"/>
            </a:spcAft>
          </a:pPr>
          <a:r>
            <a:rPr lang="zh-CN" altLang="en-US" sz="2000" b="1" dirty="0">
              <a:solidFill>
                <a:schemeClr val="tx1"/>
              </a:solidFill>
              <a:latin typeface="宋体" panose="02010600030101010101" pitchFamily="2" charset="-122"/>
              <a:ea typeface="宋体" panose="02010600030101010101" pitchFamily="2" charset="-122"/>
            </a:rPr>
            <a:t>列举编写软件需求规格说明时所参考的资料或其它资源。这可能包括用户界面风格指导、合同、标准、系统需求规格说明、用例文档、接口规格说明或相关产品的软件需求规格说明。给出的 信息要足够详尽，以便读者查阅每一个参考文献。</a:t>
          </a:r>
          <a:r>
            <a:rPr lang="zh-CN" altLang="en-US" sz="1800" b="1" dirty="0">
              <a:solidFill>
                <a:schemeClr val="tx1"/>
              </a:solidFill>
              <a:latin typeface="宋体" panose="02010600030101010101" pitchFamily="2" charset="-122"/>
              <a:ea typeface="宋体" panose="02010600030101010101" pitchFamily="2" charset="-122"/>
            </a:rPr>
            <a:t/>
          </a:r>
          <a:endParaRPr lang="zh-CN" altLang="en-US" sz="1800" b="1" dirty="0">
            <a:solidFill>
              <a:schemeClr val="tx1"/>
            </a:solidFill>
            <a:latin typeface="宋体" panose="02010600030101010101" pitchFamily="2" charset="-122"/>
            <a:ea typeface="宋体" panose="02010600030101010101" pitchFamily="2" charset="-122"/>
          </a:endParaRPr>
        </a:p>
      </dgm:t>
    </dgm:pt>
    <dgm:pt modelId="{11CF38B5-9AD4-45F7-95AF-766C36DEC300}" cxnId="{8D2F72A7-227E-4EB0-8D78-5E5CCDF6F43C}" type="parTrans">
      <dgm:prSet/>
      <dgm:spPr/>
      <dgm:t>
        <a:bodyPr/>
        <a:lstStyle/>
        <a:p>
          <a:endParaRPr lang="zh-CN" altLang="en-US"/>
        </a:p>
      </dgm:t>
    </dgm:pt>
    <dgm:pt modelId="{F160B817-70D1-4BFE-94AB-DD2AE8C3E9B4}" cxnId="{8D2F72A7-227E-4EB0-8D78-5E5CCDF6F43C}" type="sibTrans">
      <dgm:prSet/>
      <dgm:spPr/>
      <dgm:t>
        <a:bodyPr/>
        <a:lstStyle/>
        <a:p>
          <a:endParaRPr lang="zh-CN" altLang="en-US"/>
        </a:p>
      </dgm:t>
    </dgm:pt>
    <dgm:pt modelId="{FD85D213-BF23-435B-980A-AE79635E9154}" type="pres">
      <dgm:prSet presAssocID="{76AFF7EE-9D4E-4A9A-924C-E6FFA56B0D39}" presName="diagram" presStyleCnt="0">
        <dgm:presLayoutVars>
          <dgm:chPref val="1"/>
          <dgm:dir/>
          <dgm:animOne val="branch"/>
          <dgm:animLvl val="lvl"/>
          <dgm:resizeHandles/>
        </dgm:presLayoutVars>
      </dgm:prSet>
      <dgm:spPr/>
    </dgm:pt>
    <dgm:pt modelId="{EDB58812-957E-4DF2-93AB-2BD44420C333}" type="pres">
      <dgm:prSet presAssocID="{2D881792-93DA-450E-A3B7-3233262743EB}" presName="root" presStyleCnt="0"/>
      <dgm:spPr/>
    </dgm:pt>
    <dgm:pt modelId="{522108C6-2CD3-47C6-9592-F0BEEC8661F0}" type="pres">
      <dgm:prSet presAssocID="{2D881792-93DA-450E-A3B7-3233262743EB}" presName="rootComposite" presStyleCnt="0"/>
      <dgm:spPr/>
    </dgm:pt>
    <dgm:pt modelId="{D16A1706-DC1C-4A6F-9991-02C4C05731D7}" type="pres">
      <dgm:prSet presAssocID="{2D881792-93DA-450E-A3B7-3233262743EB}" presName="rootText" presStyleLbl="node1" presStyleIdx="0" presStyleCnt="1" custScaleX="221512" custScaleY="78830"/>
      <dgm:spPr/>
    </dgm:pt>
    <dgm:pt modelId="{F7EAEFE0-0C76-4055-92C0-8469DCF97615}" type="pres">
      <dgm:prSet presAssocID="{2D881792-93DA-450E-A3B7-3233262743EB}" presName="rootConnector" presStyleCnt="0"/>
      <dgm:spPr/>
    </dgm:pt>
    <dgm:pt modelId="{CC74F458-D5AD-4027-BDEC-FB9BD7C0D079}" type="pres">
      <dgm:prSet presAssocID="{2D881792-93DA-450E-A3B7-3233262743EB}" presName="childShape" presStyleCnt="0"/>
      <dgm:spPr/>
    </dgm:pt>
    <dgm:pt modelId="{536F5586-8B36-4D16-BDF4-A9954DAF67AE}" type="pres">
      <dgm:prSet presAssocID="{A14F0235-3573-403B-9401-FF5D33AC343C}" presName="Name13" presStyleLbl="parChTrans1D2" presStyleIdx="0" presStyleCnt="2"/>
      <dgm:spPr/>
    </dgm:pt>
    <dgm:pt modelId="{0553735B-102B-4F12-840C-3B08B20923D5}" type="pres">
      <dgm:prSet presAssocID="{186011A1-DC90-4B96-8166-07F96B0CDE8C}" presName="childText" presStyleLbl="bgAcc1" presStyleIdx="0" presStyleCnt="2" custScaleX="297712" custScaleY="36913">
        <dgm:presLayoutVars>
          <dgm:bulletEnabled val="1"/>
        </dgm:presLayoutVars>
      </dgm:prSet>
      <dgm:spPr/>
    </dgm:pt>
    <dgm:pt modelId="{A1D4552F-6AA5-4A1F-BEA8-E8587D18DD08}" type="pres">
      <dgm:prSet presAssocID="{11CF38B5-9AD4-45F7-95AF-766C36DEC300}" presName="Name13" presStyleLbl="parChTrans1D2" presStyleIdx="1" presStyleCnt="2"/>
      <dgm:spPr/>
    </dgm:pt>
    <dgm:pt modelId="{E18BF794-03BF-4A59-B169-7C189000249C}" type="pres">
      <dgm:prSet presAssocID="{6DAA20DF-C48E-4814-8279-61BD9F64FA47}" presName="childText" presStyleLbl="bgAcc1" presStyleIdx="1" presStyleCnt="2" custScaleX="317509" custScaleY="370436" custLinFactNeighborX="2485" custLinFactNeighborY="-10698">
        <dgm:presLayoutVars>
          <dgm:bulletEnabled val="1"/>
        </dgm:presLayoutVars>
      </dgm:prSet>
      <dgm:spPr/>
    </dgm:pt>
  </dgm:ptLst>
  <dgm:cxnLst>
    <dgm:cxn modelId="{5A204F04-4FF8-49C5-9559-234B874A65E6}" srcId="{76AFF7EE-9D4E-4A9A-924C-E6FFA56B0D39}" destId="{2D881792-93DA-450E-A3B7-3233262743EB}" srcOrd="0" destOrd="0" parTransId="{3B5455C4-BBAF-4E15-B981-70EF71BA4019}" sibTransId="{3DF9211D-2636-4EA4-AD2B-B97B5A3EBDAF}"/>
    <dgm:cxn modelId="{6CBD8E92-298A-4A50-A9CC-DF08C06CB607}" srcId="{2D881792-93DA-450E-A3B7-3233262743EB}" destId="{186011A1-DC90-4B96-8166-07F96B0CDE8C}" srcOrd="0" destOrd="0" parTransId="{A14F0235-3573-403B-9401-FF5D33AC343C}" sibTransId="{072DD22B-81C1-4625-8A68-1B3C67854CEB}"/>
    <dgm:cxn modelId="{8D2F72A7-227E-4EB0-8D78-5E5CCDF6F43C}" srcId="{2D881792-93DA-450E-A3B7-3233262743EB}" destId="{6DAA20DF-C48E-4814-8279-61BD9F64FA47}" srcOrd="1" destOrd="0" parTransId="{11CF38B5-9AD4-45F7-95AF-766C36DEC300}" sibTransId="{F160B817-70D1-4BFE-94AB-DD2AE8C3E9B4}"/>
    <dgm:cxn modelId="{0282838A-AB6F-4D17-9B6D-D5C70E602255}" type="presOf" srcId="{76AFF7EE-9D4E-4A9A-924C-E6FFA56B0D39}" destId="{FD85D213-BF23-435B-980A-AE79635E9154}" srcOrd="0" destOrd="0" presId="urn:microsoft.com/office/officeart/2005/8/layout/hierarchy3"/>
    <dgm:cxn modelId="{DE92FA88-DD86-4D7C-8E8E-8B45E4146335}" type="presParOf" srcId="{FD85D213-BF23-435B-980A-AE79635E9154}" destId="{EDB58812-957E-4DF2-93AB-2BD44420C333}" srcOrd="0" destOrd="0" presId="urn:microsoft.com/office/officeart/2005/8/layout/hierarchy3"/>
    <dgm:cxn modelId="{A3542494-7B80-4E43-9994-7F40283EA9FF}" type="presParOf" srcId="{EDB58812-957E-4DF2-93AB-2BD44420C333}" destId="{522108C6-2CD3-47C6-9592-F0BEEC8661F0}" srcOrd="0" destOrd="0" presId="urn:microsoft.com/office/officeart/2005/8/layout/hierarchy3"/>
    <dgm:cxn modelId="{90CFEA54-D2C9-42F6-80B5-134760560DC6}" type="presOf" srcId="{2D881792-93DA-450E-A3B7-3233262743EB}" destId="{522108C6-2CD3-47C6-9592-F0BEEC8661F0}" srcOrd="0" destOrd="0" presId="urn:microsoft.com/office/officeart/2005/8/layout/hierarchy3"/>
    <dgm:cxn modelId="{63F0D19E-040C-4E4E-AECD-DC54305B19D5}" type="presParOf" srcId="{522108C6-2CD3-47C6-9592-F0BEEC8661F0}" destId="{D16A1706-DC1C-4A6F-9991-02C4C05731D7}" srcOrd="0" destOrd="0" presId="urn:microsoft.com/office/officeart/2005/8/layout/hierarchy3"/>
    <dgm:cxn modelId="{6D4E9328-5B57-458C-8AEC-EA69F6F725FF}" type="presOf" srcId="{2D881792-93DA-450E-A3B7-3233262743EB}" destId="{D16A1706-DC1C-4A6F-9991-02C4C05731D7}" srcOrd="0" destOrd="0" presId="urn:microsoft.com/office/officeart/2005/8/layout/hierarchy3"/>
    <dgm:cxn modelId="{43733098-C190-4236-954A-BFCCB63B8963}" type="presParOf" srcId="{522108C6-2CD3-47C6-9592-F0BEEC8661F0}" destId="{F7EAEFE0-0C76-4055-92C0-8469DCF97615}" srcOrd="1" destOrd="0" presId="urn:microsoft.com/office/officeart/2005/8/layout/hierarchy3"/>
    <dgm:cxn modelId="{8A2590B9-36AB-4B26-BD4E-4D6C9A0A447F}" type="presOf" srcId="{2D881792-93DA-450E-A3B7-3233262743EB}" destId="{F7EAEFE0-0C76-4055-92C0-8469DCF97615}" srcOrd="0" destOrd="0" presId="urn:microsoft.com/office/officeart/2005/8/layout/hierarchy3"/>
    <dgm:cxn modelId="{9AAB603B-C4BF-4194-92C2-C345BF1BAA46}" type="presParOf" srcId="{EDB58812-957E-4DF2-93AB-2BD44420C333}" destId="{CC74F458-D5AD-4027-BDEC-FB9BD7C0D079}" srcOrd="1" destOrd="0" presId="urn:microsoft.com/office/officeart/2005/8/layout/hierarchy3"/>
    <dgm:cxn modelId="{430C7199-18C0-42D9-89AB-7838ED8507EF}" type="presParOf" srcId="{CC74F458-D5AD-4027-BDEC-FB9BD7C0D079}" destId="{536F5586-8B36-4D16-BDF4-A9954DAF67AE}" srcOrd="0" destOrd="1" presId="urn:microsoft.com/office/officeart/2005/8/layout/hierarchy3"/>
    <dgm:cxn modelId="{21BCFF9E-2ABF-4DC1-AE0C-BE5AB8F73193}" type="presOf" srcId="{A14F0235-3573-403B-9401-FF5D33AC343C}" destId="{536F5586-8B36-4D16-BDF4-A9954DAF67AE}" srcOrd="0" destOrd="0" presId="urn:microsoft.com/office/officeart/2005/8/layout/hierarchy3"/>
    <dgm:cxn modelId="{3620B80E-5849-442E-AF13-695E3BDA9A8B}" type="presParOf" srcId="{CC74F458-D5AD-4027-BDEC-FB9BD7C0D079}" destId="{0553735B-102B-4F12-840C-3B08B20923D5}" srcOrd="1" destOrd="1" presId="urn:microsoft.com/office/officeart/2005/8/layout/hierarchy3"/>
    <dgm:cxn modelId="{B6C222D2-7F71-44F2-9B93-2DE6D1D36059}" type="presOf" srcId="{186011A1-DC90-4B96-8166-07F96B0CDE8C}" destId="{0553735B-102B-4F12-840C-3B08B20923D5}" srcOrd="0" destOrd="0" presId="urn:microsoft.com/office/officeart/2005/8/layout/hierarchy3"/>
    <dgm:cxn modelId="{DF518CA1-3265-4E3C-A3EF-C25BC1275F02}" type="presParOf" srcId="{CC74F458-D5AD-4027-BDEC-FB9BD7C0D079}" destId="{A1D4552F-6AA5-4A1F-BEA8-E8587D18DD08}" srcOrd="2" destOrd="1" presId="urn:microsoft.com/office/officeart/2005/8/layout/hierarchy3"/>
    <dgm:cxn modelId="{B093EC1D-CF4A-4DE3-9CA3-3D1CA076DD78}" type="presOf" srcId="{11CF38B5-9AD4-45F7-95AF-766C36DEC300}" destId="{A1D4552F-6AA5-4A1F-BEA8-E8587D18DD08}" srcOrd="0" destOrd="0" presId="urn:microsoft.com/office/officeart/2005/8/layout/hierarchy3"/>
    <dgm:cxn modelId="{57EACFD3-4EE4-467E-9B34-6144624511B0}" type="presParOf" srcId="{CC74F458-D5AD-4027-BDEC-FB9BD7C0D079}" destId="{E18BF794-03BF-4A59-B169-7C189000249C}" srcOrd="3" destOrd="1" presId="urn:microsoft.com/office/officeart/2005/8/layout/hierarchy3"/>
    <dgm:cxn modelId="{E15BA234-A06F-40AB-8D7D-F10FA172BC06}" type="presOf" srcId="{6DAA20DF-C48E-4814-8279-61BD9F64FA47}" destId="{E18BF794-03BF-4A59-B169-7C189000249C}" srcOrd="0"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6AFF7EE-9D4E-4A9A-924C-E6FFA56B0D39}"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zh-CN" altLang="en-US"/>
        </a:p>
      </dgm:t>
    </dgm:pt>
    <dgm:pt modelId="{2D881792-93DA-450E-A3B7-3233262743EB}">
      <dgm:prSet phldrT="[文本]" phldr="0" custT="1"/>
      <dgm:spPr/>
      <dgm:t>
        <a:bodyPr vert="horz" wrap="square"/>
        <a:p>
          <a:pPr algn="l">
            <a:lnSpc>
              <a:spcPct val="100000"/>
            </a:lnSpc>
            <a:spcBef>
              <a:spcPct val="0"/>
            </a:spcBef>
            <a:spcAft>
              <a:spcPct val="35000"/>
            </a:spcAft>
          </a:pPr>
          <a:r>
            <a:rPr lang="en-US" altLang="zh-CN" sz="2200" b="1" dirty="0">
              <a:solidFill>
                <a:schemeClr val="bg1"/>
              </a:solidFill>
              <a:latin typeface="宋体" panose="02010600030101010101" pitchFamily="2" charset="-122"/>
              <a:ea typeface="宋体" panose="02010600030101010101" pitchFamily="2" charset="-122"/>
            </a:rPr>
            <a:t>2. </a:t>
          </a:r>
          <a:r>
            <a:rPr lang="zh-CN" altLang="zh-CN" sz="2200" b="1" dirty="0">
              <a:solidFill>
                <a:schemeClr val="bg1"/>
              </a:solidFill>
              <a:latin typeface="宋体" panose="02010600030101010101" pitchFamily="2" charset="-122"/>
              <a:ea typeface="宋体" panose="02010600030101010101" pitchFamily="2" charset="-122"/>
            </a:rPr>
            <a:t>综合描述</a:t>
          </a:r>
          <a:r>
            <a:rPr lang="zh-CN" altLang="zh-CN" sz="2200" b="1" dirty="0">
              <a:solidFill>
                <a:schemeClr val="bg1"/>
              </a:solidFill>
              <a:latin typeface="宋体" panose="02010600030101010101" pitchFamily="2" charset="-122"/>
              <a:ea typeface="宋体" panose="02010600030101010101" pitchFamily="2" charset="-122"/>
            </a:rPr>
            <a:t/>
          </a:r>
          <a:endParaRPr lang="zh-CN" altLang="zh-CN" sz="2200" b="1" dirty="0">
            <a:solidFill>
              <a:schemeClr val="bg1"/>
            </a:solidFill>
            <a:latin typeface="宋体" panose="02010600030101010101" pitchFamily="2" charset="-122"/>
            <a:ea typeface="宋体" panose="02010600030101010101" pitchFamily="2" charset="-122"/>
          </a:endParaRPr>
        </a:p>
        <a:p>
          <a:pPr algn="l">
            <a:lnSpc>
              <a:spcPct val="100000"/>
            </a:lnSpc>
            <a:spcBef>
              <a:spcPct val="0"/>
            </a:spcBef>
            <a:spcAft>
              <a:spcPct val="35000"/>
            </a:spcAft>
          </a:pPr>
          <a:r>
            <a:rPr lang="zh-CN" altLang="en-US" sz="2200" b="0" dirty="0">
              <a:solidFill>
                <a:schemeClr val="bg1"/>
              </a:solidFill>
              <a:latin typeface="宋体" panose="02010600030101010101" pitchFamily="2" charset="-122"/>
              <a:ea typeface="宋体" panose="02010600030101010101" pitchFamily="2" charset="-122"/>
            </a:rPr>
            <a:t>    这</a:t>
          </a:r>
          <a:r>
            <a:rPr lang="zh-CN" altLang="zh-CN" sz="2200" b="0" dirty="0">
              <a:solidFill>
                <a:schemeClr val="bg1"/>
              </a:solidFill>
              <a:latin typeface="宋体" panose="02010600030101010101" pitchFamily="2" charset="-122"/>
              <a:ea typeface="宋体" panose="02010600030101010101" pitchFamily="2" charset="-122"/>
            </a:rPr>
            <a:t>一部分从总体上概述产品及其运行环境、以及产品的用户对象和已知的限制、假设和依赖关系。</a:t>
          </a:r>
          <a:r>
            <a:rPr sz="6500"/>
            <a:t/>
          </a:r>
          <a:endParaRPr sz="6500"/>
        </a:p>
      </dgm:t>
    </dgm:pt>
    <dgm:pt modelId="{3B5455C4-BBAF-4E15-B981-70EF71BA4019}" cxnId="{BE785D75-7881-44CD-9DA4-068657A4A8C3}" type="parTrans">
      <dgm:prSet/>
      <dgm:spPr/>
      <dgm:t>
        <a:bodyPr/>
        <a:lstStyle/>
        <a:p>
          <a:endParaRPr lang="zh-CN" altLang="en-US"/>
        </a:p>
      </dgm:t>
    </dgm:pt>
    <dgm:pt modelId="{3DF9211D-2636-4EA4-AD2B-B97B5A3EBDAF}" cxnId="{BE785D75-7881-44CD-9DA4-068657A4A8C3}" type="sibTrans">
      <dgm:prSet/>
      <dgm:spPr/>
      <dgm:t>
        <a:bodyPr/>
        <a:lstStyle/>
        <a:p>
          <a:endParaRPr lang="zh-CN" altLang="en-US"/>
        </a:p>
      </dgm:t>
    </dgm:pt>
    <dgm:pt modelId="{186011A1-DC90-4B96-8166-07F96B0CDE8C}">
      <dgm:prSet phldrT="[文本]" phldr="0" custT="1"/>
      <dgm:spPr/>
      <dgm:t>
        <a:bodyPr vert="horz" wrap="square"/>
        <a:p>
          <a:pPr algn="l">
            <a:lnSpc>
              <a:spcPct val="90000"/>
            </a:lnSpc>
            <a:spcBef>
              <a:spcPct val="0"/>
            </a:spcBef>
            <a:spcAft>
              <a:spcPct val="35000"/>
            </a:spcAft>
          </a:pPr>
          <a:r>
            <a:rPr lang="en-US"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rPr>
            <a:t>2.1 </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产品的前景</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
          </a:r>
          <a:endPar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lnSpc>
              <a:spcPct val="150000"/>
            </a:lnSpc>
            <a:spcBef>
              <a:spcPct val="0"/>
            </a:spcBef>
            <a:spcAft>
              <a:spcPts val="0"/>
            </a:spcAft>
          </a:pP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描述软件需求规格说明中所定义的产品的背景和起源。</a:t>
          </a:r>
          <a:r>
            <a:rPr lang="zh-CN" altLang="en-US" sz="2000" b="1" dirty="0"/>
            <a:t/>
          </a:r>
          <a:endParaRPr lang="zh-CN" altLang="en-US" sz="2000" b="1" dirty="0"/>
        </a:p>
      </dgm:t>
    </dgm:pt>
    <dgm:pt modelId="{A14F0235-3573-403B-9401-FF5D33AC343C}" cxnId="{95977AA8-EE6C-48D5-AE2B-EE12CAF24A2D}" type="parTrans">
      <dgm:prSet/>
      <dgm:spPr/>
      <dgm:t>
        <a:bodyPr/>
        <a:lstStyle/>
        <a:p>
          <a:pPr algn="l"/>
          <a:endParaRPr lang="zh-CN" altLang="en-US" sz="2000"/>
        </a:p>
      </dgm:t>
    </dgm:pt>
    <dgm:pt modelId="{072DD22B-81C1-4625-8A68-1B3C67854CEB}" cxnId="{95977AA8-EE6C-48D5-AE2B-EE12CAF24A2D}" type="sibTrans">
      <dgm:prSet/>
      <dgm:spPr/>
      <dgm:t>
        <a:bodyPr/>
        <a:lstStyle/>
        <a:p>
          <a:endParaRPr lang="zh-CN" altLang="en-US"/>
        </a:p>
      </dgm:t>
    </dgm:pt>
    <dgm:pt modelId="{A3DC183D-EF76-4B97-A16E-987AF78B51B6}">
      <dgm:prSet phldrT="[文本]" phldr="0" custT="1"/>
      <dgm:spPr/>
      <dgm:t>
        <a:bodyPr vert="horz" wrap="square"/>
        <a:p>
          <a:pPr algn="l">
            <a:lnSpc>
              <a:spcPct val="90000"/>
            </a:lnSpc>
            <a:spcBef>
              <a:spcPct val="0"/>
            </a:spcBef>
            <a:spcAft>
              <a:spcPct val="35000"/>
            </a:spcAft>
          </a:pPr>
          <a:r>
            <a:rPr lang="en-US"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rPr>
            <a:t>2.2 </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产品特性</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
          </a:r>
          <a:endPar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lnSpc>
              <a:spcPct val="150000"/>
            </a:lnSpc>
            <a:spcBef>
              <a:spcPct val="0"/>
            </a:spcBef>
            <a:spcAft>
              <a:spcPts val="0"/>
            </a:spcAft>
          </a:pP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概述产品所具有的主要特性。其详细内容将在</a:t>
          </a:r>
          <a:r>
            <a:rPr lang="en-US"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第</a:t>
          </a:r>
          <a:r>
            <a:rPr lang="en-US"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rPr>
            <a:t>3</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部分系统特性</a:t>
          </a:r>
          <a:r>
            <a:rPr lang="en-US"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中描述，所以在此只需要概略地总结</a:t>
          </a:r>
          <a:r>
            <a:rPr lang="en-US"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000" b="1" dirty="0"/>
            <a:t/>
          </a:r>
          <a:endParaRPr lang="zh-CN" altLang="en-US" sz="2000" b="1" dirty="0"/>
        </a:p>
      </dgm:t>
    </dgm:pt>
    <dgm:pt modelId="{1506DF2F-F2B5-4285-831F-B38F1ED4F41D}" cxnId="{504F53C4-8A5D-46A4-AEAE-7B9179FE6D1E}" type="parTrans">
      <dgm:prSet/>
      <dgm:spPr/>
      <dgm:t>
        <a:bodyPr/>
        <a:lstStyle/>
        <a:p>
          <a:pPr algn="l"/>
          <a:endParaRPr lang="zh-CN" altLang="en-US" sz="2000"/>
        </a:p>
      </dgm:t>
    </dgm:pt>
    <dgm:pt modelId="{306ACEF1-9977-471B-A859-B00A0572F7BF}" cxnId="{504F53C4-8A5D-46A4-AEAE-7B9179FE6D1E}" type="sibTrans">
      <dgm:prSet/>
      <dgm:spPr/>
      <dgm:t>
        <a:bodyPr/>
        <a:lstStyle/>
        <a:p>
          <a:endParaRPr lang="zh-CN" altLang="en-US"/>
        </a:p>
      </dgm:t>
    </dgm:pt>
    <dgm:pt modelId="{FD85D213-BF23-435B-980A-AE79635E9154}" type="pres">
      <dgm:prSet presAssocID="{76AFF7EE-9D4E-4A9A-924C-E6FFA56B0D39}" presName="diagram" presStyleCnt="0">
        <dgm:presLayoutVars>
          <dgm:chPref val="1"/>
          <dgm:dir/>
          <dgm:animOne val="branch"/>
          <dgm:animLvl val="lvl"/>
          <dgm:resizeHandles/>
        </dgm:presLayoutVars>
      </dgm:prSet>
      <dgm:spPr/>
    </dgm:pt>
    <dgm:pt modelId="{EDB58812-957E-4DF2-93AB-2BD44420C333}" type="pres">
      <dgm:prSet presAssocID="{2D881792-93DA-450E-A3B7-3233262743EB}" presName="root" presStyleCnt="0"/>
      <dgm:spPr/>
    </dgm:pt>
    <dgm:pt modelId="{522108C6-2CD3-47C6-9592-F0BEEC8661F0}" type="pres">
      <dgm:prSet presAssocID="{2D881792-93DA-450E-A3B7-3233262743EB}" presName="rootComposite" presStyleCnt="0"/>
      <dgm:spPr/>
    </dgm:pt>
    <dgm:pt modelId="{D16A1706-DC1C-4A6F-9991-02C4C05731D7}" type="pres">
      <dgm:prSet presAssocID="{2D881792-93DA-450E-A3B7-3233262743EB}" presName="rootText" presStyleLbl="node1" presStyleIdx="0" presStyleCnt="1" custScaleX="343767" custScaleY="165528" custLinFactNeighborX="827"/>
      <dgm:spPr/>
    </dgm:pt>
    <dgm:pt modelId="{F7EAEFE0-0C76-4055-92C0-8469DCF97615}" type="pres">
      <dgm:prSet presAssocID="{2D881792-93DA-450E-A3B7-3233262743EB}" presName="rootConnector" presStyleCnt="0"/>
      <dgm:spPr/>
    </dgm:pt>
    <dgm:pt modelId="{CC74F458-D5AD-4027-BDEC-FB9BD7C0D079}" type="pres">
      <dgm:prSet presAssocID="{2D881792-93DA-450E-A3B7-3233262743EB}" presName="childShape" presStyleCnt="0"/>
      <dgm:spPr/>
    </dgm:pt>
    <dgm:pt modelId="{536F5586-8B36-4D16-BDF4-A9954DAF67AE}" type="pres">
      <dgm:prSet presAssocID="{A14F0235-3573-403B-9401-FF5D33AC343C}" presName="Name13" presStyleLbl="parChTrans1D2" presStyleIdx="0" presStyleCnt="2"/>
      <dgm:spPr/>
    </dgm:pt>
    <dgm:pt modelId="{0553735B-102B-4F12-840C-3B08B20923D5}" type="pres">
      <dgm:prSet presAssocID="{186011A1-DC90-4B96-8166-07F96B0CDE8C}" presName="childText" presStyleLbl="bgAcc1" presStyleIdx="0" presStyleCnt="2" custScaleX="353632" custScaleY="192297">
        <dgm:presLayoutVars>
          <dgm:bulletEnabled val="1"/>
        </dgm:presLayoutVars>
      </dgm:prSet>
      <dgm:spPr/>
    </dgm:pt>
    <dgm:pt modelId="{489765B8-C366-4567-A5D2-67D7F7CD8BB4}" type="pres">
      <dgm:prSet presAssocID="{1506DF2F-F2B5-4285-831F-B38F1ED4F41D}" presName="Name13" presStyleLbl="parChTrans1D2" presStyleIdx="1" presStyleCnt="2"/>
      <dgm:spPr/>
    </dgm:pt>
    <dgm:pt modelId="{CCFD8D27-9029-4471-9CA3-B973629A44ED}" type="pres">
      <dgm:prSet presAssocID="{A3DC183D-EF76-4B97-A16E-987AF78B51B6}" presName="childText" presStyleLbl="bgAcc1" presStyleIdx="1" presStyleCnt="2" custScaleX="356648" custScaleY="236970">
        <dgm:presLayoutVars>
          <dgm:bulletEnabled val="1"/>
        </dgm:presLayoutVars>
      </dgm:prSet>
      <dgm:spPr/>
    </dgm:pt>
  </dgm:ptLst>
  <dgm:cxnLst>
    <dgm:cxn modelId="{BE785D75-7881-44CD-9DA4-068657A4A8C3}" srcId="{76AFF7EE-9D4E-4A9A-924C-E6FFA56B0D39}" destId="{2D881792-93DA-450E-A3B7-3233262743EB}" srcOrd="0" destOrd="0" parTransId="{3B5455C4-BBAF-4E15-B981-70EF71BA4019}" sibTransId="{3DF9211D-2636-4EA4-AD2B-B97B5A3EBDAF}"/>
    <dgm:cxn modelId="{95977AA8-EE6C-48D5-AE2B-EE12CAF24A2D}" srcId="{2D881792-93DA-450E-A3B7-3233262743EB}" destId="{186011A1-DC90-4B96-8166-07F96B0CDE8C}" srcOrd="0" destOrd="0" parTransId="{A14F0235-3573-403B-9401-FF5D33AC343C}" sibTransId="{072DD22B-81C1-4625-8A68-1B3C67854CEB}"/>
    <dgm:cxn modelId="{504F53C4-8A5D-46A4-AEAE-7B9179FE6D1E}" srcId="{2D881792-93DA-450E-A3B7-3233262743EB}" destId="{A3DC183D-EF76-4B97-A16E-987AF78B51B6}" srcOrd="1" destOrd="0" parTransId="{1506DF2F-F2B5-4285-831F-B38F1ED4F41D}" sibTransId="{306ACEF1-9977-471B-A859-B00A0572F7BF}"/>
    <dgm:cxn modelId="{A680756D-05BB-471D-8DEB-F9E097123F91}" type="presOf" srcId="{76AFF7EE-9D4E-4A9A-924C-E6FFA56B0D39}" destId="{FD85D213-BF23-435B-980A-AE79635E9154}" srcOrd="0" destOrd="0" presId="urn:microsoft.com/office/officeart/2005/8/layout/hierarchy3"/>
    <dgm:cxn modelId="{BCE4847F-B03B-4E79-A225-A1B09A2A15E9}" type="presParOf" srcId="{FD85D213-BF23-435B-980A-AE79635E9154}" destId="{EDB58812-957E-4DF2-93AB-2BD44420C333}" srcOrd="0" destOrd="0" presId="urn:microsoft.com/office/officeart/2005/8/layout/hierarchy3"/>
    <dgm:cxn modelId="{37F17878-6F32-4368-B6F3-13C611525E55}" type="presParOf" srcId="{EDB58812-957E-4DF2-93AB-2BD44420C333}" destId="{522108C6-2CD3-47C6-9592-F0BEEC8661F0}" srcOrd="0" destOrd="0" presId="urn:microsoft.com/office/officeart/2005/8/layout/hierarchy3"/>
    <dgm:cxn modelId="{E59205BD-447F-48A6-BEC3-E50AA8F3C4A8}" type="presOf" srcId="{2D881792-93DA-450E-A3B7-3233262743EB}" destId="{522108C6-2CD3-47C6-9592-F0BEEC8661F0}" srcOrd="0" destOrd="0" presId="urn:microsoft.com/office/officeart/2005/8/layout/hierarchy3"/>
    <dgm:cxn modelId="{BC7CBCD1-8AA3-42F5-A744-2CBA2C2B539F}" type="presParOf" srcId="{522108C6-2CD3-47C6-9592-F0BEEC8661F0}" destId="{D16A1706-DC1C-4A6F-9991-02C4C05731D7}" srcOrd="0" destOrd="0" presId="urn:microsoft.com/office/officeart/2005/8/layout/hierarchy3"/>
    <dgm:cxn modelId="{E5085B18-007D-4923-9DC9-E5C8F32BB1D5}" type="presOf" srcId="{2D881792-93DA-450E-A3B7-3233262743EB}" destId="{D16A1706-DC1C-4A6F-9991-02C4C05731D7}" srcOrd="0" destOrd="0" presId="urn:microsoft.com/office/officeart/2005/8/layout/hierarchy3"/>
    <dgm:cxn modelId="{0F7FDB62-DC86-4D7C-8513-9970392FB1BC}" type="presParOf" srcId="{522108C6-2CD3-47C6-9592-F0BEEC8661F0}" destId="{F7EAEFE0-0C76-4055-92C0-8469DCF97615}" srcOrd="1" destOrd="0" presId="urn:microsoft.com/office/officeart/2005/8/layout/hierarchy3"/>
    <dgm:cxn modelId="{1A3321A6-1CE5-467D-BC3D-3C6474E43BA3}" type="presOf" srcId="{2D881792-93DA-450E-A3B7-3233262743EB}" destId="{F7EAEFE0-0C76-4055-92C0-8469DCF97615}" srcOrd="0" destOrd="0" presId="urn:microsoft.com/office/officeart/2005/8/layout/hierarchy3"/>
    <dgm:cxn modelId="{AC2891F8-0A11-4D41-B213-F2E12D9E0F6C}" type="presParOf" srcId="{EDB58812-957E-4DF2-93AB-2BD44420C333}" destId="{CC74F458-D5AD-4027-BDEC-FB9BD7C0D079}" srcOrd="1" destOrd="0" presId="urn:microsoft.com/office/officeart/2005/8/layout/hierarchy3"/>
    <dgm:cxn modelId="{CE8B1C22-4791-4D20-8B1D-045496DDDBCE}" type="presParOf" srcId="{CC74F458-D5AD-4027-BDEC-FB9BD7C0D079}" destId="{536F5586-8B36-4D16-BDF4-A9954DAF67AE}" srcOrd="0" destOrd="1" presId="urn:microsoft.com/office/officeart/2005/8/layout/hierarchy3"/>
    <dgm:cxn modelId="{2661B2C2-A4F8-46FF-BB1F-25D38FACE2A3}" type="presOf" srcId="{A14F0235-3573-403B-9401-FF5D33AC343C}" destId="{536F5586-8B36-4D16-BDF4-A9954DAF67AE}" srcOrd="0" destOrd="0" presId="urn:microsoft.com/office/officeart/2005/8/layout/hierarchy3"/>
    <dgm:cxn modelId="{CF19662D-3A87-4CDA-A854-B4229E4570A2}" type="presParOf" srcId="{CC74F458-D5AD-4027-BDEC-FB9BD7C0D079}" destId="{0553735B-102B-4F12-840C-3B08B20923D5}" srcOrd="1" destOrd="1" presId="urn:microsoft.com/office/officeart/2005/8/layout/hierarchy3"/>
    <dgm:cxn modelId="{401BFEB6-195B-4E38-AA5C-7838B19C5A7B}" type="presOf" srcId="{186011A1-DC90-4B96-8166-07F96B0CDE8C}" destId="{0553735B-102B-4F12-840C-3B08B20923D5}" srcOrd="0" destOrd="0" presId="urn:microsoft.com/office/officeart/2005/8/layout/hierarchy3"/>
    <dgm:cxn modelId="{49FBD73E-7504-4F66-90DB-0575241608B5}" type="presParOf" srcId="{CC74F458-D5AD-4027-BDEC-FB9BD7C0D079}" destId="{489765B8-C366-4567-A5D2-67D7F7CD8BB4}" srcOrd="2" destOrd="1" presId="urn:microsoft.com/office/officeart/2005/8/layout/hierarchy3"/>
    <dgm:cxn modelId="{BE4F27C3-15EC-4E9E-BF88-7B0EEA2B0D71}" type="presOf" srcId="{1506DF2F-F2B5-4285-831F-B38F1ED4F41D}" destId="{489765B8-C366-4567-A5D2-67D7F7CD8BB4}" srcOrd="0" destOrd="0" presId="urn:microsoft.com/office/officeart/2005/8/layout/hierarchy3"/>
    <dgm:cxn modelId="{C5853547-89C4-4E56-9CC7-1F53064BC15B}" type="presParOf" srcId="{CC74F458-D5AD-4027-BDEC-FB9BD7C0D079}" destId="{CCFD8D27-9029-4471-9CA3-B973629A44ED}" srcOrd="3" destOrd="1" presId="urn:microsoft.com/office/officeart/2005/8/layout/hierarchy3"/>
    <dgm:cxn modelId="{140FC9DB-DB92-42A1-8AA3-8A817B5FA4FD}" type="presOf" srcId="{A3DC183D-EF76-4B97-A16E-987AF78B51B6}" destId="{CCFD8D27-9029-4471-9CA3-B973629A44ED}" srcOrd="0"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6AFF7EE-9D4E-4A9A-924C-E6FFA56B0D39}"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zh-CN" altLang="en-US"/>
        </a:p>
      </dgm:t>
    </dgm:pt>
    <dgm:pt modelId="{2D881792-93DA-450E-A3B7-3233262743EB}">
      <dgm:prSet phldrT="[文本]" custT="1"/>
      <dgm:spPr>
        <a:solidFill>
          <a:srgbClr val="6096E6"/>
        </a:solidFill>
      </dgm:spPr>
      <dgm:t>
        <a:bodyPr/>
        <a:lstStyle/>
        <a:p>
          <a:pPr algn="l">
            <a:buNone/>
          </a:pPr>
          <a:r>
            <a:rPr lang="en-US" altLang="zh-CN" sz="2200" b="1" dirty="0">
              <a:solidFill>
                <a:schemeClr val="bg1"/>
              </a:solidFill>
              <a:latin typeface="宋体" panose="02010600030101010101" pitchFamily="2" charset="-122"/>
              <a:ea typeface="宋体" panose="02010600030101010101" pitchFamily="2" charset="-122"/>
              <a:cs typeface="宋体" panose="02010600030101010101" pitchFamily="2" charset="-122"/>
            </a:rPr>
            <a:t>2. </a:t>
          </a:r>
          <a:r>
            <a:rPr lang="zh-CN" altLang="en-US" sz="2200" b="1" dirty="0">
              <a:solidFill>
                <a:schemeClr val="bg1"/>
              </a:solidFill>
              <a:latin typeface="宋体" panose="02010600030101010101" pitchFamily="2" charset="-122"/>
              <a:ea typeface="宋体" panose="02010600030101010101" pitchFamily="2" charset="-122"/>
              <a:cs typeface="宋体" panose="02010600030101010101" pitchFamily="2" charset="-122"/>
            </a:rPr>
            <a:t>综合描述</a:t>
          </a:r>
        </a:p>
      </dgm:t>
    </dgm:pt>
    <dgm:pt modelId="{3B5455C4-BBAF-4E15-B981-70EF71BA4019}" cxnId="{8934FA3F-0D0F-4A71-B23F-7C126C8FA72A}" type="parTrans">
      <dgm:prSet/>
      <dgm:spPr/>
      <dgm:t>
        <a:bodyPr/>
        <a:lstStyle/>
        <a:p>
          <a:endParaRPr lang="zh-CN" altLang="en-US"/>
        </a:p>
      </dgm:t>
    </dgm:pt>
    <dgm:pt modelId="{3DF9211D-2636-4EA4-AD2B-B97B5A3EBDAF}" cxnId="{8934FA3F-0D0F-4A71-B23F-7C126C8FA72A}" type="sibTrans">
      <dgm:prSet/>
      <dgm:spPr/>
      <dgm:t>
        <a:bodyPr/>
        <a:lstStyle/>
        <a:p>
          <a:endParaRPr lang="zh-CN" altLang="en-US"/>
        </a:p>
      </dgm:t>
    </dgm:pt>
    <dgm:pt modelId="{186011A1-DC90-4B96-8166-07F96B0CDE8C}">
      <dgm:prSet phldrT="[文本]" custT="1"/>
      <dgm:spPr/>
      <dgm:t>
        <a:bodyPr/>
        <a:lstStyle/>
        <a:p>
          <a:pPr algn="l">
            <a:lnSpc>
              <a:spcPct val="90000"/>
            </a:lnSpc>
            <a:spcAft>
              <a:spcPct val="35000"/>
            </a:spcAft>
            <a:buNone/>
          </a:pPr>
          <a:r>
            <a:rPr lang="en-US"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zh-CN" altLang="en-US" sz="2000" dirty="0"/>
        </a:p>
      </dgm:t>
    </dgm:pt>
    <dgm:pt modelId="{A14F0235-3573-403B-9401-FF5D33AC343C}" cxnId="{192EA414-B8C3-4064-BC03-82EB79CDFF55}" type="parTrans">
      <dgm:prSet/>
      <dgm:spPr/>
      <dgm:t>
        <a:bodyPr/>
        <a:lstStyle/>
        <a:p>
          <a:pPr algn="l"/>
          <a:endParaRPr lang="zh-CN" altLang="en-US" sz="2000"/>
        </a:p>
      </dgm:t>
    </dgm:pt>
    <dgm:pt modelId="{072DD22B-81C1-4625-8A68-1B3C67854CEB}" cxnId="{192EA414-B8C3-4064-BC03-82EB79CDFF55}" type="sibTrans">
      <dgm:prSet/>
      <dgm:spPr/>
      <dgm:t>
        <a:bodyPr/>
        <a:lstStyle/>
        <a:p>
          <a:endParaRPr lang="zh-CN" altLang="en-US"/>
        </a:p>
      </dgm:t>
    </dgm:pt>
    <dgm:pt modelId="{6DAA20DF-C48E-4814-8279-61BD9F64FA47}">
      <dgm:prSet phldrT="[文本]" phldr="0" custT="1"/>
      <dgm:spPr/>
      <dgm:t>
        <a:bodyPr vert="horz" wrap="square"/>
        <a:p>
          <a:pPr algn="l">
            <a:lnSpc>
              <a:spcPct val="100000"/>
            </a:lnSpc>
            <a:spcBef>
              <a:spcPct val="0"/>
            </a:spcBef>
            <a:spcAft>
              <a:spcPct val="35000"/>
            </a:spcAft>
          </a:pPr>
          <a:r>
            <a:rPr lang="en-US" altLang="en-US" sz="2000" b="1" dirty="0">
              <a:solidFill>
                <a:schemeClr val="tx1"/>
              </a:solidFill>
              <a:latin typeface="宋体" panose="02010600030101010101" pitchFamily="2" charset="-122"/>
              <a:ea typeface="宋体" panose="02010600030101010101" pitchFamily="2" charset="-122"/>
            </a:rPr>
            <a:t>2.3 </a:t>
          </a:r>
          <a:r>
            <a:rPr lang="zh-CN" altLang="en-US" sz="2000" b="1" dirty="0">
              <a:solidFill>
                <a:schemeClr val="tx1"/>
              </a:solidFill>
              <a:latin typeface="宋体" panose="02010600030101010101" pitchFamily="2" charset="-122"/>
              <a:ea typeface="宋体" panose="02010600030101010101" pitchFamily="2" charset="-122"/>
            </a:rPr>
            <a:t>用户类及其特征</a:t>
          </a:r>
          <a:r>
            <a:rPr lang="zh-CN" altLang="en-US" sz="2000" b="1" dirty="0">
              <a:solidFill>
                <a:schemeClr val="tx1"/>
              </a:solidFill>
              <a:latin typeface="宋体" panose="02010600030101010101" pitchFamily="2" charset="-122"/>
              <a:ea typeface="宋体" panose="02010600030101010101" pitchFamily="2" charset="-122"/>
            </a:rPr>
            <a:t/>
          </a:r>
          <a:endParaRPr lang="zh-CN" altLang="en-US" sz="2000" b="1" dirty="0">
            <a:solidFill>
              <a:schemeClr val="tx1"/>
            </a:solidFill>
            <a:latin typeface="宋体" panose="02010600030101010101" pitchFamily="2" charset="-122"/>
            <a:ea typeface="宋体" panose="02010600030101010101" pitchFamily="2" charset="-122"/>
          </a:endParaRPr>
        </a:p>
        <a:p>
          <a:pPr algn="l">
            <a:lnSpc>
              <a:spcPct val="100000"/>
            </a:lnSpc>
            <a:spcBef>
              <a:spcPct val="0"/>
            </a:spcBef>
            <a:spcAft>
              <a:spcPct val="35000"/>
            </a:spcAft>
          </a:pPr>
          <a:r>
            <a:rPr lang="zh-CN" altLang="en-US" sz="2000" b="1" dirty="0">
              <a:solidFill>
                <a:schemeClr val="tx1"/>
              </a:solidFill>
              <a:latin typeface="宋体" panose="02010600030101010101" pitchFamily="2" charset="-122"/>
              <a:ea typeface="宋体" panose="02010600030101010101" pitchFamily="2" charset="-122"/>
            </a:rPr>
            <a:t> </a:t>
          </a:r>
          <a:r>
            <a:rPr lang="zh-CN" altLang="en-US" sz="2000" b="1" dirty="0">
              <a:solidFill>
                <a:schemeClr val="tx1"/>
              </a:solidFill>
              <a:latin typeface="宋体" panose="02010600030101010101" pitchFamily="2" charset="-122"/>
              <a:ea typeface="宋体" panose="02010600030101010101" pitchFamily="2" charset="-122"/>
            </a:rPr>
            <a:t>确定你觉得可能使用该产品的不同用户类并描述它们的相关特征。</a:t>
          </a:r>
          <a:r>
            <a:rPr lang="zh-CN" altLang="en-US" sz="1800" b="1" dirty="0">
              <a:solidFill>
                <a:schemeClr val="tx1"/>
              </a:solidFill>
              <a:latin typeface="宋体" panose="02010600030101010101" pitchFamily="2" charset="-122"/>
              <a:ea typeface="宋体" panose="02010600030101010101" pitchFamily="2" charset="-122"/>
            </a:rPr>
            <a:t/>
          </a:r>
          <a:endParaRPr lang="zh-CN" altLang="en-US" sz="1800" b="1" dirty="0">
            <a:solidFill>
              <a:schemeClr val="tx1"/>
            </a:solidFill>
            <a:latin typeface="宋体" panose="02010600030101010101" pitchFamily="2" charset="-122"/>
            <a:ea typeface="宋体" panose="02010600030101010101" pitchFamily="2" charset="-122"/>
          </a:endParaRPr>
        </a:p>
      </dgm:t>
    </dgm:pt>
    <dgm:pt modelId="{11CF38B5-9AD4-45F7-95AF-766C36DEC300}" cxnId="{FA185ED3-7818-48F7-8950-83463E1D62C0}" type="parTrans">
      <dgm:prSet/>
      <dgm:spPr/>
      <dgm:t>
        <a:bodyPr/>
        <a:lstStyle/>
        <a:p>
          <a:endParaRPr lang="zh-CN" altLang="en-US"/>
        </a:p>
      </dgm:t>
    </dgm:pt>
    <dgm:pt modelId="{F160B817-70D1-4BFE-94AB-DD2AE8C3E9B4}" cxnId="{FA185ED3-7818-48F7-8950-83463E1D62C0}" type="sibTrans">
      <dgm:prSet/>
      <dgm:spPr/>
      <dgm:t>
        <a:bodyPr/>
        <a:lstStyle/>
        <a:p>
          <a:endParaRPr lang="zh-CN" altLang="en-US"/>
        </a:p>
      </dgm:t>
    </dgm:pt>
    <dgm:pt modelId="{A3DC183D-EF76-4B97-A16E-987AF78B51B6}">
      <dgm:prSet phldrT="[文本]" phldr="0" custT="1"/>
      <dgm:spPr/>
      <dgm:t>
        <a:bodyPr vert="horz" wrap="square"/>
        <a:p>
          <a:pPr algn="l">
            <a:lnSpc>
              <a:spcPct val="90000"/>
            </a:lnSpc>
            <a:spcBef>
              <a:spcPct val="0"/>
            </a:spcBef>
            <a:spcAft>
              <a:spcPct val="35000"/>
            </a:spcAft>
          </a:pPr>
          <a:r>
            <a:rPr lang="en-US"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rPr>
            <a:t>2.4 </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运行环境</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
          </a:r>
          <a:endPar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lnSpc>
              <a:spcPct val="150000"/>
            </a:lnSpc>
            <a:spcBef>
              <a:spcPct val="0"/>
            </a:spcBef>
            <a:spcAft>
              <a:spcPts val="0"/>
            </a:spcAft>
          </a:pP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描述软件的运行环境，包括硬件平台、操作系统和版本，以及用户、服务器和数据库的地理位置。</a:t>
          </a:r>
          <a:r>
            <a:rPr lang="zh-CN" altLang="en-US" sz="2000" b="1" dirty="0">
              <a:solidFill>
                <a:schemeClr val="tx1"/>
              </a:solidFill>
              <a:latin typeface="宋体" panose="02010600030101010101" pitchFamily="2" charset="-122"/>
              <a:ea typeface="宋体" panose="02010600030101010101" pitchFamily="2" charset="-122"/>
            </a:rPr>
            <a:t/>
          </a:r>
          <a:endParaRPr lang="zh-CN" altLang="en-US" sz="2000" b="1" dirty="0">
            <a:solidFill>
              <a:schemeClr val="tx1"/>
            </a:solidFill>
            <a:latin typeface="宋体" panose="02010600030101010101" pitchFamily="2" charset="-122"/>
            <a:ea typeface="宋体" panose="02010600030101010101" pitchFamily="2" charset="-122"/>
          </a:endParaRPr>
        </a:p>
      </dgm:t>
    </dgm:pt>
    <dgm:pt modelId="{1506DF2F-F2B5-4285-831F-B38F1ED4F41D}" cxnId="{9343A259-7E7A-45B3-BBA7-85AA0ED1B3B8}" type="parTrans">
      <dgm:prSet/>
      <dgm:spPr/>
      <dgm:t>
        <a:bodyPr/>
        <a:lstStyle/>
        <a:p>
          <a:pPr algn="l"/>
          <a:endParaRPr lang="zh-CN" altLang="en-US" sz="2000"/>
        </a:p>
      </dgm:t>
    </dgm:pt>
    <dgm:pt modelId="{306ACEF1-9977-471B-A859-B00A0572F7BF}" cxnId="{9343A259-7E7A-45B3-BBA7-85AA0ED1B3B8}" type="sibTrans">
      <dgm:prSet/>
      <dgm:spPr/>
      <dgm:t>
        <a:bodyPr/>
        <a:lstStyle/>
        <a:p>
          <a:endParaRPr lang="zh-CN" altLang="en-US"/>
        </a:p>
      </dgm:t>
    </dgm:pt>
    <dgm:pt modelId="{FD85D213-BF23-435B-980A-AE79635E9154}" type="pres">
      <dgm:prSet presAssocID="{76AFF7EE-9D4E-4A9A-924C-E6FFA56B0D39}" presName="diagram" presStyleCnt="0">
        <dgm:presLayoutVars>
          <dgm:chPref val="1"/>
          <dgm:dir/>
          <dgm:animOne val="branch"/>
          <dgm:animLvl val="lvl"/>
          <dgm:resizeHandles/>
        </dgm:presLayoutVars>
      </dgm:prSet>
      <dgm:spPr/>
    </dgm:pt>
    <dgm:pt modelId="{EDB58812-957E-4DF2-93AB-2BD44420C333}" type="pres">
      <dgm:prSet presAssocID="{2D881792-93DA-450E-A3B7-3233262743EB}" presName="root" presStyleCnt="0"/>
      <dgm:spPr/>
    </dgm:pt>
    <dgm:pt modelId="{522108C6-2CD3-47C6-9592-F0BEEC8661F0}" type="pres">
      <dgm:prSet presAssocID="{2D881792-93DA-450E-A3B7-3233262743EB}" presName="rootComposite" presStyleCnt="0"/>
      <dgm:spPr/>
    </dgm:pt>
    <dgm:pt modelId="{D16A1706-DC1C-4A6F-9991-02C4C05731D7}" type="pres">
      <dgm:prSet presAssocID="{2D881792-93DA-450E-A3B7-3233262743EB}" presName="rootText" presStyleLbl="node1" presStyleIdx="0" presStyleCnt="1" custScaleX="234870" custScaleY="105942"/>
      <dgm:spPr/>
    </dgm:pt>
    <dgm:pt modelId="{F7EAEFE0-0C76-4055-92C0-8469DCF97615}" type="pres">
      <dgm:prSet presAssocID="{2D881792-93DA-450E-A3B7-3233262743EB}" presName="rootConnector" presStyleCnt="0"/>
      <dgm:spPr/>
    </dgm:pt>
    <dgm:pt modelId="{CC74F458-D5AD-4027-BDEC-FB9BD7C0D079}" type="pres">
      <dgm:prSet presAssocID="{2D881792-93DA-450E-A3B7-3233262743EB}" presName="childShape" presStyleCnt="0"/>
      <dgm:spPr/>
    </dgm:pt>
    <dgm:pt modelId="{536F5586-8B36-4D16-BDF4-A9954DAF67AE}" type="pres">
      <dgm:prSet presAssocID="{A14F0235-3573-403B-9401-FF5D33AC343C}" presName="Name13" presStyleLbl="parChTrans1D2" presStyleIdx="0" presStyleCnt="3"/>
      <dgm:spPr/>
    </dgm:pt>
    <dgm:pt modelId="{0553735B-102B-4F12-840C-3B08B20923D5}" type="pres">
      <dgm:prSet presAssocID="{186011A1-DC90-4B96-8166-07F96B0CDE8C}" presName="childText" presStyleLbl="bgAcc1" presStyleIdx="0" presStyleCnt="3" custScaleX="297712" custScaleY="77232">
        <dgm:presLayoutVars>
          <dgm:bulletEnabled val="1"/>
        </dgm:presLayoutVars>
      </dgm:prSet>
      <dgm:spPr/>
    </dgm:pt>
    <dgm:pt modelId="{A1D4552F-6AA5-4A1F-BEA8-E8587D18DD08}" type="pres">
      <dgm:prSet presAssocID="{11CF38B5-9AD4-45F7-95AF-766C36DEC300}" presName="Name13" presStyleLbl="parChTrans1D2" presStyleIdx="1" presStyleCnt="3"/>
      <dgm:spPr/>
    </dgm:pt>
    <dgm:pt modelId="{E18BF794-03BF-4A59-B169-7C189000249C}" type="pres">
      <dgm:prSet presAssocID="{6DAA20DF-C48E-4814-8279-61BD9F64FA47}" presName="childText" presStyleLbl="bgAcc1" presStyleIdx="1" presStyleCnt="3" custScaleX="369708" custScaleY="164571">
        <dgm:presLayoutVars>
          <dgm:bulletEnabled val="1"/>
        </dgm:presLayoutVars>
      </dgm:prSet>
      <dgm:spPr/>
    </dgm:pt>
    <dgm:pt modelId="{489765B8-C366-4567-A5D2-67D7F7CD8BB4}" type="pres">
      <dgm:prSet presAssocID="{1506DF2F-F2B5-4285-831F-B38F1ED4F41D}" presName="Name13" presStyleLbl="parChTrans1D2" presStyleIdx="2" presStyleCnt="3"/>
      <dgm:spPr/>
    </dgm:pt>
    <dgm:pt modelId="{CCFD8D27-9029-4471-9CA3-B973629A44ED}" type="pres">
      <dgm:prSet presAssocID="{A3DC183D-EF76-4B97-A16E-987AF78B51B6}" presName="childText" presStyleLbl="bgAcc1" presStyleIdx="2" presStyleCnt="3" custScaleX="369641" custScaleY="270957" custLinFactNeighborY="-2324">
        <dgm:presLayoutVars>
          <dgm:bulletEnabled val="1"/>
        </dgm:presLayoutVars>
      </dgm:prSet>
      <dgm:spPr/>
    </dgm:pt>
  </dgm:ptLst>
  <dgm:cxnLst>
    <dgm:cxn modelId="{8934FA3F-0D0F-4A71-B23F-7C126C8FA72A}" srcId="{76AFF7EE-9D4E-4A9A-924C-E6FFA56B0D39}" destId="{2D881792-93DA-450E-A3B7-3233262743EB}" srcOrd="0" destOrd="0" parTransId="{3B5455C4-BBAF-4E15-B981-70EF71BA4019}" sibTransId="{3DF9211D-2636-4EA4-AD2B-B97B5A3EBDAF}"/>
    <dgm:cxn modelId="{192EA414-B8C3-4064-BC03-82EB79CDFF55}" srcId="{2D881792-93DA-450E-A3B7-3233262743EB}" destId="{186011A1-DC90-4B96-8166-07F96B0CDE8C}" srcOrd="0" destOrd="0" parTransId="{A14F0235-3573-403B-9401-FF5D33AC343C}" sibTransId="{072DD22B-81C1-4625-8A68-1B3C67854CEB}"/>
    <dgm:cxn modelId="{FA185ED3-7818-48F7-8950-83463E1D62C0}" srcId="{2D881792-93DA-450E-A3B7-3233262743EB}" destId="{6DAA20DF-C48E-4814-8279-61BD9F64FA47}" srcOrd="1" destOrd="0" parTransId="{11CF38B5-9AD4-45F7-95AF-766C36DEC300}" sibTransId="{F160B817-70D1-4BFE-94AB-DD2AE8C3E9B4}"/>
    <dgm:cxn modelId="{9343A259-7E7A-45B3-BBA7-85AA0ED1B3B8}" srcId="{2D881792-93DA-450E-A3B7-3233262743EB}" destId="{A3DC183D-EF76-4B97-A16E-987AF78B51B6}" srcOrd="2" destOrd="0" parTransId="{1506DF2F-F2B5-4285-831F-B38F1ED4F41D}" sibTransId="{306ACEF1-9977-471B-A859-B00A0572F7BF}"/>
    <dgm:cxn modelId="{EB5E6B1D-9CC9-4638-8BF2-37B4566DECDD}" type="presOf" srcId="{76AFF7EE-9D4E-4A9A-924C-E6FFA56B0D39}" destId="{FD85D213-BF23-435B-980A-AE79635E9154}" srcOrd="0" destOrd="0" presId="urn:microsoft.com/office/officeart/2005/8/layout/hierarchy3"/>
    <dgm:cxn modelId="{1E7CB819-2048-443D-82BF-4599520A9E7A}" type="presParOf" srcId="{FD85D213-BF23-435B-980A-AE79635E9154}" destId="{EDB58812-957E-4DF2-93AB-2BD44420C333}" srcOrd="0" destOrd="0" presId="urn:microsoft.com/office/officeart/2005/8/layout/hierarchy3"/>
    <dgm:cxn modelId="{C7845C06-1F53-4BEE-872D-0FAC2C0B42E0}" type="presParOf" srcId="{EDB58812-957E-4DF2-93AB-2BD44420C333}" destId="{522108C6-2CD3-47C6-9592-F0BEEC8661F0}" srcOrd="0" destOrd="0" presId="urn:microsoft.com/office/officeart/2005/8/layout/hierarchy3"/>
    <dgm:cxn modelId="{7D58411C-373B-42C6-9FC3-AE2F156F72D9}" type="presOf" srcId="{2D881792-93DA-450E-A3B7-3233262743EB}" destId="{522108C6-2CD3-47C6-9592-F0BEEC8661F0}" srcOrd="0" destOrd="0" presId="urn:microsoft.com/office/officeart/2005/8/layout/hierarchy3"/>
    <dgm:cxn modelId="{3A3405B2-9654-4786-8756-D5A2A05BC105}" type="presParOf" srcId="{522108C6-2CD3-47C6-9592-F0BEEC8661F0}" destId="{D16A1706-DC1C-4A6F-9991-02C4C05731D7}" srcOrd="0" destOrd="0" presId="urn:microsoft.com/office/officeart/2005/8/layout/hierarchy3"/>
    <dgm:cxn modelId="{1ADC67D5-7DD8-4EB7-B216-ECF7BE148EF2}" type="presOf" srcId="{2D881792-93DA-450E-A3B7-3233262743EB}" destId="{D16A1706-DC1C-4A6F-9991-02C4C05731D7}" srcOrd="0" destOrd="0" presId="urn:microsoft.com/office/officeart/2005/8/layout/hierarchy3"/>
    <dgm:cxn modelId="{B3476291-9CB9-4BB6-826B-A52FA7046855}" type="presParOf" srcId="{522108C6-2CD3-47C6-9592-F0BEEC8661F0}" destId="{F7EAEFE0-0C76-4055-92C0-8469DCF97615}" srcOrd="1" destOrd="0" presId="urn:microsoft.com/office/officeart/2005/8/layout/hierarchy3"/>
    <dgm:cxn modelId="{8AE17022-5060-4A4D-9D89-275B0A92EA13}" type="presOf" srcId="{2D881792-93DA-450E-A3B7-3233262743EB}" destId="{F7EAEFE0-0C76-4055-92C0-8469DCF97615}" srcOrd="0" destOrd="0" presId="urn:microsoft.com/office/officeart/2005/8/layout/hierarchy3"/>
    <dgm:cxn modelId="{E738F254-1014-4DB2-800E-3BAC8BDE3104}" type="presParOf" srcId="{EDB58812-957E-4DF2-93AB-2BD44420C333}" destId="{CC74F458-D5AD-4027-BDEC-FB9BD7C0D079}" srcOrd="1" destOrd="0" presId="urn:microsoft.com/office/officeart/2005/8/layout/hierarchy3"/>
    <dgm:cxn modelId="{8DB68AF9-23F9-42F9-AF49-E5F1BB41F643}" type="presParOf" srcId="{CC74F458-D5AD-4027-BDEC-FB9BD7C0D079}" destId="{536F5586-8B36-4D16-BDF4-A9954DAF67AE}" srcOrd="0" destOrd="1" presId="urn:microsoft.com/office/officeart/2005/8/layout/hierarchy3"/>
    <dgm:cxn modelId="{A968A28D-7C68-44D7-A907-D3B860AC7887}" type="presOf" srcId="{A14F0235-3573-403B-9401-FF5D33AC343C}" destId="{536F5586-8B36-4D16-BDF4-A9954DAF67AE}" srcOrd="0" destOrd="0" presId="urn:microsoft.com/office/officeart/2005/8/layout/hierarchy3"/>
    <dgm:cxn modelId="{B7691EC7-D58B-4D67-A1DC-BEBF4470E770}" type="presParOf" srcId="{CC74F458-D5AD-4027-BDEC-FB9BD7C0D079}" destId="{0553735B-102B-4F12-840C-3B08B20923D5}" srcOrd="1" destOrd="1" presId="urn:microsoft.com/office/officeart/2005/8/layout/hierarchy3"/>
    <dgm:cxn modelId="{D2209A55-3354-4BCC-9715-5873874F04FA}" type="presOf" srcId="{186011A1-DC90-4B96-8166-07F96B0CDE8C}" destId="{0553735B-102B-4F12-840C-3B08B20923D5}" srcOrd="0" destOrd="0" presId="urn:microsoft.com/office/officeart/2005/8/layout/hierarchy3"/>
    <dgm:cxn modelId="{E7D90973-8613-4C97-9DD3-E8423369E7F8}" type="presParOf" srcId="{CC74F458-D5AD-4027-BDEC-FB9BD7C0D079}" destId="{A1D4552F-6AA5-4A1F-BEA8-E8587D18DD08}" srcOrd="2" destOrd="1" presId="urn:microsoft.com/office/officeart/2005/8/layout/hierarchy3"/>
    <dgm:cxn modelId="{48BBECD2-5AEE-46DC-97BE-06F67C988F19}" type="presOf" srcId="{11CF38B5-9AD4-45F7-95AF-766C36DEC300}" destId="{A1D4552F-6AA5-4A1F-BEA8-E8587D18DD08}" srcOrd="0" destOrd="0" presId="urn:microsoft.com/office/officeart/2005/8/layout/hierarchy3"/>
    <dgm:cxn modelId="{C22B30B7-ACA0-4EC6-BA42-9A98F34EC010}" type="presParOf" srcId="{CC74F458-D5AD-4027-BDEC-FB9BD7C0D079}" destId="{E18BF794-03BF-4A59-B169-7C189000249C}" srcOrd="3" destOrd="1" presId="urn:microsoft.com/office/officeart/2005/8/layout/hierarchy3"/>
    <dgm:cxn modelId="{F5F57A07-10E7-4402-9657-0471C8E27F3B}" type="presOf" srcId="{6DAA20DF-C48E-4814-8279-61BD9F64FA47}" destId="{E18BF794-03BF-4A59-B169-7C189000249C}" srcOrd="0" destOrd="0" presId="urn:microsoft.com/office/officeart/2005/8/layout/hierarchy3"/>
    <dgm:cxn modelId="{1F936307-79A4-4105-BFC4-8041776F8FD3}" type="presParOf" srcId="{CC74F458-D5AD-4027-BDEC-FB9BD7C0D079}" destId="{489765B8-C366-4567-A5D2-67D7F7CD8BB4}" srcOrd="4" destOrd="1" presId="urn:microsoft.com/office/officeart/2005/8/layout/hierarchy3"/>
    <dgm:cxn modelId="{577F9480-DFC1-4C8D-A07D-1A2B512C5BD3}" type="presOf" srcId="{1506DF2F-F2B5-4285-831F-B38F1ED4F41D}" destId="{489765B8-C366-4567-A5D2-67D7F7CD8BB4}" srcOrd="0" destOrd="0" presId="urn:microsoft.com/office/officeart/2005/8/layout/hierarchy3"/>
    <dgm:cxn modelId="{CAD3B632-BEFC-4272-833E-FBE4DF418641}" type="presParOf" srcId="{CC74F458-D5AD-4027-BDEC-FB9BD7C0D079}" destId="{CCFD8D27-9029-4471-9CA3-B973629A44ED}" srcOrd="5" destOrd="1" presId="urn:microsoft.com/office/officeart/2005/8/layout/hierarchy3"/>
    <dgm:cxn modelId="{52296AC7-25F3-49FA-8707-0ACDD1AA5DFB}" type="presOf" srcId="{A3DC183D-EF76-4B97-A16E-987AF78B51B6}" destId="{CCFD8D27-9029-4471-9CA3-B973629A44ED}" srcOrd="0"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6AFF7EE-9D4E-4A9A-924C-E6FFA56B0D39}"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zh-CN" altLang="en-US"/>
        </a:p>
      </dgm:t>
    </dgm:pt>
    <dgm:pt modelId="{2D881792-93DA-450E-A3B7-3233262743EB}">
      <dgm:prSet phldrT="[文本]" custT="1"/>
      <dgm:spPr>
        <a:solidFill>
          <a:srgbClr val="6096E6"/>
        </a:solidFill>
      </dgm:spPr>
      <dgm:t>
        <a:bodyPr/>
        <a:lstStyle/>
        <a:p>
          <a:pPr algn="l">
            <a:buNone/>
          </a:pPr>
          <a:r>
            <a:rPr lang="en-US" altLang="zh-CN" sz="2200" b="1" dirty="0">
              <a:solidFill>
                <a:schemeClr val="bg1"/>
              </a:solidFill>
              <a:latin typeface="宋体" panose="02010600030101010101" pitchFamily="2" charset="-122"/>
              <a:ea typeface="宋体" panose="02010600030101010101" pitchFamily="2" charset="-122"/>
              <a:cs typeface="宋体" panose="02010600030101010101" pitchFamily="2" charset="-122"/>
            </a:rPr>
            <a:t>2. </a:t>
          </a:r>
          <a:r>
            <a:rPr lang="zh-CN" altLang="en-US" sz="2200" b="1" dirty="0">
              <a:solidFill>
                <a:schemeClr val="bg1"/>
              </a:solidFill>
              <a:latin typeface="宋体" panose="02010600030101010101" pitchFamily="2" charset="-122"/>
              <a:ea typeface="宋体" panose="02010600030101010101" pitchFamily="2" charset="-122"/>
              <a:cs typeface="宋体" panose="02010600030101010101" pitchFamily="2" charset="-122"/>
            </a:rPr>
            <a:t>综合描述</a:t>
          </a:r>
        </a:p>
      </dgm:t>
    </dgm:pt>
    <dgm:pt modelId="{3B5455C4-BBAF-4E15-B981-70EF71BA4019}" cxnId="{B03FB438-8EB1-4B3C-AC47-9C36E38074FE}" type="parTrans">
      <dgm:prSet/>
      <dgm:spPr/>
      <dgm:t>
        <a:bodyPr/>
        <a:lstStyle/>
        <a:p>
          <a:endParaRPr lang="zh-CN" altLang="en-US"/>
        </a:p>
      </dgm:t>
    </dgm:pt>
    <dgm:pt modelId="{3DF9211D-2636-4EA4-AD2B-B97B5A3EBDAF}" cxnId="{B03FB438-8EB1-4B3C-AC47-9C36E38074FE}" type="sibTrans">
      <dgm:prSet/>
      <dgm:spPr/>
      <dgm:t>
        <a:bodyPr/>
        <a:lstStyle/>
        <a:p>
          <a:endParaRPr lang="zh-CN" altLang="en-US"/>
        </a:p>
      </dgm:t>
    </dgm:pt>
    <dgm:pt modelId="{186011A1-DC90-4B96-8166-07F96B0CDE8C}">
      <dgm:prSet phldrT="[文本]" custT="1"/>
      <dgm:spPr/>
      <dgm:t>
        <a:bodyPr/>
        <a:lstStyle/>
        <a:p>
          <a:pPr algn="l">
            <a:lnSpc>
              <a:spcPct val="90000"/>
            </a:lnSpc>
            <a:spcAft>
              <a:spcPct val="35000"/>
            </a:spcAft>
            <a:buNone/>
          </a:pPr>
          <a:r>
            <a:rPr lang="en-US"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zh-CN" altLang="en-US" sz="2000" dirty="0"/>
        </a:p>
      </dgm:t>
    </dgm:pt>
    <dgm:pt modelId="{A14F0235-3573-403B-9401-FF5D33AC343C}" cxnId="{086E92EA-CC71-46B3-BDEE-43CC844FC1A9}" type="parTrans">
      <dgm:prSet/>
      <dgm:spPr/>
      <dgm:t>
        <a:bodyPr/>
        <a:lstStyle/>
        <a:p>
          <a:pPr algn="l"/>
          <a:endParaRPr lang="zh-CN" altLang="en-US" sz="2000"/>
        </a:p>
      </dgm:t>
    </dgm:pt>
    <dgm:pt modelId="{072DD22B-81C1-4625-8A68-1B3C67854CEB}" cxnId="{086E92EA-CC71-46B3-BDEE-43CC844FC1A9}" type="sibTrans">
      <dgm:prSet/>
      <dgm:spPr/>
      <dgm:t>
        <a:bodyPr/>
        <a:lstStyle/>
        <a:p>
          <a:endParaRPr lang="zh-CN" altLang="en-US"/>
        </a:p>
      </dgm:t>
    </dgm:pt>
    <dgm:pt modelId="{6DAA20DF-C48E-4814-8279-61BD9F64FA47}">
      <dgm:prSet phldrT="[文本]" phldr="0" custT="1"/>
      <dgm:spPr/>
      <dgm:t>
        <a:bodyPr vert="horz" wrap="square"/>
        <a:p>
          <a:pPr algn="l">
            <a:lnSpc>
              <a:spcPct val="90000"/>
            </a:lnSpc>
            <a:spcBef>
              <a:spcPct val="0"/>
            </a:spcBef>
            <a:spcAft>
              <a:spcPct val="35000"/>
            </a:spcAft>
          </a:pPr>
          <a:r>
            <a:rPr lang="en-US"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rPr>
            <a:t>2.5  </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设计和实现上的限制</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
          </a:r>
          <a:endPar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lnSpc>
              <a:spcPct val="150000"/>
            </a:lnSpc>
            <a:spcBef>
              <a:spcPct val="0"/>
            </a:spcBef>
            <a:spcAft>
              <a:spcPct val="35000"/>
            </a:spcAft>
          </a:pP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确定限制或影响开发人员自由选择的所有因素，并说明这些问题为什么成为一种限制。可能的限制包括如下内容：</a:t>
          </a:r>
          <a:r>
            <a:rPr lang="zh-CN" altLang="en-US" sz="1800" b="1" dirty="0">
              <a:solidFill>
                <a:schemeClr val="tx1"/>
              </a:solidFill>
              <a:latin typeface="宋体" panose="02010600030101010101" pitchFamily="2" charset="-122"/>
              <a:ea typeface="宋体" panose="02010600030101010101" pitchFamily="2" charset="-122"/>
            </a:rPr>
            <a:t/>
          </a:r>
          <a:endParaRPr lang="zh-CN" altLang="en-US" sz="1800" b="1" dirty="0">
            <a:solidFill>
              <a:schemeClr val="tx1"/>
            </a:solidFill>
            <a:latin typeface="宋体" panose="02010600030101010101" pitchFamily="2" charset="-122"/>
            <a:ea typeface="宋体" panose="02010600030101010101" pitchFamily="2" charset="-122"/>
          </a:endParaRPr>
        </a:p>
      </dgm:t>
    </dgm:pt>
    <dgm:pt modelId="{11CF38B5-9AD4-45F7-95AF-766C36DEC300}" cxnId="{141572C4-09A8-4300-9BD9-6AB3EE547653}" type="parTrans">
      <dgm:prSet/>
      <dgm:spPr/>
      <dgm:t>
        <a:bodyPr/>
        <a:lstStyle/>
        <a:p>
          <a:endParaRPr lang="zh-CN" altLang="en-US"/>
        </a:p>
      </dgm:t>
    </dgm:pt>
    <dgm:pt modelId="{F160B817-70D1-4BFE-94AB-DD2AE8C3E9B4}" cxnId="{141572C4-09A8-4300-9BD9-6AB3EE547653}" type="sibTrans">
      <dgm:prSet/>
      <dgm:spPr/>
      <dgm:t>
        <a:bodyPr/>
        <a:lstStyle/>
        <a:p>
          <a:endParaRPr lang="zh-CN" altLang="en-US"/>
        </a:p>
      </dgm:t>
    </dgm:pt>
    <dgm:pt modelId="{FD85D213-BF23-435B-980A-AE79635E9154}" type="pres">
      <dgm:prSet presAssocID="{76AFF7EE-9D4E-4A9A-924C-E6FFA56B0D39}" presName="diagram" presStyleCnt="0">
        <dgm:presLayoutVars>
          <dgm:chPref val="1"/>
          <dgm:dir/>
          <dgm:animOne val="branch"/>
          <dgm:animLvl val="lvl"/>
          <dgm:resizeHandles/>
        </dgm:presLayoutVars>
      </dgm:prSet>
      <dgm:spPr/>
    </dgm:pt>
    <dgm:pt modelId="{EDB58812-957E-4DF2-93AB-2BD44420C333}" type="pres">
      <dgm:prSet presAssocID="{2D881792-93DA-450E-A3B7-3233262743EB}" presName="root" presStyleCnt="0"/>
      <dgm:spPr/>
    </dgm:pt>
    <dgm:pt modelId="{522108C6-2CD3-47C6-9592-F0BEEC8661F0}" type="pres">
      <dgm:prSet presAssocID="{2D881792-93DA-450E-A3B7-3233262743EB}" presName="rootComposite" presStyleCnt="0"/>
      <dgm:spPr/>
    </dgm:pt>
    <dgm:pt modelId="{D16A1706-DC1C-4A6F-9991-02C4C05731D7}" type="pres">
      <dgm:prSet presAssocID="{2D881792-93DA-450E-A3B7-3233262743EB}" presName="rootText" presStyleLbl="node1" presStyleIdx="0" presStyleCnt="1" custScaleX="234870" custScaleY="105942"/>
      <dgm:spPr/>
    </dgm:pt>
    <dgm:pt modelId="{F7EAEFE0-0C76-4055-92C0-8469DCF97615}" type="pres">
      <dgm:prSet presAssocID="{2D881792-93DA-450E-A3B7-3233262743EB}" presName="rootConnector" presStyleCnt="0"/>
      <dgm:spPr/>
    </dgm:pt>
    <dgm:pt modelId="{CC74F458-D5AD-4027-BDEC-FB9BD7C0D079}" type="pres">
      <dgm:prSet presAssocID="{2D881792-93DA-450E-A3B7-3233262743EB}" presName="childShape" presStyleCnt="0"/>
      <dgm:spPr/>
    </dgm:pt>
    <dgm:pt modelId="{536F5586-8B36-4D16-BDF4-A9954DAF67AE}" type="pres">
      <dgm:prSet presAssocID="{A14F0235-3573-403B-9401-FF5D33AC343C}" presName="Name13" presStyleLbl="parChTrans1D2" presStyleIdx="0" presStyleCnt="2"/>
      <dgm:spPr/>
    </dgm:pt>
    <dgm:pt modelId="{0553735B-102B-4F12-840C-3B08B20923D5}" type="pres">
      <dgm:prSet presAssocID="{186011A1-DC90-4B96-8166-07F96B0CDE8C}" presName="childText" presStyleLbl="bgAcc1" presStyleIdx="0" presStyleCnt="2" custScaleX="370807" custScaleY="72372">
        <dgm:presLayoutVars>
          <dgm:bulletEnabled val="1"/>
        </dgm:presLayoutVars>
      </dgm:prSet>
      <dgm:spPr/>
    </dgm:pt>
    <dgm:pt modelId="{A1D4552F-6AA5-4A1F-BEA8-E8587D18DD08}" type="pres">
      <dgm:prSet presAssocID="{11CF38B5-9AD4-45F7-95AF-766C36DEC300}" presName="Name13" presStyleLbl="parChTrans1D2" presStyleIdx="1" presStyleCnt="2"/>
      <dgm:spPr/>
    </dgm:pt>
    <dgm:pt modelId="{E18BF794-03BF-4A59-B169-7C189000249C}" type="pres">
      <dgm:prSet presAssocID="{6DAA20DF-C48E-4814-8279-61BD9F64FA47}" presName="childText" presStyleLbl="bgAcc1" presStyleIdx="1" presStyleCnt="2" custScaleX="369708" custScaleY="249112">
        <dgm:presLayoutVars>
          <dgm:bulletEnabled val="1"/>
        </dgm:presLayoutVars>
      </dgm:prSet>
      <dgm:spPr/>
    </dgm:pt>
  </dgm:ptLst>
  <dgm:cxnLst>
    <dgm:cxn modelId="{B03FB438-8EB1-4B3C-AC47-9C36E38074FE}" srcId="{76AFF7EE-9D4E-4A9A-924C-E6FFA56B0D39}" destId="{2D881792-93DA-450E-A3B7-3233262743EB}" srcOrd="0" destOrd="0" parTransId="{3B5455C4-BBAF-4E15-B981-70EF71BA4019}" sibTransId="{3DF9211D-2636-4EA4-AD2B-B97B5A3EBDAF}"/>
    <dgm:cxn modelId="{086E92EA-CC71-46B3-BDEE-43CC844FC1A9}" srcId="{2D881792-93DA-450E-A3B7-3233262743EB}" destId="{186011A1-DC90-4B96-8166-07F96B0CDE8C}" srcOrd="0" destOrd="0" parTransId="{A14F0235-3573-403B-9401-FF5D33AC343C}" sibTransId="{072DD22B-81C1-4625-8A68-1B3C67854CEB}"/>
    <dgm:cxn modelId="{141572C4-09A8-4300-9BD9-6AB3EE547653}" srcId="{2D881792-93DA-450E-A3B7-3233262743EB}" destId="{6DAA20DF-C48E-4814-8279-61BD9F64FA47}" srcOrd="1" destOrd="0" parTransId="{11CF38B5-9AD4-45F7-95AF-766C36DEC300}" sibTransId="{F160B817-70D1-4BFE-94AB-DD2AE8C3E9B4}"/>
    <dgm:cxn modelId="{4CF0DB9E-BDE6-4C46-AB09-5F775941E9B5}" type="presOf" srcId="{76AFF7EE-9D4E-4A9A-924C-E6FFA56B0D39}" destId="{FD85D213-BF23-435B-980A-AE79635E9154}" srcOrd="0" destOrd="0" presId="urn:microsoft.com/office/officeart/2005/8/layout/hierarchy3"/>
    <dgm:cxn modelId="{FAC13020-78DC-4E56-B512-947F4191A630}" type="presParOf" srcId="{FD85D213-BF23-435B-980A-AE79635E9154}" destId="{EDB58812-957E-4DF2-93AB-2BD44420C333}" srcOrd="0" destOrd="0" presId="urn:microsoft.com/office/officeart/2005/8/layout/hierarchy3"/>
    <dgm:cxn modelId="{8217A6D5-9BEA-4D38-9743-858CC1AA71B7}" type="presParOf" srcId="{EDB58812-957E-4DF2-93AB-2BD44420C333}" destId="{522108C6-2CD3-47C6-9592-F0BEEC8661F0}" srcOrd="0" destOrd="0" presId="urn:microsoft.com/office/officeart/2005/8/layout/hierarchy3"/>
    <dgm:cxn modelId="{45DD7A95-0252-4467-8F77-26678822AC47}" type="presOf" srcId="{2D881792-93DA-450E-A3B7-3233262743EB}" destId="{522108C6-2CD3-47C6-9592-F0BEEC8661F0}" srcOrd="0" destOrd="0" presId="urn:microsoft.com/office/officeart/2005/8/layout/hierarchy3"/>
    <dgm:cxn modelId="{E5FD59AB-3B50-4BD6-8E42-E8268DD151D9}" type="presParOf" srcId="{522108C6-2CD3-47C6-9592-F0BEEC8661F0}" destId="{D16A1706-DC1C-4A6F-9991-02C4C05731D7}" srcOrd="0" destOrd="0" presId="urn:microsoft.com/office/officeart/2005/8/layout/hierarchy3"/>
    <dgm:cxn modelId="{2D56BE52-5D6D-45A3-B8F7-074B2AA34370}" type="presOf" srcId="{2D881792-93DA-450E-A3B7-3233262743EB}" destId="{D16A1706-DC1C-4A6F-9991-02C4C05731D7}" srcOrd="0" destOrd="0" presId="urn:microsoft.com/office/officeart/2005/8/layout/hierarchy3"/>
    <dgm:cxn modelId="{7CFC81B5-13BD-434E-9DBA-45E06C676284}" type="presParOf" srcId="{522108C6-2CD3-47C6-9592-F0BEEC8661F0}" destId="{F7EAEFE0-0C76-4055-92C0-8469DCF97615}" srcOrd="1" destOrd="0" presId="urn:microsoft.com/office/officeart/2005/8/layout/hierarchy3"/>
    <dgm:cxn modelId="{3E6C4760-5E00-4E38-8736-D1DD255B8485}" type="presOf" srcId="{2D881792-93DA-450E-A3B7-3233262743EB}" destId="{F7EAEFE0-0C76-4055-92C0-8469DCF97615}" srcOrd="0" destOrd="0" presId="urn:microsoft.com/office/officeart/2005/8/layout/hierarchy3"/>
    <dgm:cxn modelId="{E013B609-31BD-4697-B22C-09BBE7F7B133}" type="presParOf" srcId="{EDB58812-957E-4DF2-93AB-2BD44420C333}" destId="{CC74F458-D5AD-4027-BDEC-FB9BD7C0D079}" srcOrd="1" destOrd="0" presId="urn:microsoft.com/office/officeart/2005/8/layout/hierarchy3"/>
    <dgm:cxn modelId="{5342ADF6-785A-4E58-BA32-E6091D3DCEA8}" type="presParOf" srcId="{CC74F458-D5AD-4027-BDEC-FB9BD7C0D079}" destId="{536F5586-8B36-4D16-BDF4-A9954DAF67AE}" srcOrd="0" destOrd="1" presId="urn:microsoft.com/office/officeart/2005/8/layout/hierarchy3"/>
    <dgm:cxn modelId="{A9C357B1-CF04-4D97-ADF7-C4632736DDC8}" type="presOf" srcId="{A14F0235-3573-403B-9401-FF5D33AC343C}" destId="{536F5586-8B36-4D16-BDF4-A9954DAF67AE}" srcOrd="0" destOrd="0" presId="urn:microsoft.com/office/officeart/2005/8/layout/hierarchy3"/>
    <dgm:cxn modelId="{E4CA96BF-48A0-4899-90C7-6A8AC66F5C30}" type="presParOf" srcId="{CC74F458-D5AD-4027-BDEC-FB9BD7C0D079}" destId="{0553735B-102B-4F12-840C-3B08B20923D5}" srcOrd="1" destOrd="1" presId="urn:microsoft.com/office/officeart/2005/8/layout/hierarchy3"/>
    <dgm:cxn modelId="{95FAD978-2B64-451D-A2FF-4867064E1788}" type="presOf" srcId="{186011A1-DC90-4B96-8166-07F96B0CDE8C}" destId="{0553735B-102B-4F12-840C-3B08B20923D5}" srcOrd="0" destOrd="0" presId="urn:microsoft.com/office/officeart/2005/8/layout/hierarchy3"/>
    <dgm:cxn modelId="{C691447B-0844-408F-8463-44B43B543E63}" type="presParOf" srcId="{CC74F458-D5AD-4027-BDEC-FB9BD7C0D079}" destId="{A1D4552F-6AA5-4A1F-BEA8-E8587D18DD08}" srcOrd="2" destOrd="1" presId="urn:microsoft.com/office/officeart/2005/8/layout/hierarchy3"/>
    <dgm:cxn modelId="{29D2024F-2125-432C-BC7F-82C013C3D594}" type="presOf" srcId="{11CF38B5-9AD4-45F7-95AF-766C36DEC300}" destId="{A1D4552F-6AA5-4A1F-BEA8-E8587D18DD08}" srcOrd="0" destOrd="0" presId="urn:microsoft.com/office/officeart/2005/8/layout/hierarchy3"/>
    <dgm:cxn modelId="{4CE60BE6-83BB-4389-9B4E-DFAFEF398C57}" type="presParOf" srcId="{CC74F458-D5AD-4027-BDEC-FB9BD7C0D079}" destId="{E18BF794-03BF-4A59-B169-7C189000249C}" srcOrd="3" destOrd="1" presId="urn:microsoft.com/office/officeart/2005/8/layout/hierarchy3"/>
    <dgm:cxn modelId="{5CA7C322-9E73-4C3B-9BF2-9C381AAB05AA}" type="presOf" srcId="{6DAA20DF-C48E-4814-8279-61BD9F64FA47}" destId="{E18BF794-03BF-4A59-B169-7C189000249C}" srcOrd="0"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6AFF7EE-9D4E-4A9A-924C-E6FFA56B0D39}"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zh-CN" altLang="en-US"/>
        </a:p>
      </dgm:t>
    </dgm:pt>
    <dgm:pt modelId="{2D881792-93DA-450E-A3B7-3233262743EB}">
      <dgm:prSet phldrT="[文本]" custT="1"/>
      <dgm:spPr/>
      <dgm:t>
        <a:bodyPr/>
        <a:lstStyle/>
        <a:p>
          <a:pPr algn="l">
            <a:buNone/>
          </a:pPr>
          <a:r>
            <a:rPr lang="en-US" altLang="zh-CN" sz="2200" b="1" dirty="0">
              <a:solidFill>
                <a:schemeClr val="bg1"/>
              </a:solidFill>
              <a:latin typeface="宋体" panose="02010600030101010101" pitchFamily="2" charset="-122"/>
              <a:ea typeface="宋体" panose="02010600030101010101" pitchFamily="2" charset="-122"/>
              <a:cs typeface="宋体" panose="02010600030101010101" pitchFamily="2" charset="-122"/>
            </a:rPr>
            <a:t>2. </a:t>
          </a:r>
          <a:r>
            <a:rPr lang="zh-CN" altLang="en-US" sz="2200" b="1" dirty="0">
              <a:solidFill>
                <a:schemeClr val="bg1"/>
              </a:solidFill>
              <a:latin typeface="宋体" panose="02010600030101010101" pitchFamily="2" charset="-122"/>
              <a:ea typeface="宋体" panose="02010600030101010101" pitchFamily="2" charset="-122"/>
              <a:cs typeface="宋体" panose="02010600030101010101" pitchFamily="2" charset="-122"/>
            </a:rPr>
            <a:t>综合描述</a:t>
          </a:r>
        </a:p>
      </dgm:t>
    </dgm:pt>
    <dgm:pt modelId="{3B5455C4-BBAF-4E15-B981-70EF71BA4019}" cxnId="{E4902604-FC97-4452-89F0-FB802FFF64C1}" type="parTrans">
      <dgm:prSet/>
      <dgm:spPr/>
      <dgm:t>
        <a:bodyPr/>
        <a:lstStyle/>
        <a:p>
          <a:endParaRPr lang="zh-CN" altLang="en-US"/>
        </a:p>
      </dgm:t>
    </dgm:pt>
    <dgm:pt modelId="{3DF9211D-2636-4EA4-AD2B-B97B5A3EBDAF}" cxnId="{E4902604-FC97-4452-89F0-FB802FFF64C1}" type="sibTrans">
      <dgm:prSet/>
      <dgm:spPr/>
      <dgm:t>
        <a:bodyPr/>
        <a:lstStyle/>
        <a:p>
          <a:endParaRPr lang="zh-CN" altLang="en-US"/>
        </a:p>
      </dgm:t>
    </dgm:pt>
    <dgm:pt modelId="{186011A1-DC90-4B96-8166-07F96B0CDE8C}">
      <dgm:prSet phldrT="[文本]" custT="1"/>
      <dgm:spPr/>
      <dgm:t>
        <a:bodyPr/>
        <a:lstStyle/>
        <a:p>
          <a:pPr algn="l">
            <a:lnSpc>
              <a:spcPct val="90000"/>
            </a:lnSpc>
            <a:spcAft>
              <a:spcPct val="35000"/>
            </a:spcAft>
            <a:buNone/>
          </a:pPr>
          <a:r>
            <a:rPr lang="en-US"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zh-CN" altLang="en-US" sz="2000" dirty="0"/>
        </a:p>
      </dgm:t>
    </dgm:pt>
    <dgm:pt modelId="{A14F0235-3573-403B-9401-FF5D33AC343C}" cxnId="{94AE6375-2F78-41EA-9ACF-E70DA1F43D03}" type="parTrans">
      <dgm:prSet/>
      <dgm:spPr/>
      <dgm:t>
        <a:bodyPr/>
        <a:lstStyle/>
        <a:p>
          <a:pPr algn="l"/>
          <a:endParaRPr lang="zh-CN" altLang="en-US" sz="2000"/>
        </a:p>
      </dgm:t>
    </dgm:pt>
    <dgm:pt modelId="{072DD22B-81C1-4625-8A68-1B3C67854CEB}" cxnId="{94AE6375-2F78-41EA-9ACF-E70DA1F43D03}" type="sibTrans">
      <dgm:prSet/>
      <dgm:spPr/>
      <dgm:t>
        <a:bodyPr/>
        <a:lstStyle/>
        <a:p>
          <a:endParaRPr lang="zh-CN" altLang="en-US"/>
        </a:p>
      </dgm:t>
    </dgm:pt>
    <dgm:pt modelId="{6DAA20DF-C48E-4814-8279-61BD9F64FA47}">
      <dgm:prSet phldrT="[文本]" phldr="0" custT="1"/>
      <dgm:spPr/>
      <dgm:t>
        <a:bodyPr vert="horz" wrap="square"/>
        <a:p>
          <a:pPr algn="l">
            <a:lnSpc>
              <a:spcPct val="90000"/>
            </a:lnSpc>
            <a:spcBef>
              <a:spcPct val="0"/>
            </a:spcBef>
            <a:spcAft>
              <a:spcPct val="35000"/>
            </a:spcAft>
          </a:pPr>
          <a:r>
            <a:rPr lang="en-US"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rPr>
            <a:t>2.6  </a:t>
          </a:r>
          <a:r>
            <a:rPr lang="zh-CN"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rPr>
            <a:t>用户文档</a:t>
          </a:r>
          <a:r>
            <a:rPr lang="zh-CN"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rPr>
            <a:t/>
          </a:r>
          <a:endParaRPr lang="zh-CN"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lnSpc>
              <a:spcPct val="150000"/>
            </a:lnSpc>
            <a:spcBef>
              <a:spcPct val="0"/>
            </a:spcBef>
            <a:spcAft>
              <a:spcPts val="0"/>
            </a:spcAft>
          </a:pP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列出将要交付的用户文档以及可执行软件，可以包括用户手册、联机帮助和教程。确定所有要求的文档交付格式、标准或工具。</a:t>
          </a:r>
          <a:r>
            <a:rPr sz="6500" b="1"/>
            <a:t/>
          </a:r>
          <a:endParaRPr sz="6500" b="1"/>
        </a:p>
      </dgm:t>
    </dgm:pt>
    <dgm:pt modelId="{11CF38B5-9AD4-45F7-95AF-766C36DEC300}" cxnId="{8058D431-36A9-44B5-BC21-0DE06E9AC81C}" type="parTrans">
      <dgm:prSet/>
      <dgm:spPr/>
      <dgm:t>
        <a:bodyPr/>
        <a:lstStyle/>
        <a:p>
          <a:endParaRPr lang="zh-CN" altLang="en-US"/>
        </a:p>
      </dgm:t>
    </dgm:pt>
    <dgm:pt modelId="{F160B817-70D1-4BFE-94AB-DD2AE8C3E9B4}" cxnId="{8058D431-36A9-44B5-BC21-0DE06E9AC81C}" type="sibTrans">
      <dgm:prSet/>
      <dgm:spPr/>
      <dgm:t>
        <a:bodyPr/>
        <a:lstStyle/>
        <a:p>
          <a:endParaRPr lang="zh-CN" altLang="en-US"/>
        </a:p>
      </dgm:t>
    </dgm:pt>
    <dgm:pt modelId="{A3DC183D-EF76-4B97-A16E-987AF78B51B6}">
      <dgm:prSet phldrT="[文本]" phldr="0" custT="1"/>
      <dgm:spPr/>
      <dgm:t>
        <a:bodyPr vert="horz" wrap="square"/>
        <a:p>
          <a:pPr algn="l">
            <a:lnSpc>
              <a:spcPct val="90000"/>
            </a:lnSpc>
            <a:spcBef>
              <a:spcPct val="0"/>
            </a:spcBef>
            <a:spcAft>
              <a:spcPct val="35000"/>
            </a:spcAft>
          </a:pPr>
          <a:r>
            <a:rPr lang="en-US" altLang="zh-CN" sz="2000" b="1" dirty="0">
              <a:solidFill>
                <a:schemeClr val="tx1"/>
              </a:solidFill>
              <a:latin typeface="宋体" panose="02010600030101010101" pitchFamily="2" charset="-122"/>
              <a:ea typeface="宋体" panose="02010600030101010101" pitchFamily="2" charset="-122"/>
            </a:rPr>
            <a:t>2.7 </a:t>
          </a:r>
          <a:r>
            <a:rPr lang="zh-CN" altLang="zh-CN" sz="2000" b="1" dirty="0">
              <a:solidFill>
                <a:schemeClr val="tx1"/>
              </a:solidFill>
              <a:latin typeface="宋体" panose="02010600030101010101" pitchFamily="2" charset="-122"/>
              <a:ea typeface="宋体" panose="02010600030101010101" pitchFamily="2" charset="-122"/>
            </a:rPr>
            <a:t>假设和依赖</a:t>
          </a:r>
          <a:r>
            <a:rPr lang="zh-CN" altLang="zh-CN" sz="2000" b="1" dirty="0">
              <a:solidFill>
                <a:schemeClr val="tx1"/>
              </a:solidFill>
              <a:latin typeface="宋体" panose="02010600030101010101" pitchFamily="2" charset="-122"/>
              <a:ea typeface="宋体" panose="02010600030101010101" pitchFamily="2" charset="-122"/>
            </a:rPr>
            <a:t/>
          </a:r>
          <a:endParaRPr lang="zh-CN" altLang="zh-CN" sz="2000" b="1" dirty="0">
            <a:solidFill>
              <a:schemeClr val="tx1"/>
            </a:solidFill>
            <a:latin typeface="宋体" panose="02010600030101010101" pitchFamily="2" charset="-122"/>
            <a:ea typeface="宋体" panose="02010600030101010101" pitchFamily="2" charset="-122"/>
          </a:endParaRPr>
        </a:p>
        <a:p>
          <a:pPr algn="l">
            <a:lnSpc>
              <a:spcPct val="150000"/>
            </a:lnSpc>
            <a:spcBef>
              <a:spcPct val="0"/>
            </a:spcBef>
            <a:spcAft>
              <a:spcPct val="35000"/>
            </a:spcAft>
          </a:pPr>
          <a:r>
            <a:rPr lang="zh-CN" altLang="zh-CN" sz="2000" b="1" dirty="0">
              <a:solidFill>
                <a:schemeClr val="tx1"/>
              </a:solidFill>
              <a:latin typeface="宋体" panose="02010600030101010101" pitchFamily="2" charset="-122"/>
              <a:ea typeface="宋体" panose="02010600030101010101" pitchFamily="2" charset="-122"/>
            </a:rPr>
            <a:t>列举出在对软件需求规格说明中影响需求陈述的假设因素</a:t>
          </a:r>
          <a:r>
            <a:rPr lang="en-US" altLang="zh-CN" sz="2000" b="1" dirty="0">
              <a:solidFill>
                <a:schemeClr val="tx1"/>
              </a:solidFill>
              <a:latin typeface="宋体" panose="02010600030101010101" pitchFamily="2" charset="-122"/>
              <a:ea typeface="宋体" panose="02010600030101010101" pitchFamily="2" charset="-122"/>
            </a:rPr>
            <a:t>(</a:t>
          </a:r>
          <a:r>
            <a:rPr lang="zh-CN" altLang="zh-CN" sz="2000" b="1" dirty="0">
              <a:solidFill>
                <a:schemeClr val="tx1"/>
              </a:solidFill>
              <a:latin typeface="宋体" panose="02010600030101010101" pitchFamily="2" charset="-122"/>
              <a:ea typeface="宋体" panose="02010600030101010101" pitchFamily="2" charset="-122"/>
            </a:rPr>
            <a:t>与已知因素相对立</a:t>
          </a:r>
          <a:r>
            <a:rPr lang="en-US" altLang="zh-CN" sz="2000" b="1" dirty="0">
              <a:solidFill>
                <a:schemeClr val="tx1"/>
              </a:solidFill>
              <a:latin typeface="宋体" panose="02010600030101010101" pitchFamily="2" charset="-122"/>
              <a:ea typeface="宋体" panose="02010600030101010101" pitchFamily="2" charset="-122"/>
            </a:rPr>
            <a:t>)</a:t>
          </a:r>
          <a:r>
            <a:rPr lang="zh-CN" altLang="zh-CN" sz="2000" b="1" dirty="0">
              <a:solidFill>
                <a:schemeClr val="tx1"/>
              </a:solidFill>
              <a:latin typeface="宋体" panose="02010600030101010101" pitchFamily="2" charset="-122"/>
              <a:ea typeface="宋体" panose="02010600030101010101" pitchFamily="2" charset="-122"/>
            </a:rPr>
            <a:t>。</a:t>
          </a:r>
          <a:r>
            <a:rPr lang="zh-CN" altLang="en-US" sz="2000" b="1" dirty="0">
              <a:solidFill>
                <a:schemeClr val="tx1"/>
              </a:solidFill>
              <a:latin typeface="宋体" panose="02010600030101010101" pitchFamily="2" charset="-122"/>
              <a:ea typeface="宋体" panose="02010600030101010101" pitchFamily="2" charset="-122"/>
            </a:rPr>
            <a:t/>
          </a:r>
          <a:endParaRPr lang="zh-CN" altLang="en-US" sz="2000" b="1" dirty="0">
            <a:solidFill>
              <a:schemeClr val="tx1"/>
            </a:solidFill>
            <a:latin typeface="宋体" panose="02010600030101010101" pitchFamily="2" charset="-122"/>
            <a:ea typeface="宋体" panose="02010600030101010101" pitchFamily="2" charset="-122"/>
          </a:endParaRPr>
        </a:p>
      </dgm:t>
    </dgm:pt>
    <dgm:pt modelId="{1506DF2F-F2B5-4285-831F-B38F1ED4F41D}" cxnId="{6BE392F8-917B-47D9-ACE6-C768F0B56581}" type="parTrans">
      <dgm:prSet/>
      <dgm:spPr/>
      <dgm:t>
        <a:bodyPr/>
        <a:lstStyle/>
        <a:p>
          <a:pPr algn="l"/>
          <a:endParaRPr lang="zh-CN" altLang="en-US" sz="2000"/>
        </a:p>
      </dgm:t>
    </dgm:pt>
    <dgm:pt modelId="{306ACEF1-9977-471B-A859-B00A0572F7BF}" cxnId="{6BE392F8-917B-47D9-ACE6-C768F0B56581}" type="sibTrans">
      <dgm:prSet/>
      <dgm:spPr/>
      <dgm:t>
        <a:bodyPr/>
        <a:lstStyle/>
        <a:p>
          <a:endParaRPr lang="zh-CN" altLang="en-US"/>
        </a:p>
      </dgm:t>
    </dgm:pt>
    <dgm:pt modelId="{FD85D213-BF23-435B-980A-AE79635E9154}" type="pres">
      <dgm:prSet presAssocID="{76AFF7EE-9D4E-4A9A-924C-E6FFA56B0D39}" presName="diagram" presStyleCnt="0">
        <dgm:presLayoutVars>
          <dgm:chPref val="1"/>
          <dgm:dir/>
          <dgm:animOne val="branch"/>
          <dgm:animLvl val="lvl"/>
          <dgm:resizeHandles/>
        </dgm:presLayoutVars>
      </dgm:prSet>
      <dgm:spPr/>
    </dgm:pt>
    <dgm:pt modelId="{EDB58812-957E-4DF2-93AB-2BD44420C333}" type="pres">
      <dgm:prSet presAssocID="{2D881792-93DA-450E-A3B7-3233262743EB}" presName="root" presStyleCnt="0"/>
      <dgm:spPr/>
    </dgm:pt>
    <dgm:pt modelId="{522108C6-2CD3-47C6-9592-F0BEEC8661F0}" type="pres">
      <dgm:prSet presAssocID="{2D881792-93DA-450E-A3B7-3233262743EB}" presName="rootComposite" presStyleCnt="0"/>
      <dgm:spPr/>
    </dgm:pt>
    <dgm:pt modelId="{D16A1706-DC1C-4A6F-9991-02C4C05731D7}" type="pres">
      <dgm:prSet presAssocID="{2D881792-93DA-450E-A3B7-3233262743EB}" presName="rootText" presStyleLbl="node1" presStyleIdx="0" presStyleCnt="1" custScaleX="234870" custScaleY="108698"/>
      <dgm:spPr/>
    </dgm:pt>
    <dgm:pt modelId="{F7EAEFE0-0C76-4055-92C0-8469DCF97615}" type="pres">
      <dgm:prSet presAssocID="{2D881792-93DA-450E-A3B7-3233262743EB}" presName="rootConnector" presStyleCnt="0"/>
      <dgm:spPr/>
    </dgm:pt>
    <dgm:pt modelId="{CC74F458-D5AD-4027-BDEC-FB9BD7C0D079}" type="pres">
      <dgm:prSet presAssocID="{2D881792-93DA-450E-A3B7-3233262743EB}" presName="childShape" presStyleCnt="0"/>
      <dgm:spPr/>
    </dgm:pt>
    <dgm:pt modelId="{536F5586-8B36-4D16-BDF4-A9954DAF67AE}" type="pres">
      <dgm:prSet presAssocID="{A14F0235-3573-403B-9401-FF5D33AC343C}" presName="Name13" presStyleLbl="parChTrans1D2" presStyleIdx="0" presStyleCnt="3"/>
      <dgm:spPr/>
    </dgm:pt>
    <dgm:pt modelId="{0553735B-102B-4F12-840C-3B08B20923D5}" type="pres">
      <dgm:prSet presAssocID="{186011A1-DC90-4B96-8166-07F96B0CDE8C}" presName="childText" presStyleLbl="bgAcc1" presStyleIdx="0" presStyleCnt="3" custScaleX="518489" custScaleY="73627">
        <dgm:presLayoutVars>
          <dgm:bulletEnabled val="1"/>
        </dgm:presLayoutVars>
      </dgm:prSet>
      <dgm:spPr/>
    </dgm:pt>
    <dgm:pt modelId="{A1D4552F-6AA5-4A1F-BEA8-E8587D18DD08}" type="pres">
      <dgm:prSet presAssocID="{11CF38B5-9AD4-45F7-95AF-766C36DEC300}" presName="Name13" presStyleLbl="parChTrans1D2" presStyleIdx="1" presStyleCnt="3"/>
      <dgm:spPr/>
    </dgm:pt>
    <dgm:pt modelId="{E18BF794-03BF-4A59-B169-7C189000249C}" type="pres">
      <dgm:prSet presAssocID="{6DAA20DF-C48E-4814-8279-61BD9F64FA47}" presName="childText" presStyleLbl="bgAcc1" presStyleIdx="1" presStyleCnt="3" custScaleX="523151" custScaleY="296507">
        <dgm:presLayoutVars>
          <dgm:bulletEnabled val="1"/>
        </dgm:presLayoutVars>
      </dgm:prSet>
      <dgm:spPr/>
    </dgm:pt>
    <dgm:pt modelId="{489765B8-C366-4567-A5D2-67D7F7CD8BB4}" type="pres">
      <dgm:prSet presAssocID="{1506DF2F-F2B5-4285-831F-B38F1ED4F41D}" presName="Name13" presStyleLbl="parChTrans1D2" presStyleIdx="2" presStyleCnt="3"/>
      <dgm:spPr/>
    </dgm:pt>
    <dgm:pt modelId="{CCFD8D27-9029-4471-9CA3-B973629A44ED}" type="pres">
      <dgm:prSet presAssocID="{A3DC183D-EF76-4B97-A16E-987AF78B51B6}" presName="childText" presStyleLbl="bgAcc1" presStyleIdx="2" presStyleCnt="3" custScaleX="524413" custScaleY="277047">
        <dgm:presLayoutVars>
          <dgm:bulletEnabled val="1"/>
        </dgm:presLayoutVars>
      </dgm:prSet>
      <dgm:spPr/>
    </dgm:pt>
  </dgm:ptLst>
  <dgm:cxnLst>
    <dgm:cxn modelId="{E4902604-FC97-4452-89F0-FB802FFF64C1}" srcId="{76AFF7EE-9D4E-4A9A-924C-E6FFA56B0D39}" destId="{2D881792-93DA-450E-A3B7-3233262743EB}" srcOrd="0" destOrd="0" parTransId="{3B5455C4-BBAF-4E15-B981-70EF71BA4019}" sibTransId="{3DF9211D-2636-4EA4-AD2B-B97B5A3EBDAF}"/>
    <dgm:cxn modelId="{94AE6375-2F78-41EA-9ACF-E70DA1F43D03}" srcId="{2D881792-93DA-450E-A3B7-3233262743EB}" destId="{186011A1-DC90-4B96-8166-07F96B0CDE8C}" srcOrd="0" destOrd="0" parTransId="{A14F0235-3573-403B-9401-FF5D33AC343C}" sibTransId="{072DD22B-81C1-4625-8A68-1B3C67854CEB}"/>
    <dgm:cxn modelId="{8058D431-36A9-44B5-BC21-0DE06E9AC81C}" srcId="{2D881792-93DA-450E-A3B7-3233262743EB}" destId="{6DAA20DF-C48E-4814-8279-61BD9F64FA47}" srcOrd="1" destOrd="0" parTransId="{11CF38B5-9AD4-45F7-95AF-766C36DEC300}" sibTransId="{F160B817-70D1-4BFE-94AB-DD2AE8C3E9B4}"/>
    <dgm:cxn modelId="{6BE392F8-917B-47D9-ACE6-C768F0B56581}" srcId="{2D881792-93DA-450E-A3B7-3233262743EB}" destId="{A3DC183D-EF76-4B97-A16E-987AF78B51B6}" srcOrd="2" destOrd="0" parTransId="{1506DF2F-F2B5-4285-831F-B38F1ED4F41D}" sibTransId="{306ACEF1-9977-471B-A859-B00A0572F7BF}"/>
    <dgm:cxn modelId="{AD633376-A05B-4CC5-AE77-2B8A51AB7724}" type="presOf" srcId="{76AFF7EE-9D4E-4A9A-924C-E6FFA56B0D39}" destId="{FD85D213-BF23-435B-980A-AE79635E9154}" srcOrd="0" destOrd="0" presId="urn:microsoft.com/office/officeart/2005/8/layout/hierarchy3"/>
    <dgm:cxn modelId="{E2CD84A3-8DF7-43EF-A76D-E8ECAE64D544}" type="presParOf" srcId="{FD85D213-BF23-435B-980A-AE79635E9154}" destId="{EDB58812-957E-4DF2-93AB-2BD44420C333}" srcOrd="0" destOrd="0" presId="urn:microsoft.com/office/officeart/2005/8/layout/hierarchy3"/>
    <dgm:cxn modelId="{CE776AB1-EBB9-4679-A205-33D326F33472}" type="presParOf" srcId="{EDB58812-957E-4DF2-93AB-2BD44420C333}" destId="{522108C6-2CD3-47C6-9592-F0BEEC8661F0}" srcOrd="0" destOrd="0" presId="urn:microsoft.com/office/officeart/2005/8/layout/hierarchy3"/>
    <dgm:cxn modelId="{A88A529D-C638-41DA-838E-4455FFA94AD2}" type="presOf" srcId="{2D881792-93DA-450E-A3B7-3233262743EB}" destId="{522108C6-2CD3-47C6-9592-F0BEEC8661F0}" srcOrd="0" destOrd="0" presId="urn:microsoft.com/office/officeart/2005/8/layout/hierarchy3"/>
    <dgm:cxn modelId="{E040D006-6F09-4F41-A96D-72B761869B62}" type="presParOf" srcId="{522108C6-2CD3-47C6-9592-F0BEEC8661F0}" destId="{D16A1706-DC1C-4A6F-9991-02C4C05731D7}" srcOrd="0" destOrd="0" presId="urn:microsoft.com/office/officeart/2005/8/layout/hierarchy3"/>
    <dgm:cxn modelId="{4E022601-8308-425A-954F-B5ADE8D7BB9B}" type="presOf" srcId="{2D881792-93DA-450E-A3B7-3233262743EB}" destId="{D16A1706-DC1C-4A6F-9991-02C4C05731D7}" srcOrd="0" destOrd="0" presId="urn:microsoft.com/office/officeart/2005/8/layout/hierarchy3"/>
    <dgm:cxn modelId="{72AB1A01-039A-47A0-9D79-854225968C7B}" type="presParOf" srcId="{522108C6-2CD3-47C6-9592-F0BEEC8661F0}" destId="{F7EAEFE0-0C76-4055-92C0-8469DCF97615}" srcOrd="1" destOrd="0" presId="urn:microsoft.com/office/officeart/2005/8/layout/hierarchy3"/>
    <dgm:cxn modelId="{677FB022-8304-4A46-BEA0-5395FF581D2E}" type="presOf" srcId="{2D881792-93DA-450E-A3B7-3233262743EB}" destId="{F7EAEFE0-0C76-4055-92C0-8469DCF97615}" srcOrd="0" destOrd="0" presId="urn:microsoft.com/office/officeart/2005/8/layout/hierarchy3"/>
    <dgm:cxn modelId="{4665CFE4-5655-4292-8C35-1983ED26CE39}" type="presParOf" srcId="{EDB58812-957E-4DF2-93AB-2BD44420C333}" destId="{CC74F458-D5AD-4027-BDEC-FB9BD7C0D079}" srcOrd="1" destOrd="0" presId="urn:microsoft.com/office/officeart/2005/8/layout/hierarchy3"/>
    <dgm:cxn modelId="{3D9B6E96-89C7-47D5-8776-C120706EE8B4}" type="presParOf" srcId="{CC74F458-D5AD-4027-BDEC-FB9BD7C0D079}" destId="{536F5586-8B36-4D16-BDF4-A9954DAF67AE}" srcOrd="0" destOrd="1" presId="urn:microsoft.com/office/officeart/2005/8/layout/hierarchy3"/>
    <dgm:cxn modelId="{F5DB9C26-3084-42F6-8359-F24DAF53DB8F}" type="presOf" srcId="{A14F0235-3573-403B-9401-FF5D33AC343C}" destId="{536F5586-8B36-4D16-BDF4-A9954DAF67AE}" srcOrd="0" destOrd="0" presId="urn:microsoft.com/office/officeart/2005/8/layout/hierarchy3"/>
    <dgm:cxn modelId="{52FCB530-28C7-4B2D-BB61-E12DD339684B}" type="presParOf" srcId="{CC74F458-D5AD-4027-BDEC-FB9BD7C0D079}" destId="{0553735B-102B-4F12-840C-3B08B20923D5}" srcOrd="1" destOrd="1" presId="urn:microsoft.com/office/officeart/2005/8/layout/hierarchy3"/>
    <dgm:cxn modelId="{E535F24E-9E12-4EF6-8D94-097718F10B03}" type="presOf" srcId="{186011A1-DC90-4B96-8166-07F96B0CDE8C}" destId="{0553735B-102B-4F12-840C-3B08B20923D5}" srcOrd="0" destOrd="0" presId="urn:microsoft.com/office/officeart/2005/8/layout/hierarchy3"/>
    <dgm:cxn modelId="{2DBDE3F3-F0EA-479A-A62C-F966AA9CA090}" type="presParOf" srcId="{CC74F458-D5AD-4027-BDEC-FB9BD7C0D079}" destId="{A1D4552F-6AA5-4A1F-BEA8-E8587D18DD08}" srcOrd="2" destOrd="1" presId="urn:microsoft.com/office/officeart/2005/8/layout/hierarchy3"/>
    <dgm:cxn modelId="{C68580B2-4047-46BE-A2B7-088A5D0F9E1E}" type="presOf" srcId="{11CF38B5-9AD4-45F7-95AF-766C36DEC300}" destId="{A1D4552F-6AA5-4A1F-BEA8-E8587D18DD08}" srcOrd="0" destOrd="0" presId="urn:microsoft.com/office/officeart/2005/8/layout/hierarchy3"/>
    <dgm:cxn modelId="{2F56ACEC-D01E-4DAB-A45D-8A0DF7343696}" type="presParOf" srcId="{CC74F458-D5AD-4027-BDEC-FB9BD7C0D079}" destId="{E18BF794-03BF-4A59-B169-7C189000249C}" srcOrd="3" destOrd="1" presId="urn:microsoft.com/office/officeart/2005/8/layout/hierarchy3"/>
    <dgm:cxn modelId="{B2AB4101-8E30-4450-8D5C-4C465FEC0B68}" type="presOf" srcId="{6DAA20DF-C48E-4814-8279-61BD9F64FA47}" destId="{E18BF794-03BF-4A59-B169-7C189000249C}" srcOrd="0" destOrd="0" presId="urn:microsoft.com/office/officeart/2005/8/layout/hierarchy3"/>
    <dgm:cxn modelId="{07876BED-E2C7-4038-8DA7-57C8F2AF5600}" type="presParOf" srcId="{CC74F458-D5AD-4027-BDEC-FB9BD7C0D079}" destId="{489765B8-C366-4567-A5D2-67D7F7CD8BB4}" srcOrd="4" destOrd="1" presId="urn:microsoft.com/office/officeart/2005/8/layout/hierarchy3"/>
    <dgm:cxn modelId="{6EC2DAE9-5954-420B-89E7-889EF67D71AE}" type="presOf" srcId="{1506DF2F-F2B5-4285-831F-B38F1ED4F41D}" destId="{489765B8-C366-4567-A5D2-67D7F7CD8BB4}" srcOrd="0" destOrd="0" presId="urn:microsoft.com/office/officeart/2005/8/layout/hierarchy3"/>
    <dgm:cxn modelId="{50FADFB9-F962-4095-BE51-38FDD5782D37}" type="presParOf" srcId="{CC74F458-D5AD-4027-BDEC-FB9BD7C0D079}" destId="{CCFD8D27-9029-4471-9CA3-B973629A44ED}" srcOrd="5" destOrd="1" presId="urn:microsoft.com/office/officeart/2005/8/layout/hierarchy3"/>
    <dgm:cxn modelId="{BA39FEE2-A53C-4BA5-8E81-717205F77B70}" type="presOf" srcId="{A3DC183D-EF76-4B97-A16E-987AF78B51B6}" destId="{CCFD8D27-9029-4471-9CA3-B973629A44ED}" srcOrd="0"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6AFF7EE-9D4E-4A9A-924C-E6FFA56B0D39}" type="doc">
      <dgm:prSet loTypeId="urn:microsoft.com/office/officeart/2005/8/layout/hierarchy3#1" loCatId="list" qsTypeId="urn:microsoft.com/office/officeart/2005/8/quickstyle/simple1#1" qsCatId="simple" csTypeId="urn:microsoft.com/office/officeart/2005/8/colors/accent1_2#1" csCatId="accent1" phldr="1"/>
      <dgm:spPr/>
      <dgm:t>
        <a:bodyPr/>
        <a:lstStyle/>
        <a:p>
          <a:endParaRPr lang="zh-CN" altLang="en-US"/>
        </a:p>
      </dgm:t>
    </dgm:pt>
    <dgm:pt modelId="{2D881792-93DA-450E-A3B7-3233262743EB}">
      <dgm:prSet phldrT="[文本]" custT="1"/>
      <dgm:spPr/>
      <dgm:t>
        <a:bodyPr/>
        <a:lstStyle/>
        <a:p>
          <a:pPr algn="l">
            <a:buNone/>
          </a:pPr>
          <a:r>
            <a:rPr lang="en-US" altLang="zh-CN" sz="2400" b="1" dirty="0">
              <a:solidFill>
                <a:schemeClr val="bg1"/>
              </a:solidFill>
              <a:latin typeface="宋体" panose="02010600030101010101" pitchFamily="2" charset="-122"/>
              <a:ea typeface="宋体" panose="02010600030101010101" pitchFamily="2" charset="-122"/>
            </a:rPr>
            <a:t>3. </a:t>
          </a:r>
          <a:r>
            <a:rPr lang="zh-CN" altLang="en-US" sz="2400" b="1" dirty="0">
              <a:solidFill>
                <a:schemeClr val="bg1"/>
              </a:solidFill>
              <a:latin typeface="宋体" panose="02010600030101010101" pitchFamily="2" charset="-122"/>
              <a:ea typeface="宋体" panose="02010600030101010101" pitchFamily="2" charset="-122"/>
            </a:rPr>
            <a:t>系统特性</a:t>
          </a:r>
          <a:endParaRPr lang="en-US" altLang="zh-CN" sz="2400" b="1" dirty="0">
            <a:solidFill>
              <a:schemeClr val="bg1"/>
            </a:solidFill>
            <a:latin typeface="宋体" panose="02010600030101010101" pitchFamily="2" charset="-122"/>
            <a:ea typeface="宋体" panose="02010600030101010101" pitchFamily="2" charset="-122"/>
          </a:endParaRPr>
        </a:p>
        <a:p>
          <a:pPr algn="l">
            <a:buNone/>
          </a:pPr>
          <a:r>
            <a:rPr lang="en-US" altLang="zh-CN" sz="2000" b="0" dirty="0">
              <a:solidFill>
                <a:schemeClr val="bg1"/>
              </a:solidFill>
              <a:latin typeface="宋体" panose="02010600030101010101" pitchFamily="2" charset="-122"/>
              <a:ea typeface="宋体" panose="02010600030101010101" pitchFamily="2" charset="-122"/>
            </a:rPr>
            <a:t>    </a:t>
          </a:r>
          <a:r>
            <a:rPr lang="zh-CN" altLang="zh-CN" sz="2200" b="0" dirty="0">
              <a:solidFill>
                <a:schemeClr val="bg1"/>
              </a:solidFill>
              <a:latin typeface="宋体" panose="02010600030101010101" pitchFamily="2" charset="-122"/>
              <a:ea typeface="宋体" panose="02010600030101010101" pitchFamily="2" charset="-122"/>
            </a:rPr>
            <a:t>仅用简短的语句说明特性的名称，例如“</a:t>
          </a:r>
          <a:r>
            <a:rPr lang="en-US" altLang="zh-CN" sz="2200" b="0" dirty="0">
              <a:solidFill>
                <a:schemeClr val="bg1"/>
              </a:solidFill>
              <a:latin typeface="宋体" panose="02010600030101010101" pitchFamily="2" charset="-122"/>
              <a:ea typeface="宋体" panose="02010600030101010101" pitchFamily="2" charset="-122"/>
            </a:rPr>
            <a:t>3.1</a:t>
          </a:r>
          <a:r>
            <a:rPr lang="zh-CN" altLang="zh-CN" sz="2200" b="0" dirty="0">
              <a:solidFill>
                <a:schemeClr val="bg1"/>
              </a:solidFill>
              <a:latin typeface="宋体" panose="02010600030101010101" pitchFamily="2" charset="-122"/>
              <a:ea typeface="宋体" panose="02010600030101010101" pitchFamily="2" charset="-122"/>
            </a:rPr>
            <a:t>拼写检查和拼写字典管理”。对每一个系统特性都要重复</a:t>
          </a:r>
          <a:r>
            <a:rPr lang="en-US" altLang="zh-CN" sz="2200" b="0" dirty="0">
              <a:solidFill>
                <a:schemeClr val="bg1"/>
              </a:solidFill>
              <a:latin typeface="宋体" panose="02010600030101010101" pitchFamily="2" charset="-122"/>
              <a:ea typeface="宋体" panose="02010600030101010101" pitchFamily="2" charset="-122"/>
            </a:rPr>
            <a:t>3.x.1~3.x.3</a:t>
          </a:r>
          <a:r>
            <a:rPr lang="zh-CN" altLang="zh-CN" sz="2200" b="0" dirty="0">
              <a:solidFill>
                <a:schemeClr val="bg1"/>
              </a:solidFill>
              <a:latin typeface="宋体" panose="02010600030101010101" pitchFamily="2" charset="-122"/>
              <a:ea typeface="宋体" panose="02010600030101010101" pitchFamily="2" charset="-122"/>
            </a:rPr>
            <a:t>这三部分。</a:t>
          </a:r>
          <a:endParaRPr lang="en-US" altLang="zh-CN" sz="2200" b="0" dirty="0">
            <a:solidFill>
              <a:schemeClr val="bg1"/>
            </a:solidFill>
            <a:latin typeface="宋体" panose="02010600030101010101" pitchFamily="2" charset="-122"/>
            <a:ea typeface="宋体" panose="02010600030101010101" pitchFamily="2" charset="-122"/>
          </a:endParaRPr>
        </a:p>
      </dgm:t>
    </dgm:pt>
    <dgm:pt modelId="{3B5455C4-BBAF-4E15-B981-70EF71BA4019}" cxnId="{D6E76C68-1669-457B-88F2-ED10DA88F3BF}" type="parTrans">
      <dgm:prSet/>
      <dgm:spPr/>
      <dgm:t>
        <a:bodyPr/>
        <a:lstStyle/>
        <a:p>
          <a:endParaRPr lang="zh-CN" altLang="en-US" sz="1400"/>
        </a:p>
      </dgm:t>
    </dgm:pt>
    <dgm:pt modelId="{3DF9211D-2636-4EA4-AD2B-B97B5A3EBDAF}" cxnId="{D6E76C68-1669-457B-88F2-ED10DA88F3BF}" type="sibTrans">
      <dgm:prSet/>
      <dgm:spPr/>
      <dgm:t>
        <a:bodyPr/>
        <a:lstStyle/>
        <a:p>
          <a:endParaRPr lang="zh-CN" altLang="en-US" sz="1400"/>
        </a:p>
      </dgm:t>
    </dgm:pt>
    <dgm:pt modelId="{186011A1-DC90-4B96-8166-07F96B0CDE8C}">
      <dgm:prSet phldrT="[文本]" phldr="0" custT="1"/>
      <dgm:spPr/>
      <dgm:t>
        <a:bodyPr vert="horz" wrap="square"/>
        <a:p>
          <a:pPr algn="l">
            <a:lnSpc>
              <a:spcPct val="90000"/>
            </a:lnSpc>
            <a:spcBef>
              <a:spcPct val="0"/>
            </a:spcBef>
            <a:spcAft>
              <a:spcPct val="35000"/>
            </a:spcAft>
          </a:pPr>
          <a:r>
            <a:rPr lang="en-US" altLang="zh-CN" sz="2000" b="1" dirty="0">
              <a:solidFill>
                <a:schemeClr val="tx1"/>
              </a:solidFill>
              <a:latin typeface="宋体" panose="02010600030101010101" pitchFamily="2" charset="-122"/>
              <a:ea typeface="宋体" panose="02010600030101010101" pitchFamily="2" charset="-122"/>
            </a:rPr>
            <a:t>3.x.1 </a:t>
          </a:r>
          <a:r>
            <a:rPr lang="zh-CN" altLang="zh-CN" sz="2000" b="1" dirty="0">
              <a:solidFill>
                <a:schemeClr val="tx1"/>
              </a:solidFill>
              <a:latin typeface="宋体" panose="02010600030101010101" pitchFamily="2" charset="-122"/>
              <a:ea typeface="宋体" panose="02010600030101010101" pitchFamily="2" charset="-122"/>
            </a:rPr>
            <a:t>说明和优先级</a:t>
          </a:r>
          <a:r>
            <a:rPr lang="zh-CN" altLang="zh-CN" sz="2000" b="1" dirty="0">
              <a:solidFill>
                <a:schemeClr val="tx1"/>
              </a:solidFill>
              <a:latin typeface="宋体" panose="02010600030101010101" pitchFamily="2" charset="-122"/>
              <a:ea typeface="宋体" panose="02010600030101010101" pitchFamily="2" charset="-122"/>
            </a:rPr>
            <a:t/>
          </a:r>
          <a:endParaRPr lang="zh-CN" altLang="zh-CN" sz="2000" b="1" dirty="0">
            <a:solidFill>
              <a:schemeClr val="tx1"/>
            </a:solidFill>
            <a:latin typeface="宋体" panose="02010600030101010101" pitchFamily="2" charset="-122"/>
            <a:ea typeface="宋体" panose="02010600030101010101" pitchFamily="2" charset="-122"/>
          </a:endParaRPr>
        </a:p>
        <a:p>
          <a:pPr algn="l">
            <a:lnSpc>
              <a:spcPct val="150000"/>
            </a:lnSpc>
            <a:spcBef>
              <a:spcPct val="0"/>
            </a:spcBef>
            <a:spcAft>
              <a:spcPct val="35000"/>
            </a:spcAft>
          </a:pPr>
          <a:r>
            <a:rPr lang="zh-CN" altLang="zh-CN" sz="2000" b="1" dirty="0">
              <a:solidFill>
                <a:schemeClr val="tx1"/>
              </a:solidFill>
              <a:latin typeface="宋体" panose="02010600030101010101" pitchFamily="2" charset="-122"/>
              <a:ea typeface="宋体" panose="02010600030101010101" pitchFamily="2" charset="-122"/>
            </a:rPr>
            <a:t>提供对该系统特性的简短说明并指出该特性的优先级是高、中，还是低。</a:t>
          </a:r>
          <a:r>
            <a:rPr lang="zh-CN" altLang="en-US" sz="2000" b="1" dirty="0"/>
            <a:t/>
          </a:r>
          <a:endParaRPr lang="zh-CN" altLang="en-US" sz="2000" b="1" dirty="0"/>
        </a:p>
      </dgm:t>
    </dgm:pt>
    <dgm:pt modelId="{A14F0235-3573-403B-9401-FF5D33AC343C}" cxnId="{16D0DAC3-3211-4EFF-ACE4-DA7A4A528068}" type="parTrans">
      <dgm:prSet/>
      <dgm:spPr/>
      <dgm:t>
        <a:bodyPr/>
        <a:lstStyle/>
        <a:p>
          <a:pPr algn="l"/>
          <a:endParaRPr lang="zh-CN" altLang="en-US" sz="1600"/>
        </a:p>
      </dgm:t>
    </dgm:pt>
    <dgm:pt modelId="{072DD22B-81C1-4625-8A68-1B3C67854CEB}" cxnId="{16D0DAC3-3211-4EFF-ACE4-DA7A4A528068}" type="sibTrans">
      <dgm:prSet/>
      <dgm:spPr/>
      <dgm:t>
        <a:bodyPr/>
        <a:lstStyle/>
        <a:p>
          <a:endParaRPr lang="zh-CN" altLang="en-US" sz="1400"/>
        </a:p>
      </dgm:t>
    </dgm:pt>
    <dgm:pt modelId="{A3DC183D-EF76-4B97-A16E-987AF78B51B6}">
      <dgm:prSet phldrT="[文本]" phldr="0" custT="1"/>
      <dgm:spPr/>
      <dgm:t>
        <a:bodyPr vert="horz" wrap="square"/>
        <a:p>
          <a:pPr algn="l">
            <a:lnSpc>
              <a:spcPct val="90000"/>
            </a:lnSpc>
            <a:spcBef>
              <a:spcPct val="0"/>
            </a:spcBef>
            <a:spcAft>
              <a:spcPct val="35000"/>
            </a:spcAft>
          </a:pPr>
          <a:r>
            <a:rPr lang="en-US" altLang="zh-CN" sz="2000" b="1" dirty="0">
              <a:solidFill>
                <a:schemeClr val="tx1"/>
              </a:solidFill>
              <a:latin typeface="宋体" panose="02010600030101010101" pitchFamily="2" charset="-122"/>
              <a:ea typeface="宋体" panose="02010600030101010101" pitchFamily="2" charset="-122"/>
            </a:rPr>
            <a:t>3.x.2 </a:t>
          </a:r>
          <a:r>
            <a:rPr lang="zh-CN" altLang="zh-CN" sz="2000" b="1" dirty="0">
              <a:solidFill>
                <a:schemeClr val="tx1"/>
              </a:solidFill>
              <a:latin typeface="宋体" panose="02010600030101010101" pitchFamily="2" charset="-122"/>
              <a:ea typeface="宋体" panose="02010600030101010101" pitchFamily="2" charset="-122"/>
            </a:rPr>
            <a:t>激励</a:t>
          </a:r>
          <a:r>
            <a:rPr lang="en-US" altLang="zh-CN" sz="2000" b="1" dirty="0">
              <a:solidFill>
                <a:schemeClr val="tx1"/>
              </a:solidFill>
              <a:latin typeface="宋体" panose="02010600030101010101" pitchFamily="2" charset="-122"/>
              <a:ea typeface="宋体" panose="02010600030101010101" pitchFamily="2" charset="-122"/>
            </a:rPr>
            <a:t>/</a:t>
          </a:r>
          <a:r>
            <a:rPr lang="zh-CN" altLang="zh-CN" sz="2000" b="1" dirty="0">
              <a:solidFill>
                <a:schemeClr val="tx1"/>
              </a:solidFill>
              <a:latin typeface="宋体" panose="02010600030101010101" pitchFamily="2" charset="-122"/>
              <a:ea typeface="宋体" panose="02010600030101010101" pitchFamily="2" charset="-122"/>
            </a:rPr>
            <a:t>响应序列</a:t>
          </a:r>
          <a:r>
            <a:rPr lang="zh-CN" altLang="zh-CN" sz="2000" b="1" dirty="0">
              <a:solidFill>
                <a:schemeClr val="tx1"/>
              </a:solidFill>
              <a:latin typeface="宋体" panose="02010600030101010101" pitchFamily="2" charset="-122"/>
              <a:ea typeface="宋体" panose="02010600030101010101" pitchFamily="2" charset="-122"/>
            </a:rPr>
            <a:t/>
          </a:r>
          <a:endParaRPr lang="zh-CN" altLang="zh-CN" sz="2000" b="1" dirty="0">
            <a:solidFill>
              <a:schemeClr val="tx1"/>
            </a:solidFill>
            <a:latin typeface="宋体" panose="02010600030101010101" pitchFamily="2" charset="-122"/>
            <a:ea typeface="宋体" panose="02010600030101010101" pitchFamily="2" charset="-122"/>
          </a:endParaRPr>
        </a:p>
        <a:p>
          <a:pPr algn="l">
            <a:lnSpc>
              <a:spcPct val="100000"/>
            </a:lnSpc>
            <a:spcBef>
              <a:spcPct val="0"/>
            </a:spcBef>
            <a:spcAft>
              <a:spcPct val="35000"/>
            </a:spcAft>
          </a:pPr>
          <a:r>
            <a:rPr lang="zh-CN" altLang="en-US" sz="2000" b="1" dirty="0">
              <a:solidFill>
                <a:schemeClr val="tx1"/>
              </a:solidFill>
              <a:latin typeface="宋体" panose="02010600030101010101" pitchFamily="2" charset="-122"/>
              <a:ea typeface="宋体" panose="02010600030101010101" pitchFamily="2" charset="-122"/>
            </a:rPr>
            <a:t>列出</a:t>
          </a:r>
          <a:r>
            <a:rPr lang="zh-CN" altLang="zh-CN" sz="2000" b="1" dirty="0">
              <a:solidFill>
                <a:schemeClr val="tx1"/>
              </a:solidFill>
              <a:latin typeface="宋体" panose="02010600030101010101" pitchFamily="2" charset="-122"/>
              <a:ea typeface="宋体" panose="02010600030101010101" pitchFamily="2" charset="-122"/>
            </a:rPr>
            <a:t>输入激励序列</a:t>
          </a:r>
          <a:r>
            <a:rPr lang="en-US" altLang="zh-CN" sz="2000" b="1" dirty="0">
              <a:solidFill>
                <a:schemeClr val="tx1"/>
              </a:solidFill>
              <a:latin typeface="宋体" panose="02010600030101010101" pitchFamily="2" charset="-122"/>
              <a:ea typeface="宋体" panose="02010600030101010101" pitchFamily="2" charset="-122"/>
            </a:rPr>
            <a:t>(</a:t>
          </a:r>
          <a:r>
            <a:rPr lang="zh-CN" altLang="zh-CN" sz="2000" b="1" dirty="0">
              <a:solidFill>
                <a:schemeClr val="tx1"/>
              </a:solidFill>
              <a:latin typeface="宋体" panose="02010600030101010101" pitchFamily="2" charset="-122"/>
              <a:ea typeface="宋体" panose="02010600030101010101" pitchFamily="2" charset="-122"/>
            </a:rPr>
            <a:t>用户操作、来自外部设备的信号或其它触发器</a:t>
          </a:r>
          <a:r>
            <a:rPr lang="en-US" altLang="zh-CN" sz="2000" b="1" dirty="0">
              <a:solidFill>
                <a:schemeClr val="tx1"/>
              </a:solidFill>
              <a:latin typeface="宋体" panose="02010600030101010101" pitchFamily="2" charset="-122"/>
              <a:ea typeface="宋体" panose="02010600030101010101" pitchFamily="2" charset="-122"/>
            </a:rPr>
            <a:t>)</a:t>
          </a:r>
          <a:r>
            <a:rPr lang="zh-CN" altLang="zh-CN" sz="2000" b="1" dirty="0">
              <a:solidFill>
                <a:schemeClr val="tx1"/>
              </a:solidFill>
              <a:latin typeface="宋体" panose="02010600030101010101" pitchFamily="2" charset="-122"/>
              <a:ea typeface="宋体" panose="02010600030101010101" pitchFamily="2" charset="-122"/>
            </a:rPr>
            <a:t>和系统响应序列，系统响应序列定义这一特性行为。</a:t>
          </a:r>
          <a:r>
            <a:rPr lang="zh-CN" altLang="en-US" sz="2000" b="1" dirty="0"/>
            <a:t/>
          </a:r>
          <a:endParaRPr lang="zh-CN" altLang="en-US" sz="2000" b="1" dirty="0"/>
        </a:p>
      </dgm:t>
    </dgm:pt>
    <dgm:pt modelId="{1506DF2F-F2B5-4285-831F-B38F1ED4F41D}" cxnId="{E1479D13-0CB9-490E-9DDE-22053A8DF6DD}" type="parTrans">
      <dgm:prSet/>
      <dgm:spPr/>
      <dgm:t>
        <a:bodyPr/>
        <a:lstStyle/>
        <a:p>
          <a:pPr algn="l"/>
          <a:endParaRPr lang="zh-CN" altLang="en-US" sz="1600"/>
        </a:p>
      </dgm:t>
    </dgm:pt>
    <dgm:pt modelId="{306ACEF1-9977-471B-A859-B00A0572F7BF}" cxnId="{E1479D13-0CB9-490E-9DDE-22053A8DF6DD}" type="sibTrans">
      <dgm:prSet/>
      <dgm:spPr/>
      <dgm:t>
        <a:bodyPr/>
        <a:lstStyle/>
        <a:p>
          <a:endParaRPr lang="zh-CN" altLang="en-US" sz="1400"/>
        </a:p>
      </dgm:t>
    </dgm:pt>
    <dgm:pt modelId="{2D7B1467-EE1F-4E20-8F27-2BE3E5AACBDF}">
      <dgm:prSet phldr="0" custT="1"/>
      <dgm:spPr/>
      <dgm:t>
        <a:bodyPr vert="horz" wrap="square"/>
        <a:p>
          <a:pPr algn="l">
            <a:lnSpc>
              <a:spcPct val="90000"/>
            </a:lnSpc>
            <a:spcBef>
              <a:spcPct val="0"/>
            </a:spcBef>
            <a:spcAft>
              <a:spcPct val="35000"/>
            </a:spcAft>
          </a:pPr>
          <a:r>
            <a:rPr lang="en-US"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rPr>
            <a:t>3.x.3 </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功能性需求</a:t>
          </a:r>
          <a:r>
            <a:rPr lang="en-US"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rPr>
            <a:t/>
          </a:r>
          <a:endParaRPr lang="en-US"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lnSpc>
              <a:spcPct val="90000"/>
            </a:lnSpc>
            <a:spcBef>
              <a:spcPct val="0"/>
            </a:spcBef>
            <a:spcAft>
              <a:spcPct val="35000"/>
            </a:spcAft>
          </a:pP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逐项列出与该特性相关的详细功能需求。</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
          </a:r>
          <a:endPar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dgm:t>
    </dgm:pt>
    <dgm:pt modelId="{C8D882F6-9110-4BDB-8247-83755D1ACBC6}" cxnId="{B141F500-EA8F-4231-8D82-4EB32A420330}" type="parTrans">
      <dgm:prSet/>
      <dgm:spPr/>
      <dgm:t>
        <a:bodyPr/>
        <a:lstStyle/>
        <a:p>
          <a:endParaRPr lang="zh-CN" altLang="en-US" sz="1400"/>
        </a:p>
      </dgm:t>
    </dgm:pt>
    <dgm:pt modelId="{F1146F56-6BF6-4C93-B0B2-DBB4519639AB}" cxnId="{B141F500-EA8F-4231-8D82-4EB32A420330}" type="sibTrans">
      <dgm:prSet/>
      <dgm:spPr/>
      <dgm:t>
        <a:bodyPr/>
        <a:lstStyle/>
        <a:p>
          <a:endParaRPr lang="zh-CN" altLang="en-US" sz="1400"/>
        </a:p>
      </dgm:t>
    </dgm:pt>
    <dgm:pt modelId="{FD85D213-BF23-435B-980A-AE79635E9154}" type="pres">
      <dgm:prSet presAssocID="{76AFF7EE-9D4E-4A9A-924C-E6FFA56B0D39}" presName="diagram" presStyleCnt="0">
        <dgm:presLayoutVars>
          <dgm:chPref val="1"/>
          <dgm:dir/>
          <dgm:animOne val="branch"/>
          <dgm:animLvl val="lvl"/>
          <dgm:resizeHandles/>
        </dgm:presLayoutVars>
      </dgm:prSet>
      <dgm:spPr/>
    </dgm:pt>
    <dgm:pt modelId="{EDB58812-957E-4DF2-93AB-2BD44420C333}" type="pres">
      <dgm:prSet presAssocID="{2D881792-93DA-450E-A3B7-3233262743EB}" presName="root" presStyleCnt="0"/>
      <dgm:spPr/>
    </dgm:pt>
    <dgm:pt modelId="{522108C6-2CD3-47C6-9592-F0BEEC8661F0}" type="pres">
      <dgm:prSet presAssocID="{2D881792-93DA-450E-A3B7-3233262743EB}" presName="rootComposite" presStyleCnt="0"/>
      <dgm:spPr/>
    </dgm:pt>
    <dgm:pt modelId="{D16A1706-DC1C-4A6F-9991-02C4C05731D7}" type="pres">
      <dgm:prSet presAssocID="{2D881792-93DA-450E-A3B7-3233262743EB}" presName="rootText" presStyleLbl="node1" presStyleIdx="0" presStyleCnt="1" custScaleX="775758" custScaleY="384686" custLinFactNeighborX="-23022" custLinFactNeighborY="-831"/>
      <dgm:spPr/>
    </dgm:pt>
    <dgm:pt modelId="{F7EAEFE0-0C76-4055-92C0-8469DCF97615}" type="pres">
      <dgm:prSet presAssocID="{2D881792-93DA-450E-A3B7-3233262743EB}" presName="rootConnector" presStyleCnt="0"/>
      <dgm:spPr/>
    </dgm:pt>
    <dgm:pt modelId="{CC74F458-D5AD-4027-BDEC-FB9BD7C0D079}" type="pres">
      <dgm:prSet presAssocID="{2D881792-93DA-450E-A3B7-3233262743EB}" presName="childShape" presStyleCnt="0"/>
      <dgm:spPr/>
    </dgm:pt>
    <dgm:pt modelId="{536F5586-8B36-4D16-BDF4-A9954DAF67AE}" type="pres">
      <dgm:prSet presAssocID="{A14F0235-3573-403B-9401-FF5D33AC343C}" presName="Name13" presStyleLbl="parChTrans1D2" presStyleIdx="0" presStyleCnt="3"/>
      <dgm:spPr/>
    </dgm:pt>
    <dgm:pt modelId="{0553735B-102B-4F12-840C-3B08B20923D5}" type="pres">
      <dgm:prSet presAssocID="{186011A1-DC90-4B96-8166-07F96B0CDE8C}" presName="childText" presStyleLbl="bgAcc1" presStyleIdx="0" presStyleCnt="3" custScaleX="757067" custScaleY="326214">
        <dgm:presLayoutVars>
          <dgm:bulletEnabled val="1"/>
        </dgm:presLayoutVars>
      </dgm:prSet>
      <dgm:spPr/>
    </dgm:pt>
    <dgm:pt modelId="{489765B8-C366-4567-A5D2-67D7F7CD8BB4}" type="pres">
      <dgm:prSet presAssocID="{1506DF2F-F2B5-4285-831F-B38F1ED4F41D}" presName="Name13" presStyleLbl="parChTrans1D2" presStyleIdx="1" presStyleCnt="3"/>
      <dgm:spPr/>
    </dgm:pt>
    <dgm:pt modelId="{CCFD8D27-9029-4471-9CA3-B973629A44ED}" type="pres">
      <dgm:prSet presAssocID="{A3DC183D-EF76-4B97-A16E-987AF78B51B6}" presName="childText" presStyleLbl="bgAcc1" presStyleIdx="1" presStyleCnt="3" custScaleX="757067" custScaleY="363960">
        <dgm:presLayoutVars>
          <dgm:bulletEnabled val="1"/>
        </dgm:presLayoutVars>
      </dgm:prSet>
      <dgm:spPr/>
    </dgm:pt>
    <dgm:pt modelId="{924564DF-1407-4D77-9E22-3F4E50ACFAB5}" type="pres">
      <dgm:prSet presAssocID="{C8D882F6-9110-4BDB-8247-83755D1ACBC6}" presName="Name13" presStyleLbl="parChTrans1D2" presStyleIdx="2" presStyleCnt="3"/>
      <dgm:spPr/>
    </dgm:pt>
    <dgm:pt modelId="{222E51C5-6131-4E46-8260-7FE6BFD4C419}" type="pres">
      <dgm:prSet presAssocID="{2D7B1467-EE1F-4E20-8F27-2BE3E5AACBDF}" presName="childText" presStyleLbl="bgAcc1" presStyleIdx="2" presStyleCnt="3" custScaleX="765774" custScaleY="197054" custLinFactNeighborX="-1312" custLinFactNeighborY="5366">
        <dgm:presLayoutVars>
          <dgm:bulletEnabled val="1"/>
        </dgm:presLayoutVars>
      </dgm:prSet>
      <dgm:spPr/>
    </dgm:pt>
  </dgm:ptLst>
  <dgm:cxnLst>
    <dgm:cxn modelId="{D6E76C68-1669-457B-88F2-ED10DA88F3BF}" srcId="{76AFF7EE-9D4E-4A9A-924C-E6FFA56B0D39}" destId="{2D881792-93DA-450E-A3B7-3233262743EB}" srcOrd="0" destOrd="0" parTransId="{3B5455C4-BBAF-4E15-B981-70EF71BA4019}" sibTransId="{3DF9211D-2636-4EA4-AD2B-B97B5A3EBDAF}"/>
    <dgm:cxn modelId="{16D0DAC3-3211-4EFF-ACE4-DA7A4A528068}" srcId="{2D881792-93DA-450E-A3B7-3233262743EB}" destId="{186011A1-DC90-4B96-8166-07F96B0CDE8C}" srcOrd="0" destOrd="0" parTransId="{A14F0235-3573-403B-9401-FF5D33AC343C}" sibTransId="{072DD22B-81C1-4625-8A68-1B3C67854CEB}"/>
    <dgm:cxn modelId="{E1479D13-0CB9-490E-9DDE-22053A8DF6DD}" srcId="{2D881792-93DA-450E-A3B7-3233262743EB}" destId="{A3DC183D-EF76-4B97-A16E-987AF78B51B6}" srcOrd="1" destOrd="0" parTransId="{1506DF2F-F2B5-4285-831F-B38F1ED4F41D}" sibTransId="{306ACEF1-9977-471B-A859-B00A0572F7BF}"/>
    <dgm:cxn modelId="{B141F500-EA8F-4231-8D82-4EB32A420330}" srcId="{2D881792-93DA-450E-A3B7-3233262743EB}" destId="{2D7B1467-EE1F-4E20-8F27-2BE3E5AACBDF}" srcOrd="2" destOrd="0" parTransId="{C8D882F6-9110-4BDB-8247-83755D1ACBC6}" sibTransId="{F1146F56-6BF6-4C93-B0B2-DBB4519639AB}"/>
    <dgm:cxn modelId="{5A4CA7FD-18EC-46A1-94E6-9294B4DD3E88}" type="presOf" srcId="{76AFF7EE-9D4E-4A9A-924C-E6FFA56B0D39}" destId="{FD85D213-BF23-435B-980A-AE79635E9154}" srcOrd="0" destOrd="0" presId="urn:microsoft.com/office/officeart/2005/8/layout/hierarchy3#1"/>
    <dgm:cxn modelId="{111BE6D2-3F43-4624-81D0-250844CFE670}" type="presParOf" srcId="{FD85D213-BF23-435B-980A-AE79635E9154}" destId="{EDB58812-957E-4DF2-93AB-2BD44420C333}" srcOrd="0" destOrd="0" presId="urn:microsoft.com/office/officeart/2005/8/layout/hierarchy3#1"/>
    <dgm:cxn modelId="{E8CFF1C2-430E-4152-82AE-A28410B1D6E1}" type="presParOf" srcId="{EDB58812-957E-4DF2-93AB-2BD44420C333}" destId="{522108C6-2CD3-47C6-9592-F0BEEC8661F0}" srcOrd="0" destOrd="0" presId="urn:microsoft.com/office/officeart/2005/8/layout/hierarchy3#1"/>
    <dgm:cxn modelId="{C2520587-C186-478D-B442-ED6369C96CCA}" type="presOf" srcId="{2D881792-93DA-450E-A3B7-3233262743EB}" destId="{522108C6-2CD3-47C6-9592-F0BEEC8661F0}" srcOrd="0" destOrd="0" presId="urn:microsoft.com/office/officeart/2005/8/layout/hierarchy3#1"/>
    <dgm:cxn modelId="{66047762-D634-425D-A41F-BE497AA1C3E9}" type="presParOf" srcId="{522108C6-2CD3-47C6-9592-F0BEEC8661F0}" destId="{D16A1706-DC1C-4A6F-9991-02C4C05731D7}" srcOrd="0" destOrd="0" presId="urn:microsoft.com/office/officeart/2005/8/layout/hierarchy3#1"/>
    <dgm:cxn modelId="{ADACE458-A230-494D-AD3A-F041AB72E898}" type="presOf" srcId="{2D881792-93DA-450E-A3B7-3233262743EB}" destId="{D16A1706-DC1C-4A6F-9991-02C4C05731D7}" srcOrd="0" destOrd="0" presId="urn:microsoft.com/office/officeart/2005/8/layout/hierarchy3#1"/>
    <dgm:cxn modelId="{55DC72FD-769D-42C6-9BCB-2559DC0FEF31}" type="presParOf" srcId="{522108C6-2CD3-47C6-9592-F0BEEC8661F0}" destId="{F7EAEFE0-0C76-4055-92C0-8469DCF97615}" srcOrd="1" destOrd="0" presId="urn:microsoft.com/office/officeart/2005/8/layout/hierarchy3#1"/>
    <dgm:cxn modelId="{021770BE-796E-40C0-973E-7F626C3FD6EE}" type="presOf" srcId="{2D881792-93DA-450E-A3B7-3233262743EB}" destId="{F7EAEFE0-0C76-4055-92C0-8469DCF97615}" srcOrd="0" destOrd="0" presId="urn:microsoft.com/office/officeart/2005/8/layout/hierarchy3#1"/>
    <dgm:cxn modelId="{9A36D48B-FD46-47D4-8FD3-2DDA53648ADA}" type="presParOf" srcId="{EDB58812-957E-4DF2-93AB-2BD44420C333}" destId="{CC74F458-D5AD-4027-BDEC-FB9BD7C0D079}" srcOrd="1" destOrd="0" presId="urn:microsoft.com/office/officeart/2005/8/layout/hierarchy3#1"/>
    <dgm:cxn modelId="{083CC9FA-0871-4AA5-8E9C-1FB79D7185B7}" type="presParOf" srcId="{CC74F458-D5AD-4027-BDEC-FB9BD7C0D079}" destId="{536F5586-8B36-4D16-BDF4-A9954DAF67AE}" srcOrd="0" destOrd="1" presId="urn:microsoft.com/office/officeart/2005/8/layout/hierarchy3#1"/>
    <dgm:cxn modelId="{38F8AAE3-40DE-4078-8F84-DFB6FC543429}" type="presOf" srcId="{A14F0235-3573-403B-9401-FF5D33AC343C}" destId="{536F5586-8B36-4D16-BDF4-A9954DAF67AE}" srcOrd="0" destOrd="0" presId="urn:microsoft.com/office/officeart/2005/8/layout/hierarchy3#1"/>
    <dgm:cxn modelId="{8F08519D-5C11-4655-9D95-055C9D23EBBF}" type="presParOf" srcId="{CC74F458-D5AD-4027-BDEC-FB9BD7C0D079}" destId="{0553735B-102B-4F12-840C-3B08B20923D5}" srcOrd="1" destOrd="1" presId="urn:microsoft.com/office/officeart/2005/8/layout/hierarchy3#1"/>
    <dgm:cxn modelId="{F889FB02-3D3A-40E4-B2D5-A5155A308C4A}" type="presOf" srcId="{186011A1-DC90-4B96-8166-07F96B0CDE8C}" destId="{0553735B-102B-4F12-840C-3B08B20923D5}" srcOrd="0" destOrd="0" presId="urn:microsoft.com/office/officeart/2005/8/layout/hierarchy3#1"/>
    <dgm:cxn modelId="{DCC788DD-DF3A-43DA-9839-32204F11B09F}" type="presParOf" srcId="{CC74F458-D5AD-4027-BDEC-FB9BD7C0D079}" destId="{489765B8-C366-4567-A5D2-67D7F7CD8BB4}" srcOrd="2" destOrd="1" presId="urn:microsoft.com/office/officeart/2005/8/layout/hierarchy3#1"/>
    <dgm:cxn modelId="{1EABF3F7-AD72-4BE4-8426-5D9DCF78FB37}" type="presOf" srcId="{1506DF2F-F2B5-4285-831F-B38F1ED4F41D}" destId="{489765B8-C366-4567-A5D2-67D7F7CD8BB4}" srcOrd="0" destOrd="0" presId="urn:microsoft.com/office/officeart/2005/8/layout/hierarchy3#1"/>
    <dgm:cxn modelId="{0C6969F9-55C1-4BFA-BD99-38FD1F5D9CBF}" type="presParOf" srcId="{CC74F458-D5AD-4027-BDEC-FB9BD7C0D079}" destId="{CCFD8D27-9029-4471-9CA3-B973629A44ED}" srcOrd="3" destOrd="1" presId="urn:microsoft.com/office/officeart/2005/8/layout/hierarchy3#1"/>
    <dgm:cxn modelId="{F1F497C9-1DC9-46A3-9383-07FB41FCA954}" type="presOf" srcId="{A3DC183D-EF76-4B97-A16E-987AF78B51B6}" destId="{CCFD8D27-9029-4471-9CA3-B973629A44ED}" srcOrd="0" destOrd="0" presId="urn:microsoft.com/office/officeart/2005/8/layout/hierarchy3#1"/>
    <dgm:cxn modelId="{D9DB5A1A-D439-4593-A22A-56AA99BADB27}" type="presParOf" srcId="{CC74F458-D5AD-4027-BDEC-FB9BD7C0D079}" destId="{924564DF-1407-4D77-9E22-3F4E50ACFAB5}" srcOrd="4" destOrd="1" presId="urn:microsoft.com/office/officeart/2005/8/layout/hierarchy3#1"/>
    <dgm:cxn modelId="{33C89F25-E672-49AB-9657-1AA54C216243}" type="presOf" srcId="{C8D882F6-9110-4BDB-8247-83755D1ACBC6}" destId="{924564DF-1407-4D77-9E22-3F4E50ACFAB5}" srcOrd="0" destOrd="0" presId="urn:microsoft.com/office/officeart/2005/8/layout/hierarchy3#1"/>
    <dgm:cxn modelId="{3D4388CB-93D6-4B41-8BD6-FE7BED3674A4}" type="presParOf" srcId="{CC74F458-D5AD-4027-BDEC-FB9BD7C0D079}" destId="{222E51C5-6131-4E46-8260-7FE6BFD4C419}" srcOrd="5" destOrd="1" presId="urn:microsoft.com/office/officeart/2005/8/layout/hierarchy3#1"/>
    <dgm:cxn modelId="{75110622-57E0-4DE6-8A82-DFC1ABBC81AA}" type="presOf" srcId="{2D7B1467-EE1F-4E20-8F27-2BE3E5AACBDF}" destId="{222E51C5-6131-4E46-8260-7FE6BFD4C419}" srcOrd="0" destOrd="0" presId="urn:microsoft.com/office/officeart/2005/8/layout/hierarchy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6AFF7EE-9D4E-4A9A-924C-E6FFA56B0D39}"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zh-CN" altLang="en-US"/>
        </a:p>
      </dgm:t>
    </dgm:pt>
    <dgm:pt modelId="{2D881792-93DA-450E-A3B7-3233262743EB}">
      <dgm:prSet phldrT="[文本]" phldr="0" custT="1"/>
      <dgm:spPr/>
      <dgm:t>
        <a:bodyPr vert="horz" wrap="square"/>
        <a:p>
          <a:pPr algn="l">
            <a:lnSpc>
              <a:spcPct val="100000"/>
            </a:lnSpc>
            <a:spcBef>
              <a:spcPct val="0"/>
            </a:spcBef>
            <a:spcAft>
              <a:spcPct val="35000"/>
            </a:spcAft>
          </a:pPr>
          <a:r>
            <a:rPr lang="en-US" altLang="zh-CN" sz="2200" b="1" dirty="0">
              <a:solidFill>
                <a:schemeClr val="bg1"/>
              </a:solidFill>
              <a:latin typeface="宋体" panose="02010600030101010101" pitchFamily="2" charset="-122"/>
              <a:ea typeface="宋体" panose="02010600030101010101" pitchFamily="2" charset="-122"/>
            </a:rPr>
            <a:t>4. </a:t>
          </a:r>
          <a:r>
            <a:rPr lang="zh-CN" altLang="zh-CN" sz="2200" b="1" dirty="0">
              <a:solidFill>
                <a:schemeClr val="bg1"/>
              </a:solidFill>
              <a:latin typeface="宋体" panose="02010600030101010101" pitchFamily="2" charset="-122"/>
              <a:ea typeface="宋体" panose="02010600030101010101" pitchFamily="2" charset="-122"/>
            </a:rPr>
            <a:t>外部接口需求</a:t>
          </a:r>
          <a:r>
            <a:rPr lang="zh-CN" altLang="zh-CN" sz="2200" b="1" dirty="0">
              <a:solidFill>
                <a:schemeClr val="bg1"/>
              </a:solidFill>
              <a:latin typeface="宋体" panose="02010600030101010101" pitchFamily="2" charset="-122"/>
              <a:ea typeface="宋体" panose="02010600030101010101" pitchFamily="2" charset="-122"/>
            </a:rPr>
            <a:t/>
          </a:r>
          <a:endParaRPr lang="zh-CN" altLang="zh-CN" sz="2200" b="1" dirty="0">
            <a:solidFill>
              <a:schemeClr val="bg1"/>
            </a:solidFill>
            <a:latin typeface="宋体" panose="02010600030101010101" pitchFamily="2" charset="-122"/>
            <a:ea typeface="宋体" panose="02010600030101010101" pitchFamily="2" charset="-122"/>
          </a:endParaRPr>
        </a:p>
        <a:p>
          <a:pPr algn="l">
            <a:lnSpc>
              <a:spcPct val="100000"/>
            </a:lnSpc>
            <a:spcBef>
              <a:spcPct val="0"/>
            </a:spcBef>
            <a:spcAft>
              <a:spcPct val="35000"/>
            </a:spcAft>
          </a:pPr>
          <a:r>
            <a:rPr lang="zh-CN" altLang="zh-CN" sz="2200" b="0" dirty="0">
              <a:solidFill>
                <a:schemeClr val="bg1"/>
              </a:solidFill>
              <a:latin typeface="宋体" panose="02010600030101010101" pitchFamily="2" charset="-122"/>
              <a:ea typeface="宋体" panose="02010600030101010101" pitchFamily="2" charset="-122"/>
            </a:rPr>
            <a:t>利用本节来确定可以保证新产品与外部组件正确连接的</a:t>
          </a:r>
          <a:r>
            <a:rPr lang="zh-CN" altLang="zh-CN" sz="2200" b="1" dirty="0">
              <a:solidFill>
                <a:schemeClr val="bg1"/>
              </a:solidFill>
              <a:latin typeface="宋体" panose="02010600030101010101" pitchFamily="2" charset="-122"/>
              <a:ea typeface="宋体" panose="02010600030101010101" pitchFamily="2" charset="-122"/>
            </a:rPr>
            <a:t>需求</a:t>
          </a:r>
          <a:r>
            <a:rPr lang="zh-CN" altLang="zh-CN" sz="2200" b="0" dirty="0">
              <a:solidFill>
                <a:schemeClr val="bg1"/>
              </a:solidFill>
              <a:latin typeface="宋体" panose="02010600030101010101" pitchFamily="2" charset="-122"/>
              <a:ea typeface="宋体" panose="02010600030101010101" pitchFamily="2" charset="-122"/>
            </a:rPr>
            <a:t>。关联图表示了高层抽象的外部接口。</a:t>
          </a:r>
          <a:r>
            <a:rPr lang="zh-CN" altLang="en-US" sz="2200" b="0" dirty="0">
              <a:solidFill>
                <a:schemeClr val="bg1"/>
              </a:solidFill>
              <a:latin typeface="宋体" panose="02010600030101010101" pitchFamily="2" charset="-122"/>
              <a:ea typeface="宋体" panose="02010600030101010101" pitchFamily="2" charset="-122"/>
              <a:cs typeface="宋体" panose="02010600030101010101" pitchFamily="2" charset="-122"/>
            </a:rPr>
            <a:t/>
          </a:r>
          <a:endParaRPr lang="zh-CN" altLang="en-US" sz="2200" b="0" dirty="0">
            <a:solidFill>
              <a:schemeClr val="bg1"/>
            </a:solidFill>
            <a:latin typeface="宋体" panose="02010600030101010101" pitchFamily="2" charset="-122"/>
            <a:ea typeface="宋体" panose="02010600030101010101" pitchFamily="2" charset="-122"/>
            <a:cs typeface="宋体" panose="02010600030101010101" pitchFamily="2" charset="-122"/>
          </a:endParaRPr>
        </a:p>
      </dgm:t>
    </dgm:pt>
    <dgm:pt modelId="{3B5455C4-BBAF-4E15-B981-70EF71BA4019}" cxnId="{9E6DD53C-DA3B-42EB-88D4-FC8952A6EA21}" type="parTrans">
      <dgm:prSet/>
      <dgm:spPr/>
      <dgm:t>
        <a:bodyPr/>
        <a:lstStyle/>
        <a:p>
          <a:endParaRPr lang="zh-CN" altLang="en-US"/>
        </a:p>
      </dgm:t>
    </dgm:pt>
    <dgm:pt modelId="{3DF9211D-2636-4EA4-AD2B-B97B5A3EBDAF}" cxnId="{9E6DD53C-DA3B-42EB-88D4-FC8952A6EA21}" type="sibTrans">
      <dgm:prSet/>
      <dgm:spPr/>
      <dgm:t>
        <a:bodyPr/>
        <a:lstStyle/>
        <a:p>
          <a:endParaRPr lang="zh-CN" altLang="en-US"/>
        </a:p>
      </dgm:t>
    </dgm:pt>
    <dgm:pt modelId="{6DAA20DF-C48E-4814-8279-61BD9F64FA47}">
      <dgm:prSet phldrT="[文本]" phldr="0" custT="1"/>
      <dgm:spPr/>
      <dgm:t>
        <a:bodyPr vert="horz" wrap="square"/>
        <a:p>
          <a:pPr algn="l">
            <a:lnSpc>
              <a:spcPct val="90000"/>
            </a:lnSpc>
            <a:spcBef>
              <a:spcPct val="0"/>
            </a:spcBef>
            <a:spcAft>
              <a:spcPct val="35000"/>
            </a:spcAft>
          </a:pPr>
          <a:r>
            <a:rPr lang="en-US" altLang="zh-CN" sz="2000" b="1" dirty="0">
              <a:solidFill>
                <a:schemeClr val="tx1"/>
              </a:solidFill>
              <a:latin typeface="宋体" panose="02010600030101010101" pitchFamily="2" charset="-122"/>
              <a:ea typeface="宋体" panose="02010600030101010101" pitchFamily="2" charset="-122"/>
            </a:rPr>
            <a:t>4.1 </a:t>
          </a:r>
          <a:r>
            <a:rPr lang="zh-CN" altLang="zh-CN" sz="2000" b="1" dirty="0">
              <a:solidFill>
                <a:schemeClr val="tx1"/>
              </a:solidFill>
              <a:latin typeface="宋体" panose="02010600030101010101" pitchFamily="2" charset="-122"/>
              <a:ea typeface="宋体" panose="02010600030101010101" pitchFamily="2" charset="-122"/>
            </a:rPr>
            <a:t>用户界面</a:t>
          </a:r>
          <a:r>
            <a:rPr lang="zh-CN" altLang="zh-CN" sz="2000" b="1" dirty="0">
              <a:solidFill>
                <a:schemeClr val="tx1"/>
              </a:solidFill>
              <a:latin typeface="宋体" panose="02010600030101010101" pitchFamily="2" charset="-122"/>
              <a:ea typeface="宋体" panose="02010600030101010101" pitchFamily="2" charset="-122"/>
            </a:rPr>
            <a:t/>
          </a:r>
          <a:endParaRPr lang="zh-CN" altLang="zh-CN" sz="2000" b="1" dirty="0">
            <a:solidFill>
              <a:schemeClr val="tx1"/>
            </a:solidFill>
            <a:latin typeface="宋体" panose="02010600030101010101" pitchFamily="2" charset="-122"/>
            <a:ea typeface="宋体" panose="02010600030101010101" pitchFamily="2" charset="-122"/>
          </a:endParaRPr>
        </a:p>
        <a:p>
          <a:pPr algn="l">
            <a:lnSpc>
              <a:spcPct val="100000"/>
            </a:lnSpc>
            <a:spcBef>
              <a:spcPct val="0"/>
            </a:spcBef>
            <a:spcAft>
              <a:spcPct val="35000"/>
            </a:spcAft>
          </a:pPr>
          <a:r>
            <a:rPr lang="zh-CN" altLang="zh-CN" sz="2000" b="1" dirty="0">
              <a:solidFill>
                <a:srgbClr val="FF0000"/>
              </a:solidFill>
              <a:latin typeface="宋体" panose="02010600030101010101" pitchFamily="2" charset="-122"/>
              <a:ea typeface="宋体" panose="02010600030101010101" pitchFamily="2" charset="-122"/>
            </a:rPr>
            <a:t>描述系统所需的每个用户界面的逻辑特征</a:t>
          </a:r>
          <a:r>
            <a:rPr lang="zh-CN" altLang="zh-CN" sz="2000" b="1" dirty="0">
              <a:solidFill>
                <a:schemeClr val="tx1"/>
              </a:solidFill>
              <a:latin typeface="宋体" panose="02010600030101010101" pitchFamily="2" charset="-122"/>
              <a:ea typeface="宋体" panose="02010600030101010101" pitchFamily="2" charset="-122"/>
            </a:rPr>
            <a:t>。以下是可能要包括的一些特征：</a:t>
          </a:r>
          <a:r>
            <a:rPr sz="6500"/>
            <a:t/>
          </a:r>
          <a:endParaRPr sz="6500"/>
        </a:p>
      </dgm:t>
    </dgm:pt>
    <dgm:pt modelId="{11CF38B5-9AD4-45F7-95AF-766C36DEC300}" cxnId="{EC988A56-0678-4ED4-B54A-3D833BC3397C}" type="parTrans">
      <dgm:prSet/>
      <dgm:spPr/>
      <dgm:t>
        <a:bodyPr/>
        <a:lstStyle/>
        <a:p>
          <a:endParaRPr lang="zh-CN" altLang="en-US"/>
        </a:p>
      </dgm:t>
    </dgm:pt>
    <dgm:pt modelId="{F160B817-70D1-4BFE-94AB-DD2AE8C3E9B4}" cxnId="{EC988A56-0678-4ED4-B54A-3D833BC3397C}" type="sibTrans">
      <dgm:prSet/>
      <dgm:spPr/>
      <dgm:t>
        <a:bodyPr/>
        <a:lstStyle/>
        <a:p>
          <a:endParaRPr lang="zh-CN" altLang="en-US"/>
        </a:p>
      </dgm:t>
    </dgm:pt>
    <dgm:pt modelId="{FD85D213-BF23-435B-980A-AE79635E9154}" type="pres">
      <dgm:prSet presAssocID="{76AFF7EE-9D4E-4A9A-924C-E6FFA56B0D39}" presName="diagram" presStyleCnt="0">
        <dgm:presLayoutVars>
          <dgm:chPref val="1"/>
          <dgm:dir/>
          <dgm:animOne val="branch"/>
          <dgm:animLvl val="lvl"/>
          <dgm:resizeHandles/>
        </dgm:presLayoutVars>
      </dgm:prSet>
      <dgm:spPr/>
    </dgm:pt>
    <dgm:pt modelId="{EDB58812-957E-4DF2-93AB-2BD44420C333}" type="pres">
      <dgm:prSet presAssocID="{2D881792-93DA-450E-A3B7-3233262743EB}" presName="root" presStyleCnt="0"/>
      <dgm:spPr/>
    </dgm:pt>
    <dgm:pt modelId="{522108C6-2CD3-47C6-9592-F0BEEC8661F0}" type="pres">
      <dgm:prSet presAssocID="{2D881792-93DA-450E-A3B7-3233262743EB}" presName="rootComposite" presStyleCnt="0"/>
      <dgm:spPr/>
    </dgm:pt>
    <dgm:pt modelId="{D16A1706-DC1C-4A6F-9991-02C4C05731D7}" type="pres">
      <dgm:prSet presAssocID="{2D881792-93DA-450E-A3B7-3233262743EB}" presName="rootText" presStyleLbl="node1" presStyleIdx="0" presStyleCnt="1" custScaleX="301176" custScaleY="188921"/>
      <dgm:spPr/>
    </dgm:pt>
    <dgm:pt modelId="{F7EAEFE0-0C76-4055-92C0-8469DCF97615}" type="pres">
      <dgm:prSet presAssocID="{2D881792-93DA-450E-A3B7-3233262743EB}" presName="rootConnector" presStyleCnt="0"/>
      <dgm:spPr/>
    </dgm:pt>
    <dgm:pt modelId="{CC74F458-D5AD-4027-BDEC-FB9BD7C0D079}" type="pres">
      <dgm:prSet presAssocID="{2D881792-93DA-450E-A3B7-3233262743EB}" presName="childShape" presStyleCnt="0"/>
      <dgm:spPr/>
    </dgm:pt>
    <dgm:pt modelId="{A1D4552F-6AA5-4A1F-BEA8-E8587D18DD08}" type="pres">
      <dgm:prSet presAssocID="{11CF38B5-9AD4-45F7-95AF-766C36DEC300}" presName="Name13" presStyleLbl="parChTrans1D2" presStyleIdx="0" presStyleCnt="1"/>
      <dgm:spPr/>
    </dgm:pt>
    <dgm:pt modelId="{E18BF794-03BF-4A59-B169-7C189000249C}" type="pres">
      <dgm:prSet presAssocID="{6DAA20DF-C48E-4814-8279-61BD9F64FA47}" presName="childText" presStyleLbl="bgAcc1" presStyleIdx="0" presStyleCnt="1" custScaleX="317509" custScaleY="193914">
        <dgm:presLayoutVars>
          <dgm:bulletEnabled val="1"/>
        </dgm:presLayoutVars>
      </dgm:prSet>
      <dgm:spPr/>
    </dgm:pt>
  </dgm:ptLst>
  <dgm:cxnLst>
    <dgm:cxn modelId="{9E6DD53C-DA3B-42EB-88D4-FC8952A6EA21}" srcId="{76AFF7EE-9D4E-4A9A-924C-E6FFA56B0D39}" destId="{2D881792-93DA-450E-A3B7-3233262743EB}" srcOrd="0" destOrd="0" parTransId="{3B5455C4-BBAF-4E15-B981-70EF71BA4019}" sibTransId="{3DF9211D-2636-4EA4-AD2B-B97B5A3EBDAF}"/>
    <dgm:cxn modelId="{EC988A56-0678-4ED4-B54A-3D833BC3397C}" srcId="{2D881792-93DA-450E-A3B7-3233262743EB}" destId="{6DAA20DF-C48E-4814-8279-61BD9F64FA47}" srcOrd="0" destOrd="0" parTransId="{11CF38B5-9AD4-45F7-95AF-766C36DEC300}" sibTransId="{F160B817-70D1-4BFE-94AB-DD2AE8C3E9B4}"/>
    <dgm:cxn modelId="{B2E30A46-B2F3-4E67-BD3C-F175A747B6A2}" type="presOf" srcId="{76AFF7EE-9D4E-4A9A-924C-E6FFA56B0D39}" destId="{FD85D213-BF23-435B-980A-AE79635E9154}" srcOrd="0" destOrd="0" presId="urn:microsoft.com/office/officeart/2005/8/layout/hierarchy3"/>
    <dgm:cxn modelId="{37965778-AA98-4E1E-82D2-CAF504559DEE}" type="presParOf" srcId="{FD85D213-BF23-435B-980A-AE79635E9154}" destId="{EDB58812-957E-4DF2-93AB-2BD44420C333}" srcOrd="0" destOrd="0" presId="urn:microsoft.com/office/officeart/2005/8/layout/hierarchy3"/>
    <dgm:cxn modelId="{86E77C77-213E-4C79-BC5F-4068523E5FA5}" type="presParOf" srcId="{EDB58812-957E-4DF2-93AB-2BD44420C333}" destId="{522108C6-2CD3-47C6-9592-F0BEEC8661F0}" srcOrd="0" destOrd="0" presId="urn:microsoft.com/office/officeart/2005/8/layout/hierarchy3"/>
    <dgm:cxn modelId="{9F8E28DA-B956-4F48-86A8-0ADF93DAA1D0}" type="presOf" srcId="{2D881792-93DA-450E-A3B7-3233262743EB}" destId="{522108C6-2CD3-47C6-9592-F0BEEC8661F0}" srcOrd="0" destOrd="0" presId="urn:microsoft.com/office/officeart/2005/8/layout/hierarchy3"/>
    <dgm:cxn modelId="{4DC44E2C-2232-4507-918B-D34E2C1DE4EB}" type="presParOf" srcId="{522108C6-2CD3-47C6-9592-F0BEEC8661F0}" destId="{D16A1706-DC1C-4A6F-9991-02C4C05731D7}" srcOrd="0" destOrd="0" presId="urn:microsoft.com/office/officeart/2005/8/layout/hierarchy3"/>
    <dgm:cxn modelId="{F8F09D8F-BC29-4CE5-B122-495C2FD859AE}" type="presOf" srcId="{2D881792-93DA-450E-A3B7-3233262743EB}" destId="{D16A1706-DC1C-4A6F-9991-02C4C05731D7}" srcOrd="0" destOrd="0" presId="urn:microsoft.com/office/officeart/2005/8/layout/hierarchy3"/>
    <dgm:cxn modelId="{90493AF8-08ED-421E-B24F-5D8AD301AA57}" type="presParOf" srcId="{522108C6-2CD3-47C6-9592-F0BEEC8661F0}" destId="{F7EAEFE0-0C76-4055-92C0-8469DCF97615}" srcOrd="1" destOrd="0" presId="urn:microsoft.com/office/officeart/2005/8/layout/hierarchy3"/>
    <dgm:cxn modelId="{C99AC4F0-8BA7-43FB-81D6-FFDBAF8968A3}" type="presOf" srcId="{2D881792-93DA-450E-A3B7-3233262743EB}" destId="{F7EAEFE0-0C76-4055-92C0-8469DCF97615}" srcOrd="0" destOrd="0" presId="urn:microsoft.com/office/officeart/2005/8/layout/hierarchy3"/>
    <dgm:cxn modelId="{9A63AD26-0E5C-4734-94EE-8D75BBE871E5}" type="presParOf" srcId="{EDB58812-957E-4DF2-93AB-2BD44420C333}" destId="{CC74F458-D5AD-4027-BDEC-FB9BD7C0D079}" srcOrd="1" destOrd="0" presId="urn:microsoft.com/office/officeart/2005/8/layout/hierarchy3"/>
    <dgm:cxn modelId="{4D5265CA-2070-4B9F-A385-CCAB1FFC6668}" type="presParOf" srcId="{CC74F458-D5AD-4027-BDEC-FB9BD7C0D079}" destId="{A1D4552F-6AA5-4A1F-BEA8-E8587D18DD08}" srcOrd="0" destOrd="1" presId="urn:microsoft.com/office/officeart/2005/8/layout/hierarchy3"/>
    <dgm:cxn modelId="{BC67816D-7DD1-4F43-BCA0-20462281F316}" type="presOf" srcId="{11CF38B5-9AD4-45F7-95AF-766C36DEC300}" destId="{A1D4552F-6AA5-4A1F-BEA8-E8587D18DD08}" srcOrd="0" destOrd="0" presId="urn:microsoft.com/office/officeart/2005/8/layout/hierarchy3"/>
    <dgm:cxn modelId="{C93795D4-93DB-4005-8344-4E9FFFEC89B4}" type="presParOf" srcId="{CC74F458-D5AD-4027-BDEC-FB9BD7C0D079}" destId="{E18BF794-03BF-4A59-B169-7C189000249C}" srcOrd="1" destOrd="1" presId="urn:microsoft.com/office/officeart/2005/8/layout/hierarchy3"/>
    <dgm:cxn modelId="{A72C61C1-42B9-471F-ADF1-84B6F8C281B0}" type="presOf" srcId="{6DAA20DF-C48E-4814-8279-61BD9F64FA47}" destId="{E18BF794-03BF-4A59-B169-7C189000249C}" srcOrd="0"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6AFF7EE-9D4E-4A9A-924C-E6FFA56B0D39}"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zh-CN" altLang="en-US"/>
        </a:p>
      </dgm:t>
    </dgm:pt>
    <dgm:pt modelId="{2D881792-93DA-450E-A3B7-3233262743EB}">
      <dgm:prSet phldrT="[文本]" custT="1"/>
      <dgm:spPr/>
      <dgm:t>
        <a:bodyPr/>
        <a:lstStyle/>
        <a:p>
          <a:pPr algn="l">
            <a:buNone/>
          </a:pPr>
          <a:r>
            <a:rPr lang="en-US" altLang="zh-CN" sz="2200" b="1" dirty="0">
              <a:solidFill>
                <a:schemeClr val="bg1"/>
              </a:solidFill>
              <a:latin typeface="宋体" panose="02010600030101010101" pitchFamily="2" charset="-122"/>
              <a:ea typeface="宋体" panose="02010600030101010101" pitchFamily="2" charset="-122"/>
            </a:rPr>
            <a:t>4. </a:t>
          </a:r>
          <a:r>
            <a:rPr lang="zh-CN" altLang="zh-CN" sz="2200" b="1" dirty="0">
              <a:solidFill>
                <a:schemeClr val="bg1"/>
              </a:solidFill>
              <a:latin typeface="宋体" panose="02010600030101010101" pitchFamily="2" charset="-122"/>
              <a:ea typeface="宋体" panose="02010600030101010101" pitchFamily="2" charset="-122"/>
            </a:rPr>
            <a:t>外部接口需求</a:t>
          </a:r>
          <a:endParaRPr lang="en-US" altLang="zh-CN" sz="2200" b="0" dirty="0">
            <a:solidFill>
              <a:schemeClr val="bg1"/>
            </a:solidFill>
            <a:latin typeface="宋体" panose="02010600030101010101" pitchFamily="2" charset="-122"/>
            <a:ea typeface="宋体" panose="02010600030101010101" pitchFamily="2" charset="-122"/>
          </a:endParaRPr>
        </a:p>
      </dgm:t>
    </dgm:pt>
    <dgm:pt modelId="{3B5455C4-BBAF-4E15-B981-70EF71BA4019}" cxnId="{DC1275AA-2F42-46CA-A38C-B20134411DCD}" type="parTrans">
      <dgm:prSet/>
      <dgm:spPr/>
      <dgm:t>
        <a:bodyPr/>
        <a:lstStyle/>
        <a:p>
          <a:endParaRPr lang="zh-CN" altLang="en-US"/>
        </a:p>
      </dgm:t>
    </dgm:pt>
    <dgm:pt modelId="{3DF9211D-2636-4EA4-AD2B-B97B5A3EBDAF}" cxnId="{DC1275AA-2F42-46CA-A38C-B20134411DCD}" type="sibTrans">
      <dgm:prSet/>
      <dgm:spPr/>
      <dgm:t>
        <a:bodyPr/>
        <a:lstStyle/>
        <a:p>
          <a:endParaRPr lang="zh-CN" altLang="en-US"/>
        </a:p>
      </dgm:t>
    </dgm:pt>
    <dgm:pt modelId="{186011A1-DC90-4B96-8166-07F96B0CDE8C}">
      <dgm:prSet phldrT="[文本]" custT="1"/>
      <dgm:spPr/>
      <dgm:t>
        <a:bodyPr/>
        <a:lstStyle/>
        <a:p>
          <a:pPr algn="l">
            <a:lnSpc>
              <a:spcPct val="90000"/>
            </a:lnSpc>
            <a:spcAft>
              <a:spcPct val="35000"/>
            </a:spcAft>
            <a:buNone/>
          </a:pPr>
          <a:r>
            <a:rPr lang="en-US" altLang="zh-CN" sz="2000" b="1" dirty="0">
              <a:solidFill>
                <a:schemeClr val="tx1"/>
              </a:solidFill>
              <a:latin typeface="宋体" panose="02010600030101010101" pitchFamily="2" charset="-122"/>
              <a:ea typeface="宋体" panose="02010600030101010101" pitchFamily="2" charset="-122"/>
            </a:rPr>
            <a:t>……</a:t>
          </a:r>
          <a:endParaRPr lang="zh-CN" altLang="en-US" sz="2000" b="0" dirty="0"/>
        </a:p>
      </dgm:t>
    </dgm:pt>
    <dgm:pt modelId="{A14F0235-3573-403B-9401-FF5D33AC343C}" cxnId="{27BF1515-DCA8-4486-A4A6-7C4EDF70F359}" type="parTrans">
      <dgm:prSet/>
      <dgm:spPr/>
      <dgm:t>
        <a:bodyPr/>
        <a:lstStyle/>
        <a:p>
          <a:pPr algn="l"/>
          <a:endParaRPr lang="zh-CN" altLang="en-US" sz="2000"/>
        </a:p>
      </dgm:t>
    </dgm:pt>
    <dgm:pt modelId="{072DD22B-81C1-4625-8A68-1B3C67854CEB}" cxnId="{27BF1515-DCA8-4486-A4A6-7C4EDF70F359}" type="sibTrans">
      <dgm:prSet/>
      <dgm:spPr/>
      <dgm:t>
        <a:bodyPr/>
        <a:lstStyle/>
        <a:p>
          <a:endParaRPr lang="zh-CN" altLang="en-US"/>
        </a:p>
      </dgm:t>
    </dgm:pt>
    <dgm:pt modelId="{A3DC183D-EF76-4B97-A16E-987AF78B51B6}">
      <dgm:prSet phldrT="[文本]" phldr="0" custT="1"/>
      <dgm:spPr/>
      <dgm:t>
        <a:bodyPr vert="horz" wrap="square"/>
        <a:p>
          <a:pPr algn="l">
            <a:lnSpc>
              <a:spcPct val="150000"/>
            </a:lnSpc>
            <a:spcBef>
              <a:spcPct val="0"/>
            </a:spcBef>
            <a:spcAft>
              <a:spcPct val="35000"/>
            </a:spcAft>
          </a:pPr>
          <a:r>
            <a:rPr lang="en-US" altLang="zh-CN" sz="2000" b="1" dirty="0">
              <a:solidFill>
                <a:schemeClr val="tx1"/>
              </a:solidFill>
              <a:latin typeface="宋体" panose="02010600030101010101" pitchFamily="2" charset="-122"/>
              <a:ea typeface="宋体" panose="02010600030101010101" pitchFamily="2" charset="-122"/>
            </a:rPr>
            <a:t>4.2 </a:t>
          </a:r>
          <a:r>
            <a:rPr lang="zh-CN" altLang="zh-CN" sz="2000" b="1" dirty="0">
              <a:solidFill>
                <a:schemeClr val="tx1"/>
              </a:solidFill>
              <a:latin typeface="宋体" panose="02010600030101010101" pitchFamily="2" charset="-122"/>
              <a:ea typeface="宋体" panose="02010600030101010101" pitchFamily="2" charset="-122"/>
            </a:rPr>
            <a:t>硬件接口</a:t>
          </a:r>
          <a:r>
            <a:rPr lang="zh-CN" altLang="zh-CN" sz="2000" b="1" dirty="0">
              <a:solidFill>
                <a:schemeClr val="tx1"/>
              </a:solidFill>
              <a:latin typeface="宋体" panose="02010600030101010101" pitchFamily="2" charset="-122"/>
              <a:ea typeface="宋体" panose="02010600030101010101" pitchFamily="2" charset="-122"/>
            </a:rPr>
            <a:t/>
          </a:r>
          <a:endParaRPr lang="zh-CN" altLang="zh-CN" sz="2000" b="1" dirty="0">
            <a:solidFill>
              <a:schemeClr val="tx1"/>
            </a:solidFill>
            <a:latin typeface="宋体" panose="02010600030101010101" pitchFamily="2" charset="-122"/>
            <a:ea typeface="宋体" panose="02010600030101010101" pitchFamily="2" charset="-122"/>
          </a:endParaRPr>
        </a:p>
        <a:p>
          <a:pPr algn="l">
            <a:lnSpc>
              <a:spcPct val="150000"/>
            </a:lnSpc>
            <a:spcBef>
              <a:spcPct val="0"/>
            </a:spcBef>
            <a:spcAft>
              <a:spcPct val="35000"/>
            </a:spcAft>
          </a:pPr>
          <a:r>
            <a:rPr lang="zh-CN" altLang="zh-CN" sz="2000" b="1" dirty="0">
              <a:solidFill>
                <a:srgbClr val="FF0000"/>
              </a:solidFill>
              <a:latin typeface="宋体" panose="02010600030101010101" pitchFamily="2" charset="-122"/>
              <a:ea typeface="宋体" panose="02010600030101010101" pitchFamily="2" charset="-122"/>
            </a:rPr>
            <a:t>描述系统中软件和硬件每一接口的特征</a:t>
          </a:r>
          <a:r>
            <a:rPr lang="zh-CN" altLang="zh-CN" sz="2000" b="1" dirty="0">
              <a:solidFill>
                <a:schemeClr val="tx1"/>
              </a:solidFill>
              <a:latin typeface="宋体" panose="02010600030101010101" pitchFamily="2" charset="-122"/>
              <a:ea typeface="宋体" panose="02010600030101010101" pitchFamily="2" charset="-122"/>
            </a:rPr>
            <a:t>。</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这种描述可能包括支持的硬件类型、软硬件之间交流的数据和控制信息的性质以及所使用的通信协议。 </a:t>
          </a:r>
          <a:r>
            <a:rPr lang="zh-CN" altLang="en-US" sz="2000" b="1" dirty="0"/>
            <a:t/>
          </a:r>
          <a:endParaRPr lang="zh-CN" altLang="en-US" sz="2000" b="1" dirty="0"/>
        </a:p>
      </dgm:t>
    </dgm:pt>
    <dgm:pt modelId="{1506DF2F-F2B5-4285-831F-B38F1ED4F41D}" cxnId="{46E55DB7-91F3-4F6D-A193-E1FC26474563}" type="parTrans">
      <dgm:prSet/>
      <dgm:spPr/>
      <dgm:t>
        <a:bodyPr/>
        <a:lstStyle/>
        <a:p>
          <a:pPr algn="l"/>
          <a:endParaRPr lang="zh-CN" altLang="en-US" sz="2000"/>
        </a:p>
      </dgm:t>
    </dgm:pt>
    <dgm:pt modelId="{306ACEF1-9977-471B-A859-B00A0572F7BF}" cxnId="{46E55DB7-91F3-4F6D-A193-E1FC26474563}" type="sibTrans">
      <dgm:prSet/>
      <dgm:spPr/>
      <dgm:t>
        <a:bodyPr/>
        <a:lstStyle/>
        <a:p>
          <a:endParaRPr lang="zh-CN" altLang="en-US"/>
        </a:p>
      </dgm:t>
    </dgm:pt>
    <dgm:pt modelId="{FD85D213-BF23-435B-980A-AE79635E9154}" type="pres">
      <dgm:prSet presAssocID="{76AFF7EE-9D4E-4A9A-924C-E6FFA56B0D39}" presName="diagram" presStyleCnt="0">
        <dgm:presLayoutVars>
          <dgm:chPref val="1"/>
          <dgm:dir/>
          <dgm:animOne val="branch"/>
          <dgm:animLvl val="lvl"/>
          <dgm:resizeHandles/>
        </dgm:presLayoutVars>
      </dgm:prSet>
      <dgm:spPr/>
    </dgm:pt>
    <dgm:pt modelId="{EDB58812-957E-4DF2-93AB-2BD44420C333}" type="pres">
      <dgm:prSet presAssocID="{2D881792-93DA-450E-A3B7-3233262743EB}" presName="root" presStyleCnt="0"/>
      <dgm:spPr/>
    </dgm:pt>
    <dgm:pt modelId="{522108C6-2CD3-47C6-9592-F0BEEC8661F0}" type="pres">
      <dgm:prSet presAssocID="{2D881792-93DA-450E-A3B7-3233262743EB}" presName="rootComposite" presStyleCnt="0"/>
      <dgm:spPr/>
    </dgm:pt>
    <dgm:pt modelId="{D16A1706-DC1C-4A6F-9991-02C4C05731D7}" type="pres">
      <dgm:prSet presAssocID="{2D881792-93DA-450E-A3B7-3233262743EB}" presName="rootText" presStyleLbl="node1" presStyleIdx="0" presStyleCnt="1" custScaleX="384387" custScaleY="122113" custLinFactNeighborX="827"/>
      <dgm:spPr/>
    </dgm:pt>
    <dgm:pt modelId="{F7EAEFE0-0C76-4055-92C0-8469DCF97615}" type="pres">
      <dgm:prSet presAssocID="{2D881792-93DA-450E-A3B7-3233262743EB}" presName="rootConnector" presStyleCnt="0"/>
      <dgm:spPr/>
    </dgm:pt>
    <dgm:pt modelId="{CC74F458-D5AD-4027-BDEC-FB9BD7C0D079}" type="pres">
      <dgm:prSet presAssocID="{2D881792-93DA-450E-A3B7-3233262743EB}" presName="childShape" presStyleCnt="0"/>
      <dgm:spPr/>
    </dgm:pt>
    <dgm:pt modelId="{536F5586-8B36-4D16-BDF4-A9954DAF67AE}" type="pres">
      <dgm:prSet presAssocID="{A14F0235-3573-403B-9401-FF5D33AC343C}" presName="Name13" presStyleLbl="parChTrans1D2" presStyleIdx="0" presStyleCnt="2"/>
      <dgm:spPr/>
    </dgm:pt>
    <dgm:pt modelId="{0553735B-102B-4F12-840C-3B08B20923D5}" type="pres">
      <dgm:prSet presAssocID="{186011A1-DC90-4B96-8166-07F96B0CDE8C}" presName="childText" presStyleLbl="bgAcc1" presStyleIdx="0" presStyleCnt="2" custScaleX="530046" custScaleY="76373">
        <dgm:presLayoutVars>
          <dgm:bulletEnabled val="1"/>
        </dgm:presLayoutVars>
      </dgm:prSet>
      <dgm:spPr/>
    </dgm:pt>
    <dgm:pt modelId="{489765B8-C366-4567-A5D2-67D7F7CD8BB4}" type="pres">
      <dgm:prSet presAssocID="{1506DF2F-F2B5-4285-831F-B38F1ED4F41D}" presName="Name13" presStyleLbl="parChTrans1D2" presStyleIdx="1" presStyleCnt="2"/>
      <dgm:spPr/>
    </dgm:pt>
    <dgm:pt modelId="{CCFD8D27-9029-4471-9CA3-B973629A44ED}" type="pres">
      <dgm:prSet presAssocID="{A3DC183D-EF76-4B97-A16E-987AF78B51B6}" presName="childText" presStyleLbl="bgAcc1" presStyleIdx="1" presStyleCnt="2" custScaleX="530054" custScaleY="270821">
        <dgm:presLayoutVars>
          <dgm:bulletEnabled val="1"/>
        </dgm:presLayoutVars>
      </dgm:prSet>
      <dgm:spPr/>
    </dgm:pt>
  </dgm:ptLst>
  <dgm:cxnLst>
    <dgm:cxn modelId="{DC1275AA-2F42-46CA-A38C-B20134411DCD}" srcId="{76AFF7EE-9D4E-4A9A-924C-E6FFA56B0D39}" destId="{2D881792-93DA-450E-A3B7-3233262743EB}" srcOrd="0" destOrd="0" parTransId="{3B5455C4-BBAF-4E15-B981-70EF71BA4019}" sibTransId="{3DF9211D-2636-4EA4-AD2B-B97B5A3EBDAF}"/>
    <dgm:cxn modelId="{27BF1515-DCA8-4486-A4A6-7C4EDF70F359}" srcId="{2D881792-93DA-450E-A3B7-3233262743EB}" destId="{186011A1-DC90-4B96-8166-07F96B0CDE8C}" srcOrd="0" destOrd="0" parTransId="{A14F0235-3573-403B-9401-FF5D33AC343C}" sibTransId="{072DD22B-81C1-4625-8A68-1B3C67854CEB}"/>
    <dgm:cxn modelId="{46E55DB7-91F3-4F6D-A193-E1FC26474563}" srcId="{2D881792-93DA-450E-A3B7-3233262743EB}" destId="{A3DC183D-EF76-4B97-A16E-987AF78B51B6}" srcOrd="1" destOrd="0" parTransId="{1506DF2F-F2B5-4285-831F-B38F1ED4F41D}" sibTransId="{306ACEF1-9977-471B-A859-B00A0572F7BF}"/>
    <dgm:cxn modelId="{54C349BF-37BA-401A-AF53-EA07025474F2}" type="presOf" srcId="{76AFF7EE-9D4E-4A9A-924C-E6FFA56B0D39}" destId="{FD85D213-BF23-435B-980A-AE79635E9154}" srcOrd="0" destOrd="0" presId="urn:microsoft.com/office/officeart/2005/8/layout/hierarchy3"/>
    <dgm:cxn modelId="{F3373182-780B-4BEC-912E-7950E1468EAC}" type="presParOf" srcId="{FD85D213-BF23-435B-980A-AE79635E9154}" destId="{EDB58812-957E-4DF2-93AB-2BD44420C333}" srcOrd="0" destOrd="0" presId="urn:microsoft.com/office/officeart/2005/8/layout/hierarchy3"/>
    <dgm:cxn modelId="{20ABB160-0B39-4E97-9F1E-54AB1C22CF7D}" type="presParOf" srcId="{EDB58812-957E-4DF2-93AB-2BD44420C333}" destId="{522108C6-2CD3-47C6-9592-F0BEEC8661F0}" srcOrd="0" destOrd="0" presId="urn:microsoft.com/office/officeart/2005/8/layout/hierarchy3"/>
    <dgm:cxn modelId="{9DD4A14D-03F1-4A66-BF9A-6CC5AC73FF9D}" type="presOf" srcId="{2D881792-93DA-450E-A3B7-3233262743EB}" destId="{522108C6-2CD3-47C6-9592-F0BEEC8661F0}" srcOrd="0" destOrd="0" presId="urn:microsoft.com/office/officeart/2005/8/layout/hierarchy3"/>
    <dgm:cxn modelId="{7A5E5D7B-7B8C-405F-BC69-280389CB6F4D}" type="presParOf" srcId="{522108C6-2CD3-47C6-9592-F0BEEC8661F0}" destId="{D16A1706-DC1C-4A6F-9991-02C4C05731D7}" srcOrd="0" destOrd="0" presId="urn:microsoft.com/office/officeart/2005/8/layout/hierarchy3"/>
    <dgm:cxn modelId="{F096550B-AA2A-4315-A733-2A954D9FADC0}" type="presOf" srcId="{2D881792-93DA-450E-A3B7-3233262743EB}" destId="{D16A1706-DC1C-4A6F-9991-02C4C05731D7}" srcOrd="0" destOrd="0" presId="urn:microsoft.com/office/officeart/2005/8/layout/hierarchy3"/>
    <dgm:cxn modelId="{B0BE3907-BAF7-4168-8858-61D839CE44F8}" type="presParOf" srcId="{522108C6-2CD3-47C6-9592-F0BEEC8661F0}" destId="{F7EAEFE0-0C76-4055-92C0-8469DCF97615}" srcOrd="1" destOrd="0" presId="urn:microsoft.com/office/officeart/2005/8/layout/hierarchy3"/>
    <dgm:cxn modelId="{FAC8DB1A-B580-4E4F-8A3E-BCD36970B5E9}" type="presOf" srcId="{2D881792-93DA-450E-A3B7-3233262743EB}" destId="{F7EAEFE0-0C76-4055-92C0-8469DCF97615}" srcOrd="0" destOrd="0" presId="urn:microsoft.com/office/officeart/2005/8/layout/hierarchy3"/>
    <dgm:cxn modelId="{7661BC21-4A54-4707-8D1E-279DC23DB0EE}" type="presParOf" srcId="{EDB58812-957E-4DF2-93AB-2BD44420C333}" destId="{CC74F458-D5AD-4027-BDEC-FB9BD7C0D079}" srcOrd="1" destOrd="0" presId="urn:microsoft.com/office/officeart/2005/8/layout/hierarchy3"/>
    <dgm:cxn modelId="{CDF70C53-AB34-46A7-A27C-A45E2FC0D8D0}" type="presParOf" srcId="{CC74F458-D5AD-4027-BDEC-FB9BD7C0D079}" destId="{536F5586-8B36-4D16-BDF4-A9954DAF67AE}" srcOrd="0" destOrd="1" presId="urn:microsoft.com/office/officeart/2005/8/layout/hierarchy3"/>
    <dgm:cxn modelId="{04EC19CE-F0B1-4B29-BB6F-A4ED048ED3E0}" type="presOf" srcId="{A14F0235-3573-403B-9401-FF5D33AC343C}" destId="{536F5586-8B36-4D16-BDF4-A9954DAF67AE}" srcOrd="0" destOrd="0" presId="urn:microsoft.com/office/officeart/2005/8/layout/hierarchy3"/>
    <dgm:cxn modelId="{71248394-7C62-4A0E-8346-3A93795D27F3}" type="presParOf" srcId="{CC74F458-D5AD-4027-BDEC-FB9BD7C0D079}" destId="{0553735B-102B-4F12-840C-3B08B20923D5}" srcOrd="1" destOrd="1" presId="urn:microsoft.com/office/officeart/2005/8/layout/hierarchy3"/>
    <dgm:cxn modelId="{F7500423-CE98-47DE-8AEE-AB84D8DE3A4C}" type="presOf" srcId="{186011A1-DC90-4B96-8166-07F96B0CDE8C}" destId="{0553735B-102B-4F12-840C-3B08B20923D5}" srcOrd="0" destOrd="0" presId="urn:microsoft.com/office/officeart/2005/8/layout/hierarchy3"/>
    <dgm:cxn modelId="{D5B34B17-51CE-4758-9E6C-42695E74B0DE}" type="presParOf" srcId="{CC74F458-D5AD-4027-BDEC-FB9BD7C0D079}" destId="{489765B8-C366-4567-A5D2-67D7F7CD8BB4}" srcOrd="2" destOrd="1" presId="urn:microsoft.com/office/officeart/2005/8/layout/hierarchy3"/>
    <dgm:cxn modelId="{9115DA95-CFB8-4BF9-B9FE-67DEF03DFEA3}" type="presOf" srcId="{1506DF2F-F2B5-4285-831F-B38F1ED4F41D}" destId="{489765B8-C366-4567-A5D2-67D7F7CD8BB4}" srcOrd="0" destOrd="0" presId="urn:microsoft.com/office/officeart/2005/8/layout/hierarchy3"/>
    <dgm:cxn modelId="{6778CD2D-621A-4967-BD32-607013135D37}" type="presParOf" srcId="{CC74F458-D5AD-4027-BDEC-FB9BD7C0D079}" destId="{CCFD8D27-9029-4471-9CA3-B973629A44ED}" srcOrd="3" destOrd="1" presId="urn:microsoft.com/office/officeart/2005/8/layout/hierarchy3"/>
    <dgm:cxn modelId="{BF508773-A03C-44B5-A34D-C75E156C6A48}" type="presOf" srcId="{A3DC183D-EF76-4B97-A16E-987AF78B51B6}" destId="{CCFD8D27-9029-4471-9CA3-B973629A44ED}" srcOrd="0"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6AFF7EE-9D4E-4A9A-924C-E6FFA56B0D39}"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zh-CN" altLang="en-US"/>
        </a:p>
      </dgm:t>
    </dgm:pt>
    <dgm:pt modelId="{2D881792-93DA-450E-A3B7-3233262743EB}">
      <dgm:prSet phldrT="[文本]" custT="1"/>
      <dgm:spPr/>
      <dgm:t>
        <a:bodyPr/>
        <a:lstStyle/>
        <a:p>
          <a:pPr algn="l">
            <a:buNone/>
          </a:pPr>
          <a:r>
            <a:rPr lang="en-US" altLang="zh-CN" sz="2200" b="1" dirty="0">
              <a:solidFill>
                <a:schemeClr val="bg1"/>
              </a:solidFill>
              <a:latin typeface="宋体" panose="02010600030101010101" pitchFamily="2" charset="-122"/>
              <a:ea typeface="宋体" panose="02010600030101010101" pitchFamily="2" charset="-122"/>
            </a:rPr>
            <a:t>4. </a:t>
          </a:r>
          <a:r>
            <a:rPr lang="zh-CN" altLang="zh-CN" sz="2200" b="1" dirty="0">
              <a:solidFill>
                <a:schemeClr val="bg1"/>
              </a:solidFill>
              <a:latin typeface="宋体" panose="02010600030101010101" pitchFamily="2" charset="-122"/>
              <a:ea typeface="宋体" panose="02010600030101010101" pitchFamily="2" charset="-122"/>
            </a:rPr>
            <a:t>外部接口需求</a:t>
          </a:r>
          <a:endParaRPr lang="en-US" altLang="zh-CN" sz="2200" b="0" dirty="0">
            <a:solidFill>
              <a:schemeClr val="bg1"/>
            </a:solidFill>
            <a:latin typeface="宋体" panose="02010600030101010101" pitchFamily="2" charset="-122"/>
            <a:ea typeface="宋体" panose="02010600030101010101" pitchFamily="2" charset="-122"/>
          </a:endParaRPr>
        </a:p>
      </dgm:t>
    </dgm:pt>
    <dgm:pt modelId="{3B5455C4-BBAF-4E15-B981-70EF71BA4019}" cxnId="{C6D153C0-9F1B-40FE-ABF4-C2EB4BED5F10}" type="parTrans">
      <dgm:prSet/>
      <dgm:spPr/>
      <dgm:t>
        <a:bodyPr/>
        <a:lstStyle/>
        <a:p>
          <a:endParaRPr lang="zh-CN" altLang="en-US"/>
        </a:p>
      </dgm:t>
    </dgm:pt>
    <dgm:pt modelId="{3DF9211D-2636-4EA4-AD2B-B97B5A3EBDAF}" cxnId="{C6D153C0-9F1B-40FE-ABF4-C2EB4BED5F10}" type="sibTrans">
      <dgm:prSet/>
      <dgm:spPr/>
      <dgm:t>
        <a:bodyPr/>
        <a:lstStyle/>
        <a:p>
          <a:endParaRPr lang="zh-CN" altLang="en-US"/>
        </a:p>
      </dgm:t>
    </dgm:pt>
    <dgm:pt modelId="{186011A1-DC90-4B96-8166-07F96B0CDE8C}">
      <dgm:prSet phldrT="[文本]" custT="1"/>
      <dgm:spPr/>
      <dgm:t>
        <a:bodyPr/>
        <a:lstStyle/>
        <a:p>
          <a:pPr algn="l">
            <a:lnSpc>
              <a:spcPct val="90000"/>
            </a:lnSpc>
            <a:spcAft>
              <a:spcPct val="35000"/>
            </a:spcAft>
            <a:buNone/>
          </a:pPr>
          <a:r>
            <a:rPr lang="en-US" altLang="zh-CN" sz="2000" b="1" dirty="0">
              <a:solidFill>
                <a:schemeClr val="tx1"/>
              </a:solidFill>
              <a:latin typeface="宋体" panose="02010600030101010101" pitchFamily="2" charset="-122"/>
              <a:ea typeface="宋体" panose="02010600030101010101" pitchFamily="2" charset="-122"/>
            </a:rPr>
            <a:t>……</a:t>
          </a:r>
          <a:endParaRPr lang="zh-CN" altLang="en-US" sz="2000" b="0" dirty="0"/>
        </a:p>
      </dgm:t>
    </dgm:pt>
    <dgm:pt modelId="{A14F0235-3573-403B-9401-FF5D33AC343C}" cxnId="{E35BFCFD-D3CA-4502-BE55-D0828F064951}" type="parTrans">
      <dgm:prSet/>
      <dgm:spPr/>
      <dgm:t>
        <a:bodyPr/>
        <a:lstStyle/>
        <a:p>
          <a:pPr algn="l"/>
          <a:endParaRPr lang="zh-CN" altLang="en-US" sz="2000"/>
        </a:p>
      </dgm:t>
    </dgm:pt>
    <dgm:pt modelId="{072DD22B-81C1-4625-8A68-1B3C67854CEB}" cxnId="{E35BFCFD-D3CA-4502-BE55-D0828F064951}" type="sibTrans">
      <dgm:prSet/>
      <dgm:spPr/>
      <dgm:t>
        <a:bodyPr/>
        <a:lstStyle/>
        <a:p>
          <a:endParaRPr lang="zh-CN" altLang="en-US"/>
        </a:p>
      </dgm:t>
    </dgm:pt>
    <dgm:pt modelId="{2D7B1467-EE1F-4E20-8F27-2BE3E5AACBDF}">
      <dgm:prSet phldr="0" custT="1"/>
      <dgm:spPr/>
      <dgm:t>
        <a:bodyPr vert="horz" wrap="square"/>
        <a:p>
          <a:pPr algn="l">
            <a:lnSpc>
              <a:spcPct val="90000"/>
            </a:lnSpc>
            <a:spcBef>
              <a:spcPct val="0"/>
            </a:spcBef>
            <a:spcAft>
              <a:spcPct val="35000"/>
            </a:spcAft>
          </a:pPr>
          <a:r>
            <a:rPr lang="en-US" altLang="zh-CN" sz="2000" b="1" dirty="0">
              <a:solidFill>
                <a:schemeClr val="tx1"/>
              </a:solidFill>
              <a:latin typeface="宋体" panose="02010600030101010101" pitchFamily="2" charset="-122"/>
              <a:ea typeface="宋体" panose="02010600030101010101" pitchFamily="2" charset="-122"/>
            </a:rPr>
            <a:t>4.3 </a:t>
          </a:r>
          <a:r>
            <a:rPr lang="zh-CN" altLang="zh-CN" sz="2000" b="1" dirty="0">
              <a:solidFill>
                <a:schemeClr val="tx1"/>
              </a:solidFill>
              <a:latin typeface="宋体" panose="02010600030101010101" pitchFamily="2" charset="-122"/>
              <a:ea typeface="宋体" panose="02010600030101010101" pitchFamily="2" charset="-122"/>
            </a:rPr>
            <a:t>软件接口</a:t>
          </a:r>
          <a:r>
            <a:rPr lang="zh-CN" altLang="zh-CN" sz="2000" b="1" dirty="0">
              <a:solidFill>
                <a:schemeClr val="tx1"/>
              </a:solidFill>
              <a:latin typeface="宋体" panose="02010600030101010101" pitchFamily="2" charset="-122"/>
              <a:ea typeface="宋体" panose="02010600030101010101" pitchFamily="2" charset="-122"/>
            </a:rPr>
            <a:t/>
          </a:r>
          <a:endParaRPr lang="zh-CN" altLang="zh-CN" sz="2000" b="1" dirty="0">
            <a:solidFill>
              <a:schemeClr val="tx1"/>
            </a:solidFill>
            <a:latin typeface="宋体" panose="02010600030101010101" pitchFamily="2" charset="-122"/>
            <a:ea typeface="宋体" panose="02010600030101010101" pitchFamily="2" charset="-122"/>
          </a:endParaRPr>
        </a:p>
        <a:p>
          <a:pPr algn="l">
            <a:lnSpc>
              <a:spcPct val="150000"/>
            </a:lnSpc>
            <a:spcBef>
              <a:spcPct val="0"/>
            </a:spcBef>
            <a:spcAft>
              <a:spcPct val="35000"/>
            </a:spcAft>
          </a:pPr>
          <a:r>
            <a:rPr lang="zh-CN" altLang="zh-CN" sz="1800" b="1" dirty="0">
              <a:solidFill>
                <a:srgbClr val="FF0000"/>
              </a:solidFill>
              <a:latin typeface="宋体" panose="02010600030101010101" pitchFamily="2" charset="-122"/>
              <a:ea typeface="宋体" panose="02010600030101010101" pitchFamily="2" charset="-122"/>
            </a:rPr>
            <a:t>描述该产品与其它外部组件</a:t>
          </a:r>
          <a:r>
            <a:rPr lang="en-US" altLang="zh-CN" sz="1800" b="1" dirty="0">
              <a:solidFill>
                <a:srgbClr val="FF0000"/>
              </a:solidFill>
              <a:latin typeface="宋体" panose="02010600030101010101" pitchFamily="2" charset="-122"/>
              <a:ea typeface="宋体" panose="02010600030101010101" pitchFamily="2" charset="-122"/>
            </a:rPr>
            <a:t>(</a:t>
          </a:r>
          <a:r>
            <a:rPr lang="zh-CN" altLang="zh-CN" sz="1800" b="1" dirty="0">
              <a:solidFill>
                <a:srgbClr val="FF0000"/>
              </a:solidFill>
              <a:latin typeface="宋体" panose="02010600030101010101" pitchFamily="2" charset="-122"/>
              <a:ea typeface="宋体" panose="02010600030101010101" pitchFamily="2" charset="-122"/>
            </a:rPr>
            <a:t>由名字和版本识别</a:t>
          </a:r>
          <a:r>
            <a:rPr lang="en-US" altLang="zh-CN" sz="1800" b="1" dirty="0">
              <a:solidFill>
                <a:srgbClr val="FF0000"/>
              </a:solidFill>
              <a:latin typeface="宋体" panose="02010600030101010101" pitchFamily="2" charset="-122"/>
              <a:ea typeface="宋体" panose="02010600030101010101" pitchFamily="2" charset="-122"/>
            </a:rPr>
            <a:t>)</a:t>
          </a:r>
          <a:r>
            <a:rPr lang="zh-CN" altLang="zh-CN" sz="1800" b="1" dirty="0">
              <a:solidFill>
                <a:srgbClr val="FF0000"/>
              </a:solidFill>
              <a:latin typeface="宋体" panose="02010600030101010101" pitchFamily="2" charset="-122"/>
              <a:ea typeface="宋体" panose="02010600030101010101" pitchFamily="2" charset="-122"/>
            </a:rPr>
            <a:t>的连接</a:t>
          </a:r>
          <a:r>
            <a:rPr lang="zh-CN" altLang="zh-CN" sz="1800" b="1" dirty="0">
              <a:solidFill>
                <a:schemeClr val="tx1"/>
              </a:solidFill>
              <a:latin typeface="宋体" panose="02010600030101010101" pitchFamily="2" charset="-122"/>
              <a:ea typeface="宋体" panose="02010600030101010101" pitchFamily="2" charset="-122"/>
            </a:rPr>
            <a:t>，包括数据库、操作系统、工具、库和集成的商业组件</a:t>
          </a:r>
          <a:r>
            <a:rPr lang="zh-CN" altLang="zh-CN" sz="2000" b="1" dirty="0">
              <a:solidFill>
                <a:schemeClr val="tx1"/>
              </a:solidFill>
              <a:latin typeface="宋体" panose="02010600030101010101" pitchFamily="2" charset="-122"/>
              <a:ea typeface="宋体" panose="02010600030101010101" pitchFamily="2" charset="-122"/>
            </a:rPr>
            <a:t>。</a:t>
          </a:r>
          <a:r>
            <a:rPr lang="en-US" altLang="zh-CN" sz="2000" b="1" dirty="0">
              <a:solidFill>
                <a:schemeClr val="tx1"/>
              </a:solidFill>
              <a:latin typeface="宋体" panose="02010600030101010101" pitchFamily="2" charset="-122"/>
              <a:ea typeface="宋体" panose="02010600030101010101" pitchFamily="2" charset="-122"/>
            </a:rPr>
            <a:t> </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明确并描述在软件组件之间交换数据或消息的目的。描述所需要的服务以及内部组件通信的性质。确定将在组件之间共享的数据。</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
          </a:r>
          <a:endPar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dgm:t>
    </dgm:pt>
    <dgm:pt modelId="{C8D882F6-9110-4BDB-8247-83755D1ACBC6}" cxnId="{8B0A8F81-EF28-46A1-8DC0-A4008D6EF551}" type="parTrans">
      <dgm:prSet/>
      <dgm:spPr/>
      <dgm:t>
        <a:bodyPr/>
        <a:lstStyle/>
        <a:p>
          <a:endParaRPr lang="zh-CN" altLang="en-US"/>
        </a:p>
      </dgm:t>
    </dgm:pt>
    <dgm:pt modelId="{F1146F56-6BF6-4C93-B0B2-DBB4519639AB}" cxnId="{8B0A8F81-EF28-46A1-8DC0-A4008D6EF551}" type="sibTrans">
      <dgm:prSet/>
      <dgm:spPr/>
      <dgm:t>
        <a:bodyPr/>
        <a:lstStyle/>
        <a:p>
          <a:endParaRPr lang="zh-CN" altLang="en-US"/>
        </a:p>
      </dgm:t>
    </dgm:pt>
    <dgm:pt modelId="{FD85D213-BF23-435B-980A-AE79635E9154}" type="pres">
      <dgm:prSet presAssocID="{76AFF7EE-9D4E-4A9A-924C-E6FFA56B0D39}" presName="diagram" presStyleCnt="0">
        <dgm:presLayoutVars>
          <dgm:chPref val="1"/>
          <dgm:dir/>
          <dgm:animOne val="branch"/>
          <dgm:animLvl val="lvl"/>
          <dgm:resizeHandles/>
        </dgm:presLayoutVars>
      </dgm:prSet>
      <dgm:spPr/>
    </dgm:pt>
    <dgm:pt modelId="{EDB58812-957E-4DF2-93AB-2BD44420C333}" type="pres">
      <dgm:prSet presAssocID="{2D881792-93DA-450E-A3B7-3233262743EB}" presName="root" presStyleCnt="0"/>
      <dgm:spPr/>
    </dgm:pt>
    <dgm:pt modelId="{522108C6-2CD3-47C6-9592-F0BEEC8661F0}" type="pres">
      <dgm:prSet presAssocID="{2D881792-93DA-450E-A3B7-3233262743EB}" presName="rootComposite" presStyleCnt="0"/>
      <dgm:spPr/>
    </dgm:pt>
    <dgm:pt modelId="{D16A1706-DC1C-4A6F-9991-02C4C05731D7}" type="pres">
      <dgm:prSet presAssocID="{2D881792-93DA-450E-A3B7-3233262743EB}" presName="rootText" presStyleLbl="node1" presStyleIdx="0" presStyleCnt="1" custScaleX="384387" custScaleY="122113" custLinFactNeighborX="827"/>
      <dgm:spPr/>
    </dgm:pt>
    <dgm:pt modelId="{F7EAEFE0-0C76-4055-92C0-8469DCF97615}" type="pres">
      <dgm:prSet presAssocID="{2D881792-93DA-450E-A3B7-3233262743EB}" presName="rootConnector" presStyleCnt="0"/>
      <dgm:spPr/>
    </dgm:pt>
    <dgm:pt modelId="{CC74F458-D5AD-4027-BDEC-FB9BD7C0D079}" type="pres">
      <dgm:prSet presAssocID="{2D881792-93DA-450E-A3B7-3233262743EB}" presName="childShape" presStyleCnt="0"/>
      <dgm:spPr/>
    </dgm:pt>
    <dgm:pt modelId="{536F5586-8B36-4D16-BDF4-A9954DAF67AE}" type="pres">
      <dgm:prSet presAssocID="{A14F0235-3573-403B-9401-FF5D33AC343C}" presName="Name13" presStyleLbl="parChTrans1D2" presStyleIdx="0" presStyleCnt="2"/>
      <dgm:spPr/>
    </dgm:pt>
    <dgm:pt modelId="{0553735B-102B-4F12-840C-3B08B20923D5}" type="pres">
      <dgm:prSet presAssocID="{186011A1-DC90-4B96-8166-07F96B0CDE8C}" presName="childText" presStyleLbl="bgAcc1" presStyleIdx="0" presStyleCnt="2" custScaleX="530046" custScaleY="76373">
        <dgm:presLayoutVars>
          <dgm:bulletEnabled val="1"/>
        </dgm:presLayoutVars>
      </dgm:prSet>
      <dgm:spPr/>
    </dgm:pt>
    <dgm:pt modelId="{924564DF-1407-4D77-9E22-3F4E50ACFAB5}" type="pres">
      <dgm:prSet presAssocID="{C8D882F6-9110-4BDB-8247-83755D1ACBC6}" presName="Name13" presStyleLbl="parChTrans1D2" presStyleIdx="1" presStyleCnt="2"/>
      <dgm:spPr/>
    </dgm:pt>
    <dgm:pt modelId="{222E51C5-6131-4E46-8260-7FE6BFD4C419}" type="pres">
      <dgm:prSet presAssocID="{2D7B1467-EE1F-4E20-8F27-2BE3E5AACBDF}" presName="childText" presStyleLbl="bgAcc1" presStyleIdx="1" presStyleCnt="2" custScaleX="531481" custScaleY="434888" custLinFactNeighborX="-1312" custLinFactNeighborY="5366">
        <dgm:presLayoutVars>
          <dgm:bulletEnabled val="1"/>
        </dgm:presLayoutVars>
      </dgm:prSet>
      <dgm:spPr/>
    </dgm:pt>
  </dgm:ptLst>
  <dgm:cxnLst>
    <dgm:cxn modelId="{C6D153C0-9F1B-40FE-ABF4-C2EB4BED5F10}" srcId="{76AFF7EE-9D4E-4A9A-924C-E6FFA56B0D39}" destId="{2D881792-93DA-450E-A3B7-3233262743EB}" srcOrd="0" destOrd="0" parTransId="{3B5455C4-BBAF-4E15-B981-70EF71BA4019}" sibTransId="{3DF9211D-2636-4EA4-AD2B-B97B5A3EBDAF}"/>
    <dgm:cxn modelId="{E35BFCFD-D3CA-4502-BE55-D0828F064951}" srcId="{2D881792-93DA-450E-A3B7-3233262743EB}" destId="{186011A1-DC90-4B96-8166-07F96B0CDE8C}" srcOrd="0" destOrd="0" parTransId="{A14F0235-3573-403B-9401-FF5D33AC343C}" sibTransId="{072DD22B-81C1-4625-8A68-1B3C67854CEB}"/>
    <dgm:cxn modelId="{8B0A8F81-EF28-46A1-8DC0-A4008D6EF551}" srcId="{2D881792-93DA-450E-A3B7-3233262743EB}" destId="{2D7B1467-EE1F-4E20-8F27-2BE3E5AACBDF}" srcOrd="1" destOrd="0" parTransId="{C8D882F6-9110-4BDB-8247-83755D1ACBC6}" sibTransId="{F1146F56-6BF6-4C93-B0B2-DBB4519639AB}"/>
    <dgm:cxn modelId="{2DDF8AF4-9BC7-4CF1-9362-12B77298D7D7}" type="presOf" srcId="{76AFF7EE-9D4E-4A9A-924C-E6FFA56B0D39}" destId="{FD85D213-BF23-435B-980A-AE79635E9154}" srcOrd="0" destOrd="0" presId="urn:microsoft.com/office/officeart/2005/8/layout/hierarchy3"/>
    <dgm:cxn modelId="{3F563BA7-1EF1-4973-B5C2-06B2CC779DA4}" type="presParOf" srcId="{FD85D213-BF23-435B-980A-AE79635E9154}" destId="{EDB58812-957E-4DF2-93AB-2BD44420C333}" srcOrd="0" destOrd="0" presId="urn:microsoft.com/office/officeart/2005/8/layout/hierarchy3"/>
    <dgm:cxn modelId="{A6E9BA0F-C030-407B-BBC5-31506A62D684}" type="presParOf" srcId="{EDB58812-957E-4DF2-93AB-2BD44420C333}" destId="{522108C6-2CD3-47C6-9592-F0BEEC8661F0}" srcOrd="0" destOrd="0" presId="urn:microsoft.com/office/officeart/2005/8/layout/hierarchy3"/>
    <dgm:cxn modelId="{CD518442-034F-45F3-8D5E-1FE3733A57A1}" type="presOf" srcId="{2D881792-93DA-450E-A3B7-3233262743EB}" destId="{522108C6-2CD3-47C6-9592-F0BEEC8661F0}" srcOrd="0" destOrd="0" presId="urn:microsoft.com/office/officeart/2005/8/layout/hierarchy3"/>
    <dgm:cxn modelId="{8510D1BB-0274-422C-8DDF-68A31E4DEB4E}" type="presParOf" srcId="{522108C6-2CD3-47C6-9592-F0BEEC8661F0}" destId="{D16A1706-DC1C-4A6F-9991-02C4C05731D7}" srcOrd="0" destOrd="0" presId="urn:microsoft.com/office/officeart/2005/8/layout/hierarchy3"/>
    <dgm:cxn modelId="{5908BAE9-FC24-450C-99D0-0988E711C38E}" type="presOf" srcId="{2D881792-93DA-450E-A3B7-3233262743EB}" destId="{D16A1706-DC1C-4A6F-9991-02C4C05731D7}" srcOrd="0" destOrd="0" presId="urn:microsoft.com/office/officeart/2005/8/layout/hierarchy3"/>
    <dgm:cxn modelId="{4E10A476-55F2-47EB-987C-DE7C905308A1}" type="presParOf" srcId="{522108C6-2CD3-47C6-9592-F0BEEC8661F0}" destId="{F7EAEFE0-0C76-4055-92C0-8469DCF97615}" srcOrd="1" destOrd="0" presId="urn:microsoft.com/office/officeart/2005/8/layout/hierarchy3"/>
    <dgm:cxn modelId="{338D0B49-7AC5-45DD-BA26-E9543A78CDE6}" type="presOf" srcId="{2D881792-93DA-450E-A3B7-3233262743EB}" destId="{F7EAEFE0-0C76-4055-92C0-8469DCF97615}" srcOrd="0" destOrd="0" presId="urn:microsoft.com/office/officeart/2005/8/layout/hierarchy3"/>
    <dgm:cxn modelId="{AF1331E3-F12B-468C-9C01-A94F71B63C98}" type="presParOf" srcId="{EDB58812-957E-4DF2-93AB-2BD44420C333}" destId="{CC74F458-D5AD-4027-BDEC-FB9BD7C0D079}" srcOrd="1" destOrd="0" presId="urn:microsoft.com/office/officeart/2005/8/layout/hierarchy3"/>
    <dgm:cxn modelId="{EDB95AD1-6B60-4639-AC54-8853B4DAED7A}" type="presParOf" srcId="{CC74F458-D5AD-4027-BDEC-FB9BD7C0D079}" destId="{536F5586-8B36-4D16-BDF4-A9954DAF67AE}" srcOrd="0" destOrd="1" presId="urn:microsoft.com/office/officeart/2005/8/layout/hierarchy3"/>
    <dgm:cxn modelId="{08F66D8F-7D7A-4B55-A00B-87883ECE0B96}" type="presOf" srcId="{A14F0235-3573-403B-9401-FF5D33AC343C}" destId="{536F5586-8B36-4D16-BDF4-A9954DAF67AE}" srcOrd="0" destOrd="0" presId="urn:microsoft.com/office/officeart/2005/8/layout/hierarchy3"/>
    <dgm:cxn modelId="{E16FA3D0-BBCA-44D0-BCF9-F3FF7B974A88}" type="presParOf" srcId="{CC74F458-D5AD-4027-BDEC-FB9BD7C0D079}" destId="{0553735B-102B-4F12-840C-3B08B20923D5}" srcOrd="1" destOrd="1" presId="urn:microsoft.com/office/officeart/2005/8/layout/hierarchy3"/>
    <dgm:cxn modelId="{56226A56-1394-4AE6-B361-B9ADF57D5B23}" type="presOf" srcId="{186011A1-DC90-4B96-8166-07F96B0CDE8C}" destId="{0553735B-102B-4F12-840C-3B08B20923D5}" srcOrd="0" destOrd="0" presId="urn:microsoft.com/office/officeart/2005/8/layout/hierarchy3"/>
    <dgm:cxn modelId="{261C0B95-9EE1-4F74-A735-381035E64B26}" type="presParOf" srcId="{CC74F458-D5AD-4027-BDEC-FB9BD7C0D079}" destId="{924564DF-1407-4D77-9E22-3F4E50ACFAB5}" srcOrd="2" destOrd="1" presId="urn:microsoft.com/office/officeart/2005/8/layout/hierarchy3"/>
    <dgm:cxn modelId="{72E2198E-96CB-439D-A336-8819F411F3BF}" type="presOf" srcId="{C8D882F6-9110-4BDB-8247-83755D1ACBC6}" destId="{924564DF-1407-4D77-9E22-3F4E50ACFAB5}" srcOrd="0" destOrd="0" presId="urn:microsoft.com/office/officeart/2005/8/layout/hierarchy3"/>
    <dgm:cxn modelId="{6A691877-1E48-4ABA-B8FC-A7BBB748A70D}" type="presParOf" srcId="{CC74F458-D5AD-4027-BDEC-FB9BD7C0D079}" destId="{222E51C5-6131-4E46-8260-7FE6BFD4C419}" srcOrd="3" destOrd="1" presId="urn:microsoft.com/office/officeart/2005/8/layout/hierarchy3"/>
    <dgm:cxn modelId="{5DA7B518-F2E5-4447-A3E1-6B35B825710D}" type="presOf" srcId="{2D7B1467-EE1F-4E20-8F27-2BE3E5AACBDF}" destId="{222E51C5-6131-4E46-8260-7FE6BFD4C419}" srcOrd="0"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4CBAEE-F77B-4FFD-A4CD-0A295AE549B7}"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5292A461-6A93-435D-B613-C7CE4399A6EA}">
      <dgm:prSet phldrT="[文本]" custT="1"/>
      <dgm:spPr/>
      <dgm:t>
        <a:bodyPr/>
        <a:lstStyle/>
        <a:p>
          <a:r>
            <a:rPr lang="en-US" altLang="zh-CN" sz="3200" dirty="0"/>
            <a:t>04</a:t>
          </a:r>
          <a:endParaRPr lang="zh-CN" altLang="en-US" sz="3200" dirty="0"/>
        </a:p>
      </dgm:t>
    </dgm:pt>
    <dgm:pt modelId="{E3BEFFB1-BDF6-4D3A-85F1-86BB9EE846F7}" cxnId="{0CF3FB1D-BED5-4D4F-BD68-0DD6892B6910}" type="parTrans">
      <dgm:prSet/>
      <dgm:spPr/>
      <dgm:t>
        <a:bodyPr/>
        <a:lstStyle/>
        <a:p>
          <a:endParaRPr lang="zh-CN" altLang="en-US" sz="2400"/>
        </a:p>
      </dgm:t>
    </dgm:pt>
    <dgm:pt modelId="{2CFD8DFC-7DCD-4889-835B-430E0BD4E091}" cxnId="{0CF3FB1D-BED5-4D4F-BD68-0DD6892B6910}" type="sibTrans">
      <dgm:prSet/>
      <dgm:spPr/>
      <dgm:t>
        <a:bodyPr/>
        <a:lstStyle/>
        <a:p>
          <a:endParaRPr lang="zh-CN" altLang="en-US" sz="2400"/>
        </a:p>
      </dgm:t>
    </dgm:pt>
    <dgm:pt modelId="{53DD6487-5B21-4117-AD79-7A28D9A192EF}">
      <dgm:prSet phldrT="[文本]" custT="1"/>
      <dgm:spPr/>
      <dgm:t>
        <a:bodyPr/>
        <a:lstStyle/>
        <a:p>
          <a:pPr>
            <a:lnSpc>
              <a:spcPct val="150000"/>
            </a:lnSpc>
          </a:pPr>
          <a:r>
            <a:rPr lang="zh-CN" altLang="en-US" sz="2200" b="1" dirty="0">
              <a:solidFill>
                <a:srgbClr val="C00000"/>
              </a:solidFill>
              <a:latin typeface="宋体" panose="02010600030101010101" pitchFamily="2" charset="-122"/>
              <a:ea typeface="宋体" panose="02010600030101010101" pitchFamily="2" charset="-122"/>
              <a:cs typeface="宋体" panose="02010600030101010101" pitchFamily="2" charset="-122"/>
            </a:rPr>
            <a:t>需求开发的最终成果是：</a:t>
          </a:r>
          <a:r>
            <a:rPr lang="zh-CN" altLang="en-US" sz="2200" b="0" dirty="0">
              <a:solidFill>
                <a:schemeClr val="tx1"/>
              </a:solidFill>
              <a:latin typeface="宋体" panose="02010600030101010101" pitchFamily="2" charset="-122"/>
              <a:ea typeface="宋体" panose="02010600030101010101" pitchFamily="2" charset="-122"/>
              <a:cs typeface="宋体" panose="02010600030101010101" pitchFamily="2" charset="-122"/>
            </a:rPr>
            <a:t>客户和开发小组对将要开发的产品达成一致协议，这一协议综合了业务需求、用户需求、软件功能和非功能需求等。</a:t>
          </a:r>
          <a:endParaRPr lang="zh-CN" altLang="en-US" sz="2200" dirty="0">
            <a:solidFill>
              <a:schemeClr val="tx1"/>
            </a:solidFill>
          </a:endParaRPr>
        </a:p>
      </dgm:t>
    </dgm:pt>
    <dgm:pt modelId="{1C5BA6F1-83AC-45A0-8919-ABFE0D76E92B}" cxnId="{45DBF6F8-798F-427A-86C1-A251E211E925}" type="parTrans">
      <dgm:prSet/>
      <dgm:spPr/>
      <dgm:t>
        <a:bodyPr/>
        <a:lstStyle/>
        <a:p>
          <a:endParaRPr lang="zh-CN" altLang="en-US" sz="2400"/>
        </a:p>
      </dgm:t>
    </dgm:pt>
    <dgm:pt modelId="{6CA50C8A-B643-4681-B2C2-54B7B828FAC8}" cxnId="{45DBF6F8-798F-427A-86C1-A251E211E925}" type="sibTrans">
      <dgm:prSet/>
      <dgm:spPr/>
      <dgm:t>
        <a:bodyPr/>
        <a:lstStyle/>
        <a:p>
          <a:endParaRPr lang="zh-CN" altLang="en-US" sz="2400"/>
        </a:p>
      </dgm:t>
    </dgm:pt>
    <dgm:pt modelId="{62C2B4B0-C979-4F81-B8CC-EE398F9B67C3}">
      <dgm:prSet phldrT="[文本]" custT="1"/>
      <dgm:spPr/>
      <dgm:t>
        <a:bodyPr/>
        <a:lstStyle/>
        <a:p>
          <a:r>
            <a:rPr lang="en-US" altLang="zh-CN" sz="3200" dirty="0"/>
            <a:t>05</a:t>
          </a:r>
          <a:endParaRPr lang="zh-CN" altLang="en-US" sz="3200" dirty="0"/>
        </a:p>
      </dgm:t>
    </dgm:pt>
    <dgm:pt modelId="{1F791DB0-15E4-469E-AE8F-F5FE74846F1F}" cxnId="{D331EF67-1793-4B1A-A5DB-06D763E03476}" type="parTrans">
      <dgm:prSet/>
      <dgm:spPr/>
      <dgm:t>
        <a:bodyPr/>
        <a:lstStyle/>
        <a:p>
          <a:endParaRPr lang="zh-CN" altLang="en-US" sz="2400"/>
        </a:p>
      </dgm:t>
    </dgm:pt>
    <dgm:pt modelId="{5FF183CB-8804-49F8-A76D-A3E20A322AFE}" cxnId="{D331EF67-1793-4B1A-A5DB-06D763E03476}" type="sibTrans">
      <dgm:prSet/>
      <dgm:spPr/>
      <dgm:t>
        <a:bodyPr/>
        <a:lstStyle/>
        <a:p>
          <a:endParaRPr lang="zh-CN" altLang="en-US" sz="2400"/>
        </a:p>
      </dgm:t>
    </dgm:pt>
    <dgm:pt modelId="{959C8995-9FDC-4524-AB77-BA4E6892A412}">
      <dgm:prSet phldrT="[文本]" custT="1"/>
      <dgm:spPr/>
      <dgm:t>
        <a:bodyPr/>
        <a:lstStyle/>
        <a:p>
          <a:pPr>
            <a:lnSpc>
              <a:spcPct val="150000"/>
            </a:lnSpc>
            <a:buClrTx/>
            <a:buSzTx/>
          </a:pPr>
          <a:r>
            <a:rPr lang="zh-CN" altLang="en-US" sz="2200" b="0" dirty="0">
              <a:solidFill>
                <a:schemeClr val="tx1"/>
              </a:solidFill>
              <a:latin typeface="宋体" panose="02010600030101010101" pitchFamily="2" charset="-122"/>
              <a:ea typeface="宋体" panose="02010600030101010101" pitchFamily="2" charset="-122"/>
              <a:cs typeface="宋体" panose="02010600030101010101" pitchFamily="2" charset="-122"/>
            </a:rPr>
            <a:t>项目视图和范围文档包含了业务需求，而用例文档则包含了用户需求。</a:t>
          </a:r>
          <a:endParaRPr lang="zh-CN" altLang="en-US" sz="2200" dirty="0">
            <a:solidFill>
              <a:schemeClr val="tx1"/>
            </a:solidFill>
          </a:endParaRPr>
        </a:p>
      </dgm:t>
    </dgm:pt>
    <dgm:pt modelId="{8B84B5FF-E872-4E67-BFA9-E80374006550}" cxnId="{C924A926-8077-4167-BE73-A38370A0BA62}" type="parTrans">
      <dgm:prSet/>
      <dgm:spPr/>
      <dgm:t>
        <a:bodyPr/>
        <a:lstStyle/>
        <a:p>
          <a:endParaRPr lang="zh-CN" altLang="en-US" sz="2400"/>
        </a:p>
      </dgm:t>
    </dgm:pt>
    <dgm:pt modelId="{81BF9148-AD55-4270-B4BA-76A00D88C85C}" cxnId="{C924A926-8077-4167-BE73-A38370A0BA62}" type="sibTrans">
      <dgm:prSet/>
      <dgm:spPr/>
      <dgm:t>
        <a:bodyPr/>
        <a:lstStyle/>
        <a:p>
          <a:endParaRPr lang="zh-CN" altLang="en-US" sz="2400"/>
        </a:p>
      </dgm:t>
    </dgm:pt>
    <dgm:pt modelId="{7B3C3068-8E1B-4108-A95F-B6610159E165}">
      <dgm:prSet phldrT="[文本]" custT="1"/>
      <dgm:spPr/>
      <dgm:t>
        <a:bodyPr/>
        <a:lstStyle/>
        <a:p>
          <a:r>
            <a:rPr lang="en-US" altLang="zh-CN" sz="3200" dirty="0"/>
            <a:t>06</a:t>
          </a:r>
          <a:endParaRPr lang="zh-CN" altLang="en-US" sz="3200" dirty="0"/>
        </a:p>
      </dgm:t>
    </dgm:pt>
    <dgm:pt modelId="{3B8F16A0-CEA2-40D2-BA28-1BE380EA107B}" cxnId="{562589A3-1895-4E5C-8054-08E153831818}" type="parTrans">
      <dgm:prSet/>
      <dgm:spPr/>
      <dgm:t>
        <a:bodyPr/>
        <a:lstStyle/>
        <a:p>
          <a:endParaRPr lang="zh-CN" altLang="en-US" sz="2400"/>
        </a:p>
      </dgm:t>
    </dgm:pt>
    <dgm:pt modelId="{EC98047A-BEF0-4FC4-9E22-22DE276EC4E0}" cxnId="{562589A3-1895-4E5C-8054-08E153831818}" type="sibTrans">
      <dgm:prSet/>
      <dgm:spPr/>
      <dgm:t>
        <a:bodyPr/>
        <a:lstStyle/>
        <a:p>
          <a:endParaRPr lang="zh-CN" altLang="en-US" sz="2400"/>
        </a:p>
      </dgm:t>
    </dgm:pt>
    <dgm:pt modelId="{9AFC30B7-1A34-44C8-9DB1-35F583112015}">
      <dgm:prSet phldrT="[文本]" custT="1"/>
      <dgm:spPr/>
      <dgm:t>
        <a:bodyPr/>
        <a:lstStyle/>
        <a:p>
          <a:pPr>
            <a:lnSpc>
              <a:spcPct val="150000"/>
            </a:lnSpc>
            <a:buClrTx/>
            <a:buSzTx/>
          </a:pPr>
          <a:r>
            <a:rPr lang="zh-CN" altLang="en-US" sz="2200" b="0" dirty="0">
              <a:solidFill>
                <a:schemeClr val="tx1"/>
              </a:solidFill>
              <a:latin typeface="宋体" panose="02010600030101010101" pitchFamily="2" charset="-122"/>
              <a:ea typeface="宋体" panose="02010600030101010101" pitchFamily="2" charset="-122"/>
              <a:cs typeface="宋体" panose="02010600030101010101" pitchFamily="2" charset="-122"/>
            </a:rPr>
            <a:t>编写从用例派生出的功能需求文档，还要编写产品的非功能需求文档，包括质量属性和外部接口需求。</a:t>
          </a:r>
          <a:endParaRPr lang="zh-CN" altLang="en-US" sz="2200" dirty="0">
            <a:solidFill>
              <a:schemeClr val="tx1"/>
            </a:solidFill>
          </a:endParaRPr>
        </a:p>
      </dgm:t>
    </dgm:pt>
    <dgm:pt modelId="{8006E878-F68C-4514-BF30-5635A2616B9C}" cxnId="{2BCF6E61-9341-442B-9544-65C7B2F66820}" type="parTrans">
      <dgm:prSet/>
      <dgm:spPr/>
      <dgm:t>
        <a:bodyPr/>
        <a:lstStyle/>
        <a:p>
          <a:endParaRPr lang="zh-CN" altLang="en-US" sz="2400"/>
        </a:p>
      </dgm:t>
    </dgm:pt>
    <dgm:pt modelId="{62E45074-11C7-436B-BAAD-00F2100390B2}" cxnId="{2BCF6E61-9341-442B-9544-65C7B2F66820}" type="sibTrans">
      <dgm:prSet/>
      <dgm:spPr/>
      <dgm:t>
        <a:bodyPr/>
        <a:lstStyle/>
        <a:p>
          <a:endParaRPr lang="zh-CN" altLang="en-US" sz="2400"/>
        </a:p>
      </dgm:t>
    </dgm:pt>
    <dgm:pt modelId="{F059D8F7-BB41-4736-98D3-D651F6806327}">
      <dgm:prSet phldrT="[文本]" custT="1"/>
      <dgm:spPr/>
      <dgm:t>
        <a:bodyPr/>
        <a:lstStyle/>
        <a:p>
          <a:r>
            <a:rPr lang="en-US" altLang="zh-CN" sz="3200" dirty="0"/>
            <a:t>07</a:t>
          </a:r>
          <a:endParaRPr lang="zh-CN" altLang="en-US" sz="3200" dirty="0"/>
        </a:p>
      </dgm:t>
    </dgm:pt>
    <dgm:pt modelId="{92448B86-9137-4F10-B476-C5E7B12B49E6}" cxnId="{3380A162-D470-4486-994E-8247983F8FED}" type="parTrans">
      <dgm:prSet/>
      <dgm:spPr/>
      <dgm:t>
        <a:bodyPr/>
        <a:lstStyle/>
        <a:p>
          <a:endParaRPr lang="zh-CN" altLang="en-US"/>
        </a:p>
      </dgm:t>
    </dgm:pt>
    <dgm:pt modelId="{853AA74D-BC3D-4C4D-8A7D-412FC594EE91}" cxnId="{3380A162-D470-4486-994E-8247983F8FED}" type="sibTrans">
      <dgm:prSet/>
      <dgm:spPr/>
      <dgm:t>
        <a:bodyPr/>
        <a:lstStyle/>
        <a:p>
          <a:endParaRPr lang="zh-CN" altLang="en-US"/>
        </a:p>
      </dgm:t>
    </dgm:pt>
    <dgm:pt modelId="{62F79E06-2545-4C84-8A2D-4EBB06BEDCE3}">
      <dgm:prSet phldrT="[文本]" custT="1"/>
      <dgm:spPr/>
      <dgm:t>
        <a:bodyPr/>
        <a:lstStyle/>
        <a:p>
          <a:pPr>
            <a:lnSpc>
              <a:spcPct val="150000"/>
            </a:lnSpc>
            <a:buClrTx/>
            <a:buSzTx/>
          </a:pPr>
          <a:r>
            <a:rPr lang="zh-CN" altLang="en-US" sz="2200" b="0" dirty="0">
              <a:solidFill>
                <a:schemeClr val="tx1"/>
              </a:solidFill>
              <a:latin typeface="宋体" panose="02010600030101010101" pitchFamily="2" charset="-122"/>
              <a:ea typeface="宋体" panose="02010600030101010101" pitchFamily="2" charset="-122"/>
            </a:rPr>
            <a:t>只有以结构化和可读性方式编写这些文档，并由项目的风险承担者评审通过后，各方面人员才能确信他们所赞同的需求是可靠的。 </a:t>
          </a:r>
          <a:endParaRPr lang="zh-CN" altLang="en-US" sz="2200" dirty="0">
            <a:solidFill>
              <a:schemeClr val="tx1"/>
            </a:solidFill>
          </a:endParaRPr>
        </a:p>
      </dgm:t>
    </dgm:pt>
    <dgm:pt modelId="{488BAE9C-1550-4DD0-B47D-28274ECD0F9B}" cxnId="{575B7FE8-93C5-405C-ACA8-55D192844A7D}" type="parTrans">
      <dgm:prSet/>
      <dgm:spPr/>
      <dgm:t>
        <a:bodyPr/>
        <a:lstStyle/>
        <a:p>
          <a:endParaRPr lang="zh-CN" altLang="en-US"/>
        </a:p>
      </dgm:t>
    </dgm:pt>
    <dgm:pt modelId="{F7C80126-04A6-4421-A1FC-79879AEFD3F5}" cxnId="{575B7FE8-93C5-405C-ACA8-55D192844A7D}" type="sibTrans">
      <dgm:prSet/>
      <dgm:spPr/>
      <dgm:t>
        <a:bodyPr/>
        <a:lstStyle/>
        <a:p>
          <a:endParaRPr lang="zh-CN" altLang="en-US"/>
        </a:p>
      </dgm:t>
    </dgm:pt>
    <dgm:pt modelId="{763BE100-D97E-4EBF-9EFA-3B1BB6206522}" type="pres">
      <dgm:prSet presAssocID="{C64CBAEE-F77B-4FFD-A4CD-0A295AE549B7}" presName="linearFlow" presStyleCnt="0">
        <dgm:presLayoutVars>
          <dgm:dir/>
          <dgm:animLvl val="lvl"/>
          <dgm:resizeHandles val="exact"/>
        </dgm:presLayoutVars>
      </dgm:prSet>
      <dgm:spPr/>
    </dgm:pt>
    <dgm:pt modelId="{14AB2B08-B5FE-4C62-8AEC-263A68F78EBF}" type="pres">
      <dgm:prSet presAssocID="{5292A461-6A93-435D-B613-C7CE4399A6EA}" presName="composite" presStyleCnt="0"/>
      <dgm:spPr/>
    </dgm:pt>
    <dgm:pt modelId="{3F0347A7-8FFF-4F28-9E4C-06B961F33542}" type="pres">
      <dgm:prSet presAssocID="{5292A461-6A93-435D-B613-C7CE4399A6EA}" presName="parentText" presStyleLbl="alignNode1" presStyleIdx="0" presStyleCnt="4">
        <dgm:presLayoutVars>
          <dgm:chMax val="1"/>
          <dgm:bulletEnabled val="1"/>
        </dgm:presLayoutVars>
      </dgm:prSet>
      <dgm:spPr/>
    </dgm:pt>
    <dgm:pt modelId="{DBAAE191-20B8-44B1-8196-3205F26C32E3}" type="pres">
      <dgm:prSet presAssocID="{5292A461-6A93-435D-B613-C7CE4399A6EA}" presName="descendantText" presStyleLbl="alignAcc1" presStyleIdx="0" presStyleCnt="4" custScaleY="130829">
        <dgm:presLayoutVars>
          <dgm:bulletEnabled val="1"/>
        </dgm:presLayoutVars>
      </dgm:prSet>
      <dgm:spPr/>
    </dgm:pt>
    <dgm:pt modelId="{8D295749-C3E2-4FBE-A989-7F45B76D78E1}" type="pres">
      <dgm:prSet presAssocID="{2CFD8DFC-7DCD-4889-835B-430E0BD4E091}" presName="sp" presStyleCnt="0"/>
      <dgm:spPr/>
    </dgm:pt>
    <dgm:pt modelId="{4AA16C66-BFD2-4B96-A109-1ABA99605C34}" type="pres">
      <dgm:prSet presAssocID="{62C2B4B0-C979-4F81-B8CC-EE398F9B67C3}" presName="composite" presStyleCnt="0"/>
      <dgm:spPr/>
    </dgm:pt>
    <dgm:pt modelId="{DB4A0CAA-C91A-4B33-88C3-9EB7EFBBB8AD}" type="pres">
      <dgm:prSet presAssocID="{62C2B4B0-C979-4F81-B8CC-EE398F9B67C3}" presName="parentText" presStyleLbl="alignNode1" presStyleIdx="1" presStyleCnt="4">
        <dgm:presLayoutVars>
          <dgm:chMax val="1"/>
          <dgm:bulletEnabled val="1"/>
        </dgm:presLayoutVars>
      </dgm:prSet>
      <dgm:spPr/>
    </dgm:pt>
    <dgm:pt modelId="{4F9C0220-2516-4996-9201-2BDFF06BF4F5}" type="pres">
      <dgm:prSet presAssocID="{62C2B4B0-C979-4F81-B8CC-EE398F9B67C3}" presName="descendantText" presStyleLbl="alignAcc1" presStyleIdx="1" presStyleCnt="4" custScaleY="141141">
        <dgm:presLayoutVars>
          <dgm:bulletEnabled val="1"/>
        </dgm:presLayoutVars>
      </dgm:prSet>
      <dgm:spPr/>
    </dgm:pt>
    <dgm:pt modelId="{FB8D5A58-AEC4-4293-AD36-54BDC4D61332}" type="pres">
      <dgm:prSet presAssocID="{5FF183CB-8804-49F8-A76D-A3E20A322AFE}" presName="sp" presStyleCnt="0"/>
      <dgm:spPr/>
    </dgm:pt>
    <dgm:pt modelId="{0EC4FB45-28AB-493C-BEA9-17DCB55BEC85}" type="pres">
      <dgm:prSet presAssocID="{7B3C3068-8E1B-4108-A95F-B6610159E165}" presName="composite" presStyleCnt="0"/>
      <dgm:spPr/>
    </dgm:pt>
    <dgm:pt modelId="{D500B8B3-5F81-435A-AF3C-756D0F4C58A6}" type="pres">
      <dgm:prSet presAssocID="{7B3C3068-8E1B-4108-A95F-B6610159E165}" presName="parentText" presStyleLbl="alignNode1" presStyleIdx="2" presStyleCnt="4">
        <dgm:presLayoutVars>
          <dgm:chMax val="1"/>
          <dgm:bulletEnabled val="1"/>
        </dgm:presLayoutVars>
      </dgm:prSet>
      <dgm:spPr/>
    </dgm:pt>
    <dgm:pt modelId="{53C6CEB4-B003-4529-979C-3624467BFEA2}" type="pres">
      <dgm:prSet presAssocID="{7B3C3068-8E1B-4108-A95F-B6610159E165}" presName="descendantText" presStyleLbl="alignAcc1" presStyleIdx="2" presStyleCnt="4" custScaleY="134302">
        <dgm:presLayoutVars>
          <dgm:bulletEnabled val="1"/>
        </dgm:presLayoutVars>
      </dgm:prSet>
      <dgm:spPr/>
    </dgm:pt>
    <dgm:pt modelId="{3785CAFB-B609-4366-A967-C3971ED49EC6}" type="pres">
      <dgm:prSet presAssocID="{EC98047A-BEF0-4FC4-9E22-22DE276EC4E0}" presName="sp" presStyleCnt="0"/>
      <dgm:spPr/>
    </dgm:pt>
    <dgm:pt modelId="{80153F94-69D6-4226-BCAB-8F28B05B2A07}" type="pres">
      <dgm:prSet presAssocID="{F059D8F7-BB41-4736-98D3-D651F6806327}" presName="composite" presStyleCnt="0"/>
      <dgm:spPr/>
    </dgm:pt>
    <dgm:pt modelId="{0F5899D0-ED53-4D16-B412-AC0F3D9A4F47}" type="pres">
      <dgm:prSet presAssocID="{F059D8F7-BB41-4736-98D3-D651F6806327}" presName="parentText" presStyleLbl="alignNode1" presStyleIdx="3" presStyleCnt="4">
        <dgm:presLayoutVars>
          <dgm:chMax val="1"/>
          <dgm:bulletEnabled val="1"/>
        </dgm:presLayoutVars>
      </dgm:prSet>
      <dgm:spPr/>
    </dgm:pt>
    <dgm:pt modelId="{EE8D853F-02D4-4E84-874A-D732297881EF}" type="pres">
      <dgm:prSet presAssocID="{F059D8F7-BB41-4736-98D3-D651F6806327}" presName="descendantText" presStyleLbl="alignAcc1" presStyleIdx="3" presStyleCnt="4" custScaleY="136314">
        <dgm:presLayoutVars>
          <dgm:bulletEnabled val="1"/>
        </dgm:presLayoutVars>
      </dgm:prSet>
      <dgm:spPr/>
    </dgm:pt>
  </dgm:ptLst>
  <dgm:cxnLst>
    <dgm:cxn modelId="{0CF3FB1D-BED5-4D4F-BD68-0DD6892B6910}" srcId="{C64CBAEE-F77B-4FFD-A4CD-0A295AE549B7}" destId="{5292A461-6A93-435D-B613-C7CE4399A6EA}" srcOrd="0" destOrd="0" parTransId="{E3BEFFB1-BDF6-4D3A-85F1-86BB9EE846F7}" sibTransId="{2CFD8DFC-7DCD-4889-835B-430E0BD4E091}"/>
    <dgm:cxn modelId="{C924A926-8077-4167-BE73-A38370A0BA62}" srcId="{62C2B4B0-C979-4F81-B8CC-EE398F9B67C3}" destId="{959C8995-9FDC-4524-AB77-BA4E6892A412}" srcOrd="0" destOrd="0" parTransId="{8B84B5FF-E872-4E67-BFA9-E80374006550}" sibTransId="{81BF9148-AD55-4270-B4BA-76A00D88C85C}"/>
    <dgm:cxn modelId="{2BCF6E61-9341-442B-9544-65C7B2F66820}" srcId="{7B3C3068-8E1B-4108-A95F-B6610159E165}" destId="{9AFC30B7-1A34-44C8-9DB1-35F583112015}" srcOrd="0" destOrd="0" parTransId="{8006E878-F68C-4514-BF30-5635A2616B9C}" sibTransId="{62E45074-11C7-436B-BAAD-00F2100390B2}"/>
    <dgm:cxn modelId="{3380A162-D470-4486-994E-8247983F8FED}" srcId="{C64CBAEE-F77B-4FFD-A4CD-0A295AE549B7}" destId="{F059D8F7-BB41-4736-98D3-D651F6806327}" srcOrd="3" destOrd="0" parTransId="{92448B86-9137-4F10-B476-C5E7B12B49E6}" sibTransId="{853AA74D-BC3D-4C4D-8A7D-412FC594EE91}"/>
    <dgm:cxn modelId="{C4D6BA47-A88C-4132-8026-8E1C75EE4C45}" type="presOf" srcId="{959C8995-9FDC-4524-AB77-BA4E6892A412}" destId="{4F9C0220-2516-4996-9201-2BDFF06BF4F5}" srcOrd="0" destOrd="0" presId="urn:microsoft.com/office/officeart/2005/8/layout/chevron2"/>
    <dgm:cxn modelId="{D331EF67-1793-4B1A-A5DB-06D763E03476}" srcId="{C64CBAEE-F77B-4FFD-A4CD-0A295AE549B7}" destId="{62C2B4B0-C979-4F81-B8CC-EE398F9B67C3}" srcOrd="1" destOrd="0" parTransId="{1F791DB0-15E4-469E-AE8F-F5FE74846F1F}" sibTransId="{5FF183CB-8804-49F8-A76D-A3E20A322AFE}"/>
    <dgm:cxn modelId="{ED11516F-2924-4980-A29D-114466282A8A}" type="presOf" srcId="{9AFC30B7-1A34-44C8-9DB1-35F583112015}" destId="{53C6CEB4-B003-4529-979C-3624467BFEA2}" srcOrd="0" destOrd="0" presId="urn:microsoft.com/office/officeart/2005/8/layout/chevron2"/>
    <dgm:cxn modelId="{E9A42C55-D5A1-49AF-99FD-94343E23EB78}" type="presOf" srcId="{62C2B4B0-C979-4F81-B8CC-EE398F9B67C3}" destId="{DB4A0CAA-C91A-4B33-88C3-9EB7EFBBB8AD}" srcOrd="0" destOrd="0" presId="urn:microsoft.com/office/officeart/2005/8/layout/chevron2"/>
    <dgm:cxn modelId="{50E2625A-6E14-4642-BEF4-21413E35D26F}" type="presOf" srcId="{5292A461-6A93-435D-B613-C7CE4399A6EA}" destId="{3F0347A7-8FFF-4F28-9E4C-06B961F33542}" srcOrd="0" destOrd="0" presId="urn:microsoft.com/office/officeart/2005/8/layout/chevron2"/>
    <dgm:cxn modelId="{30C9279A-2C77-4A3F-8DEE-917AE91DA7DD}" type="presOf" srcId="{62F79E06-2545-4C84-8A2D-4EBB06BEDCE3}" destId="{EE8D853F-02D4-4E84-874A-D732297881EF}" srcOrd="0" destOrd="0" presId="urn:microsoft.com/office/officeart/2005/8/layout/chevron2"/>
    <dgm:cxn modelId="{C485519E-BA4C-410E-AAE4-82FF772BB58B}" type="presOf" srcId="{7B3C3068-8E1B-4108-A95F-B6610159E165}" destId="{D500B8B3-5F81-435A-AF3C-756D0F4C58A6}" srcOrd="0" destOrd="0" presId="urn:microsoft.com/office/officeart/2005/8/layout/chevron2"/>
    <dgm:cxn modelId="{562589A3-1895-4E5C-8054-08E153831818}" srcId="{C64CBAEE-F77B-4FFD-A4CD-0A295AE549B7}" destId="{7B3C3068-8E1B-4108-A95F-B6610159E165}" srcOrd="2" destOrd="0" parTransId="{3B8F16A0-CEA2-40D2-BA28-1BE380EA107B}" sibTransId="{EC98047A-BEF0-4FC4-9E22-22DE276EC4E0}"/>
    <dgm:cxn modelId="{1A0126AA-C731-48F8-99EA-E24D6707474B}" type="presOf" srcId="{F059D8F7-BB41-4736-98D3-D651F6806327}" destId="{0F5899D0-ED53-4D16-B412-AC0F3D9A4F47}" srcOrd="0" destOrd="0" presId="urn:microsoft.com/office/officeart/2005/8/layout/chevron2"/>
    <dgm:cxn modelId="{8A0CCBBF-33E4-474A-AD79-CDC005455A70}" type="presOf" srcId="{53DD6487-5B21-4117-AD79-7A28D9A192EF}" destId="{DBAAE191-20B8-44B1-8196-3205F26C32E3}" srcOrd="0" destOrd="0" presId="urn:microsoft.com/office/officeart/2005/8/layout/chevron2"/>
    <dgm:cxn modelId="{CD53F9D5-930F-4A4E-9768-76E369C475A8}" type="presOf" srcId="{C64CBAEE-F77B-4FFD-A4CD-0A295AE549B7}" destId="{763BE100-D97E-4EBF-9EFA-3B1BB6206522}" srcOrd="0" destOrd="0" presId="urn:microsoft.com/office/officeart/2005/8/layout/chevron2"/>
    <dgm:cxn modelId="{575B7FE8-93C5-405C-ACA8-55D192844A7D}" srcId="{F059D8F7-BB41-4736-98D3-D651F6806327}" destId="{62F79E06-2545-4C84-8A2D-4EBB06BEDCE3}" srcOrd="0" destOrd="0" parTransId="{488BAE9C-1550-4DD0-B47D-28274ECD0F9B}" sibTransId="{F7C80126-04A6-4421-A1FC-79879AEFD3F5}"/>
    <dgm:cxn modelId="{45DBF6F8-798F-427A-86C1-A251E211E925}" srcId="{5292A461-6A93-435D-B613-C7CE4399A6EA}" destId="{53DD6487-5B21-4117-AD79-7A28D9A192EF}" srcOrd="0" destOrd="0" parTransId="{1C5BA6F1-83AC-45A0-8919-ABFE0D76E92B}" sibTransId="{6CA50C8A-B643-4681-B2C2-54B7B828FAC8}"/>
    <dgm:cxn modelId="{5A46D13B-B530-4F77-A382-A5D0D9B41229}" type="presParOf" srcId="{763BE100-D97E-4EBF-9EFA-3B1BB6206522}" destId="{14AB2B08-B5FE-4C62-8AEC-263A68F78EBF}" srcOrd="0" destOrd="0" presId="urn:microsoft.com/office/officeart/2005/8/layout/chevron2"/>
    <dgm:cxn modelId="{89F6D2A8-CA20-469E-9DDB-B5F03A6758D8}" type="presParOf" srcId="{14AB2B08-B5FE-4C62-8AEC-263A68F78EBF}" destId="{3F0347A7-8FFF-4F28-9E4C-06B961F33542}" srcOrd="0" destOrd="0" presId="urn:microsoft.com/office/officeart/2005/8/layout/chevron2"/>
    <dgm:cxn modelId="{C47EC263-DCFC-4AA8-85A4-993DA4B149A5}" type="presParOf" srcId="{14AB2B08-B5FE-4C62-8AEC-263A68F78EBF}" destId="{DBAAE191-20B8-44B1-8196-3205F26C32E3}" srcOrd="1" destOrd="0" presId="urn:microsoft.com/office/officeart/2005/8/layout/chevron2"/>
    <dgm:cxn modelId="{099CB120-7884-4C57-BAB6-25398729373E}" type="presParOf" srcId="{763BE100-D97E-4EBF-9EFA-3B1BB6206522}" destId="{8D295749-C3E2-4FBE-A989-7F45B76D78E1}" srcOrd="1" destOrd="0" presId="urn:microsoft.com/office/officeart/2005/8/layout/chevron2"/>
    <dgm:cxn modelId="{7AB3E3C3-DD8F-404A-ABCC-A1FBC84F59FC}" type="presParOf" srcId="{763BE100-D97E-4EBF-9EFA-3B1BB6206522}" destId="{4AA16C66-BFD2-4B96-A109-1ABA99605C34}" srcOrd="2" destOrd="0" presId="urn:microsoft.com/office/officeart/2005/8/layout/chevron2"/>
    <dgm:cxn modelId="{664B1026-748E-4043-B5ED-BC446AA63BF4}" type="presParOf" srcId="{4AA16C66-BFD2-4B96-A109-1ABA99605C34}" destId="{DB4A0CAA-C91A-4B33-88C3-9EB7EFBBB8AD}" srcOrd="0" destOrd="0" presId="urn:microsoft.com/office/officeart/2005/8/layout/chevron2"/>
    <dgm:cxn modelId="{74740C76-4A08-4402-969A-5C1B5C58C380}" type="presParOf" srcId="{4AA16C66-BFD2-4B96-A109-1ABA99605C34}" destId="{4F9C0220-2516-4996-9201-2BDFF06BF4F5}" srcOrd="1" destOrd="0" presId="urn:microsoft.com/office/officeart/2005/8/layout/chevron2"/>
    <dgm:cxn modelId="{9E29B656-711A-4897-98BB-B219C392C1BE}" type="presParOf" srcId="{763BE100-D97E-4EBF-9EFA-3B1BB6206522}" destId="{FB8D5A58-AEC4-4293-AD36-54BDC4D61332}" srcOrd="3" destOrd="0" presId="urn:microsoft.com/office/officeart/2005/8/layout/chevron2"/>
    <dgm:cxn modelId="{5ABBF534-9E76-47C5-94D8-D3E3D3A1EB42}" type="presParOf" srcId="{763BE100-D97E-4EBF-9EFA-3B1BB6206522}" destId="{0EC4FB45-28AB-493C-BEA9-17DCB55BEC85}" srcOrd="4" destOrd="0" presId="urn:microsoft.com/office/officeart/2005/8/layout/chevron2"/>
    <dgm:cxn modelId="{E781AF45-5C62-484B-B8E8-39EAF1A39A33}" type="presParOf" srcId="{0EC4FB45-28AB-493C-BEA9-17DCB55BEC85}" destId="{D500B8B3-5F81-435A-AF3C-756D0F4C58A6}" srcOrd="0" destOrd="0" presId="urn:microsoft.com/office/officeart/2005/8/layout/chevron2"/>
    <dgm:cxn modelId="{04CA854F-30E7-451B-92B8-A7DADFABDDD5}" type="presParOf" srcId="{0EC4FB45-28AB-493C-BEA9-17DCB55BEC85}" destId="{53C6CEB4-B003-4529-979C-3624467BFEA2}" srcOrd="1" destOrd="0" presId="urn:microsoft.com/office/officeart/2005/8/layout/chevron2"/>
    <dgm:cxn modelId="{DE50A4E1-5FA1-49DA-A30F-B7370DA166F1}" type="presParOf" srcId="{763BE100-D97E-4EBF-9EFA-3B1BB6206522}" destId="{3785CAFB-B609-4366-A967-C3971ED49EC6}" srcOrd="5" destOrd="0" presId="urn:microsoft.com/office/officeart/2005/8/layout/chevron2"/>
    <dgm:cxn modelId="{5BF840DB-DF57-4781-918F-A1EA484974C1}" type="presParOf" srcId="{763BE100-D97E-4EBF-9EFA-3B1BB6206522}" destId="{80153F94-69D6-4226-BCAB-8F28B05B2A07}" srcOrd="6" destOrd="0" presId="urn:microsoft.com/office/officeart/2005/8/layout/chevron2"/>
    <dgm:cxn modelId="{0C56585D-E6CD-411A-A44D-9F30492B0528}" type="presParOf" srcId="{80153F94-69D6-4226-BCAB-8F28B05B2A07}" destId="{0F5899D0-ED53-4D16-B412-AC0F3D9A4F47}" srcOrd="0" destOrd="0" presId="urn:microsoft.com/office/officeart/2005/8/layout/chevron2"/>
    <dgm:cxn modelId="{56EAEBA2-FC51-4687-AC3B-EA06B51FE7E8}" type="presParOf" srcId="{80153F94-69D6-4226-BCAB-8F28B05B2A07}" destId="{EE8D853F-02D4-4E84-874A-D732297881E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76AFF7EE-9D4E-4A9A-924C-E6FFA56B0D39}"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zh-CN" altLang="en-US"/>
        </a:p>
      </dgm:t>
    </dgm:pt>
    <dgm:pt modelId="{2D881792-93DA-450E-A3B7-3233262743EB}">
      <dgm:prSet phldrT="[文本]" custT="1"/>
      <dgm:spPr/>
      <dgm:t>
        <a:bodyPr/>
        <a:lstStyle/>
        <a:p>
          <a:pPr algn="l">
            <a:buNone/>
          </a:pPr>
          <a:r>
            <a:rPr lang="en-US" altLang="zh-CN" sz="2200" b="1" dirty="0">
              <a:solidFill>
                <a:schemeClr val="bg1"/>
              </a:solidFill>
              <a:latin typeface="宋体" panose="02010600030101010101" pitchFamily="2" charset="-122"/>
              <a:ea typeface="宋体" panose="02010600030101010101" pitchFamily="2" charset="-122"/>
            </a:rPr>
            <a:t>4. </a:t>
          </a:r>
          <a:r>
            <a:rPr lang="zh-CN" altLang="zh-CN" sz="2200" b="1" dirty="0">
              <a:solidFill>
                <a:schemeClr val="bg1"/>
              </a:solidFill>
              <a:latin typeface="宋体" panose="02010600030101010101" pitchFamily="2" charset="-122"/>
              <a:ea typeface="宋体" panose="02010600030101010101" pitchFamily="2" charset="-122"/>
            </a:rPr>
            <a:t>外部接口需求</a:t>
          </a:r>
          <a:endParaRPr lang="en-US" altLang="zh-CN" sz="2200" b="0" dirty="0">
            <a:solidFill>
              <a:schemeClr val="bg1"/>
            </a:solidFill>
            <a:latin typeface="宋体" panose="02010600030101010101" pitchFamily="2" charset="-122"/>
            <a:ea typeface="宋体" panose="02010600030101010101" pitchFamily="2" charset="-122"/>
          </a:endParaRPr>
        </a:p>
      </dgm:t>
    </dgm:pt>
    <dgm:pt modelId="{3B5455C4-BBAF-4E15-B981-70EF71BA4019}" cxnId="{3D0ECFDF-74E0-44A8-AA50-79BD6340F7B1}" type="parTrans">
      <dgm:prSet/>
      <dgm:spPr/>
      <dgm:t>
        <a:bodyPr/>
        <a:lstStyle/>
        <a:p>
          <a:endParaRPr lang="zh-CN" altLang="en-US"/>
        </a:p>
      </dgm:t>
    </dgm:pt>
    <dgm:pt modelId="{3DF9211D-2636-4EA4-AD2B-B97B5A3EBDAF}" cxnId="{3D0ECFDF-74E0-44A8-AA50-79BD6340F7B1}" type="sibTrans">
      <dgm:prSet/>
      <dgm:spPr/>
      <dgm:t>
        <a:bodyPr/>
        <a:lstStyle/>
        <a:p>
          <a:endParaRPr lang="zh-CN" altLang="en-US"/>
        </a:p>
      </dgm:t>
    </dgm:pt>
    <dgm:pt modelId="{186011A1-DC90-4B96-8166-07F96B0CDE8C}">
      <dgm:prSet phldrT="[文本]" custT="1"/>
      <dgm:spPr/>
      <dgm:t>
        <a:bodyPr/>
        <a:lstStyle/>
        <a:p>
          <a:pPr algn="l">
            <a:lnSpc>
              <a:spcPct val="90000"/>
            </a:lnSpc>
            <a:spcAft>
              <a:spcPct val="35000"/>
            </a:spcAft>
            <a:buNone/>
          </a:pPr>
          <a:r>
            <a:rPr lang="en-US" altLang="zh-CN" sz="2000" b="1" dirty="0">
              <a:solidFill>
                <a:schemeClr val="tx1"/>
              </a:solidFill>
              <a:latin typeface="宋体" panose="02010600030101010101" pitchFamily="2" charset="-122"/>
              <a:ea typeface="宋体" panose="02010600030101010101" pitchFamily="2" charset="-122"/>
            </a:rPr>
            <a:t>……</a:t>
          </a:r>
          <a:endParaRPr lang="zh-CN" altLang="en-US" sz="2000" b="0" dirty="0"/>
        </a:p>
      </dgm:t>
    </dgm:pt>
    <dgm:pt modelId="{A14F0235-3573-403B-9401-FF5D33AC343C}" cxnId="{753D4EEF-527F-43E2-A971-5764B24A13BD}" type="parTrans">
      <dgm:prSet/>
      <dgm:spPr/>
      <dgm:t>
        <a:bodyPr/>
        <a:lstStyle/>
        <a:p>
          <a:pPr algn="l"/>
          <a:endParaRPr lang="zh-CN" altLang="en-US" sz="2000"/>
        </a:p>
      </dgm:t>
    </dgm:pt>
    <dgm:pt modelId="{072DD22B-81C1-4625-8A68-1B3C67854CEB}" cxnId="{753D4EEF-527F-43E2-A971-5764B24A13BD}" type="sibTrans">
      <dgm:prSet/>
      <dgm:spPr/>
      <dgm:t>
        <a:bodyPr/>
        <a:lstStyle/>
        <a:p>
          <a:endParaRPr lang="zh-CN" altLang="en-US"/>
        </a:p>
      </dgm:t>
    </dgm:pt>
    <dgm:pt modelId="{106B93D1-0423-45EB-AE8F-FFEE7B9AF48C}">
      <dgm:prSet phldr="0" custT="1"/>
      <dgm:spPr/>
      <dgm:t>
        <a:bodyPr vert="horz" wrap="square"/>
        <a:p>
          <a:pPr algn="l">
            <a:lnSpc>
              <a:spcPct val="90000"/>
            </a:lnSpc>
            <a:spcBef>
              <a:spcPct val="0"/>
            </a:spcBef>
            <a:spcAft>
              <a:spcPct val="35000"/>
            </a:spcAft>
          </a:pPr>
          <a:r>
            <a:rPr lang="en-US"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rPr>
            <a:t>4.4 </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通信接口</a:t>
          </a:r>
          <a:r>
            <a:rPr lang="en-US"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rPr>
            <a:t/>
          </a:r>
          <a:endParaRPr lang="en-US"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lnSpc>
              <a:spcPct val="150000"/>
            </a:lnSpc>
            <a:spcBef>
              <a:spcPct val="0"/>
            </a:spcBef>
            <a:spcAft>
              <a:spcPts val="0"/>
            </a:spcAft>
          </a:pPr>
          <a:r>
            <a:rPr lang="zh-CN" altLang="en-US" sz="2000" b="1" dirty="0">
              <a:solidFill>
                <a:srgbClr val="FF0000"/>
              </a:solidFill>
              <a:latin typeface="宋体" panose="02010600030101010101" pitchFamily="2" charset="-122"/>
              <a:ea typeface="宋体" panose="02010600030101010101" pitchFamily="2" charset="-122"/>
              <a:cs typeface="宋体" panose="02010600030101010101" pitchFamily="2" charset="-122"/>
            </a:rPr>
            <a:t>描述与产品所使用的通信功能相关的需求</a:t>
          </a:r>
          <a:r>
            <a:rPr lang="en-US"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包括电子邮件、</a:t>
          </a:r>
          <a:r>
            <a:rPr lang="en-US"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rPr>
            <a:t>Web</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浏览器、网络通信标准或协议及电子表格等等。定义了相关的消息格式。规定通信安全或加密问题、数据传输速率和同步通信机制。</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
          </a:r>
          <a:endPar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dgm:t>
    </dgm:pt>
    <dgm:pt modelId="{A13B5CA6-FBCB-41A6-B606-B963AAA6B6AD}" cxnId="{36E9064A-5079-4BF4-A79A-63FBFCE095F7}" type="parTrans">
      <dgm:prSet/>
      <dgm:spPr/>
      <dgm:t>
        <a:bodyPr/>
        <a:lstStyle/>
        <a:p>
          <a:endParaRPr lang="zh-CN" altLang="en-US"/>
        </a:p>
      </dgm:t>
    </dgm:pt>
    <dgm:pt modelId="{9B07FB99-D675-4BDE-B5E8-EC0B2ED8052E}" cxnId="{36E9064A-5079-4BF4-A79A-63FBFCE095F7}" type="sibTrans">
      <dgm:prSet/>
      <dgm:spPr/>
      <dgm:t>
        <a:bodyPr/>
        <a:lstStyle/>
        <a:p>
          <a:endParaRPr lang="zh-CN" altLang="en-US"/>
        </a:p>
      </dgm:t>
    </dgm:pt>
    <dgm:pt modelId="{FD85D213-BF23-435B-980A-AE79635E9154}" type="pres">
      <dgm:prSet presAssocID="{76AFF7EE-9D4E-4A9A-924C-E6FFA56B0D39}" presName="diagram" presStyleCnt="0">
        <dgm:presLayoutVars>
          <dgm:chPref val="1"/>
          <dgm:dir/>
          <dgm:animOne val="branch"/>
          <dgm:animLvl val="lvl"/>
          <dgm:resizeHandles/>
        </dgm:presLayoutVars>
      </dgm:prSet>
      <dgm:spPr/>
    </dgm:pt>
    <dgm:pt modelId="{EDB58812-957E-4DF2-93AB-2BD44420C333}" type="pres">
      <dgm:prSet presAssocID="{2D881792-93DA-450E-A3B7-3233262743EB}" presName="root" presStyleCnt="0"/>
      <dgm:spPr/>
    </dgm:pt>
    <dgm:pt modelId="{522108C6-2CD3-47C6-9592-F0BEEC8661F0}" type="pres">
      <dgm:prSet presAssocID="{2D881792-93DA-450E-A3B7-3233262743EB}" presName="rootComposite" presStyleCnt="0"/>
      <dgm:spPr/>
    </dgm:pt>
    <dgm:pt modelId="{D16A1706-DC1C-4A6F-9991-02C4C05731D7}" type="pres">
      <dgm:prSet presAssocID="{2D881792-93DA-450E-A3B7-3233262743EB}" presName="rootText" presStyleLbl="node1" presStyleIdx="0" presStyleCnt="1" custScaleX="384387" custScaleY="122113" custLinFactNeighborX="827"/>
      <dgm:spPr/>
    </dgm:pt>
    <dgm:pt modelId="{F7EAEFE0-0C76-4055-92C0-8469DCF97615}" type="pres">
      <dgm:prSet presAssocID="{2D881792-93DA-450E-A3B7-3233262743EB}" presName="rootConnector" presStyleCnt="0"/>
      <dgm:spPr/>
    </dgm:pt>
    <dgm:pt modelId="{CC74F458-D5AD-4027-BDEC-FB9BD7C0D079}" type="pres">
      <dgm:prSet presAssocID="{2D881792-93DA-450E-A3B7-3233262743EB}" presName="childShape" presStyleCnt="0"/>
      <dgm:spPr/>
    </dgm:pt>
    <dgm:pt modelId="{536F5586-8B36-4D16-BDF4-A9954DAF67AE}" type="pres">
      <dgm:prSet presAssocID="{A14F0235-3573-403B-9401-FF5D33AC343C}" presName="Name13" presStyleLbl="parChTrans1D2" presStyleIdx="0" presStyleCnt="2"/>
      <dgm:spPr/>
    </dgm:pt>
    <dgm:pt modelId="{0553735B-102B-4F12-840C-3B08B20923D5}" type="pres">
      <dgm:prSet presAssocID="{186011A1-DC90-4B96-8166-07F96B0CDE8C}" presName="childText" presStyleLbl="bgAcc1" presStyleIdx="0" presStyleCnt="2" custScaleX="530046" custScaleY="76373">
        <dgm:presLayoutVars>
          <dgm:bulletEnabled val="1"/>
        </dgm:presLayoutVars>
      </dgm:prSet>
      <dgm:spPr/>
    </dgm:pt>
    <dgm:pt modelId="{7ECE3B04-C991-4599-8311-76EC26879B5E}" type="pres">
      <dgm:prSet presAssocID="{A13B5CA6-FBCB-41A6-B606-B963AAA6B6AD}" presName="Name13" presStyleLbl="parChTrans1D2" presStyleIdx="1" presStyleCnt="2"/>
      <dgm:spPr/>
    </dgm:pt>
    <dgm:pt modelId="{9B079957-7461-4C5F-9807-6282EA209419}" type="pres">
      <dgm:prSet presAssocID="{106B93D1-0423-45EB-AE8F-FFEE7B9AF48C}" presName="childText" presStyleLbl="bgAcc1" presStyleIdx="1" presStyleCnt="2" custScaleX="528925" custScaleY="459806" custLinFactNeighborY="18040">
        <dgm:presLayoutVars>
          <dgm:bulletEnabled val="1"/>
        </dgm:presLayoutVars>
      </dgm:prSet>
      <dgm:spPr/>
    </dgm:pt>
  </dgm:ptLst>
  <dgm:cxnLst>
    <dgm:cxn modelId="{3D0ECFDF-74E0-44A8-AA50-79BD6340F7B1}" srcId="{76AFF7EE-9D4E-4A9A-924C-E6FFA56B0D39}" destId="{2D881792-93DA-450E-A3B7-3233262743EB}" srcOrd="0" destOrd="0" parTransId="{3B5455C4-BBAF-4E15-B981-70EF71BA4019}" sibTransId="{3DF9211D-2636-4EA4-AD2B-B97B5A3EBDAF}"/>
    <dgm:cxn modelId="{753D4EEF-527F-43E2-A971-5764B24A13BD}" srcId="{2D881792-93DA-450E-A3B7-3233262743EB}" destId="{186011A1-DC90-4B96-8166-07F96B0CDE8C}" srcOrd="0" destOrd="0" parTransId="{A14F0235-3573-403B-9401-FF5D33AC343C}" sibTransId="{072DD22B-81C1-4625-8A68-1B3C67854CEB}"/>
    <dgm:cxn modelId="{36E9064A-5079-4BF4-A79A-63FBFCE095F7}" srcId="{2D881792-93DA-450E-A3B7-3233262743EB}" destId="{106B93D1-0423-45EB-AE8F-FFEE7B9AF48C}" srcOrd="1" destOrd="0" parTransId="{A13B5CA6-FBCB-41A6-B606-B963AAA6B6AD}" sibTransId="{9B07FB99-D675-4BDE-B5E8-EC0B2ED8052E}"/>
    <dgm:cxn modelId="{F288E6F3-986C-4A6C-82D1-926B295D04C7}" type="presOf" srcId="{76AFF7EE-9D4E-4A9A-924C-E6FFA56B0D39}" destId="{FD85D213-BF23-435B-980A-AE79635E9154}" srcOrd="0" destOrd="0" presId="urn:microsoft.com/office/officeart/2005/8/layout/hierarchy3"/>
    <dgm:cxn modelId="{0DF2FC26-D4C5-47DD-97BF-D7212496C4F8}" type="presParOf" srcId="{FD85D213-BF23-435B-980A-AE79635E9154}" destId="{EDB58812-957E-4DF2-93AB-2BD44420C333}" srcOrd="0" destOrd="0" presId="urn:microsoft.com/office/officeart/2005/8/layout/hierarchy3"/>
    <dgm:cxn modelId="{878E80F1-7078-4CBA-AA54-0BB1C473EFA6}" type="presParOf" srcId="{EDB58812-957E-4DF2-93AB-2BD44420C333}" destId="{522108C6-2CD3-47C6-9592-F0BEEC8661F0}" srcOrd="0" destOrd="0" presId="urn:microsoft.com/office/officeart/2005/8/layout/hierarchy3"/>
    <dgm:cxn modelId="{29BB1A79-4067-43F5-B8B9-35FEA6EBC337}" type="presOf" srcId="{2D881792-93DA-450E-A3B7-3233262743EB}" destId="{522108C6-2CD3-47C6-9592-F0BEEC8661F0}" srcOrd="0" destOrd="0" presId="urn:microsoft.com/office/officeart/2005/8/layout/hierarchy3"/>
    <dgm:cxn modelId="{F8241635-1BAE-4DE5-A41C-78D2DCF146C6}" type="presParOf" srcId="{522108C6-2CD3-47C6-9592-F0BEEC8661F0}" destId="{D16A1706-DC1C-4A6F-9991-02C4C05731D7}" srcOrd="0" destOrd="0" presId="urn:microsoft.com/office/officeart/2005/8/layout/hierarchy3"/>
    <dgm:cxn modelId="{CD787586-6875-4147-BA5D-47E69FD7D55E}" type="presOf" srcId="{2D881792-93DA-450E-A3B7-3233262743EB}" destId="{D16A1706-DC1C-4A6F-9991-02C4C05731D7}" srcOrd="0" destOrd="0" presId="urn:microsoft.com/office/officeart/2005/8/layout/hierarchy3"/>
    <dgm:cxn modelId="{6837A28C-581F-4E39-9339-AEC6AFADAF64}" type="presParOf" srcId="{522108C6-2CD3-47C6-9592-F0BEEC8661F0}" destId="{F7EAEFE0-0C76-4055-92C0-8469DCF97615}" srcOrd="1" destOrd="0" presId="urn:microsoft.com/office/officeart/2005/8/layout/hierarchy3"/>
    <dgm:cxn modelId="{136C5697-FB43-4E56-BA18-4DE4B0F9D0F9}" type="presOf" srcId="{2D881792-93DA-450E-A3B7-3233262743EB}" destId="{F7EAEFE0-0C76-4055-92C0-8469DCF97615}" srcOrd="0" destOrd="0" presId="urn:microsoft.com/office/officeart/2005/8/layout/hierarchy3"/>
    <dgm:cxn modelId="{865B5847-8736-4DB3-B20A-2BBBBA969B69}" type="presParOf" srcId="{EDB58812-957E-4DF2-93AB-2BD44420C333}" destId="{CC74F458-D5AD-4027-BDEC-FB9BD7C0D079}" srcOrd="1" destOrd="0" presId="urn:microsoft.com/office/officeart/2005/8/layout/hierarchy3"/>
    <dgm:cxn modelId="{974D5EB8-1FD9-4C05-B395-ADC5FFC97AF8}" type="presParOf" srcId="{CC74F458-D5AD-4027-BDEC-FB9BD7C0D079}" destId="{536F5586-8B36-4D16-BDF4-A9954DAF67AE}" srcOrd="0" destOrd="1" presId="urn:microsoft.com/office/officeart/2005/8/layout/hierarchy3"/>
    <dgm:cxn modelId="{0C3119E0-6BA4-44AD-8E35-B9ADE8EDC644}" type="presOf" srcId="{A14F0235-3573-403B-9401-FF5D33AC343C}" destId="{536F5586-8B36-4D16-BDF4-A9954DAF67AE}" srcOrd="0" destOrd="0" presId="urn:microsoft.com/office/officeart/2005/8/layout/hierarchy3"/>
    <dgm:cxn modelId="{E1869339-E816-40AC-9817-B759356CED67}" type="presParOf" srcId="{CC74F458-D5AD-4027-BDEC-FB9BD7C0D079}" destId="{0553735B-102B-4F12-840C-3B08B20923D5}" srcOrd="1" destOrd="1" presId="urn:microsoft.com/office/officeart/2005/8/layout/hierarchy3"/>
    <dgm:cxn modelId="{B3CF56AC-DA01-4DB6-A8CA-4013E5025656}" type="presOf" srcId="{186011A1-DC90-4B96-8166-07F96B0CDE8C}" destId="{0553735B-102B-4F12-840C-3B08B20923D5}" srcOrd="0" destOrd="0" presId="urn:microsoft.com/office/officeart/2005/8/layout/hierarchy3"/>
    <dgm:cxn modelId="{28DD3ACB-081A-4B15-A48C-F77785FA866F}" type="presParOf" srcId="{CC74F458-D5AD-4027-BDEC-FB9BD7C0D079}" destId="{7ECE3B04-C991-4599-8311-76EC26879B5E}" srcOrd="2" destOrd="1" presId="urn:microsoft.com/office/officeart/2005/8/layout/hierarchy3"/>
    <dgm:cxn modelId="{A585BA50-06E4-4C9F-B9E4-4E8E68FF32E6}" type="presOf" srcId="{A13B5CA6-FBCB-41A6-B606-B963AAA6B6AD}" destId="{7ECE3B04-C991-4599-8311-76EC26879B5E}" srcOrd="0" destOrd="0" presId="urn:microsoft.com/office/officeart/2005/8/layout/hierarchy3"/>
    <dgm:cxn modelId="{0A4E0F6B-C35D-45FE-AC35-30DA5825F935}" type="presParOf" srcId="{CC74F458-D5AD-4027-BDEC-FB9BD7C0D079}" destId="{9B079957-7461-4C5F-9807-6282EA209419}" srcOrd="3" destOrd="1" presId="urn:microsoft.com/office/officeart/2005/8/layout/hierarchy3"/>
    <dgm:cxn modelId="{8C9B85E1-DBA0-4F64-8968-7D61EF10C705}" type="presOf" srcId="{106B93D1-0423-45EB-AE8F-FFEE7B9AF48C}" destId="{9B079957-7461-4C5F-9807-6282EA209419}" srcOrd="0"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76AFF7EE-9D4E-4A9A-924C-E6FFA56B0D39}"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zh-CN" altLang="en-US"/>
        </a:p>
      </dgm:t>
    </dgm:pt>
    <dgm:pt modelId="{2D881792-93DA-450E-A3B7-3233262743EB}">
      <dgm:prSet phldrT="[文本]" custT="1"/>
      <dgm:spPr/>
      <dgm:t>
        <a:bodyPr/>
        <a:lstStyle/>
        <a:p>
          <a:pPr algn="l">
            <a:buNone/>
          </a:pPr>
          <a:r>
            <a:rPr lang="en-US" altLang="zh-CN" sz="2200" b="1" dirty="0">
              <a:solidFill>
                <a:schemeClr val="bg1"/>
              </a:solidFill>
              <a:latin typeface="宋体" panose="02010600030101010101" pitchFamily="2" charset="-122"/>
              <a:ea typeface="宋体" panose="02010600030101010101" pitchFamily="2" charset="-122"/>
            </a:rPr>
            <a:t>5. </a:t>
          </a:r>
          <a:r>
            <a:rPr lang="zh-CN" altLang="zh-CN" sz="2200" b="1" dirty="0">
              <a:solidFill>
                <a:schemeClr val="bg1"/>
              </a:solidFill>
              <a:latin typeface="宋体" panose="02010600030101010101" pitchFamily="2" charset="-122"/>
              <a:ea typeface="宋体" panose="02010600030101010101" pitchFamily="2" charset="-122"/>
            </a:rPr>
            <a:t>其它非功能需求</a:t>
          </a:r>
        </a:p>
        <a:p>
          <a:r>
            <a:rPr lang="zh-CN" altLang="zh-CN" sz="2200" b="0" dirty="0">
              <a:solidFill>
                <a:schemeClr val="bg1"/>
              </a:solidFill>
              <a:latin typeface="宋体" panose="02010600030101010101" pitchFamily="2" charset="-122"/>
              <a:ea typeface="宋体" panose="02010600030101010101" pitchFamily="2" charset="-122"/>
            </a:rPr>
            <a:t>这部分列举出了所有非功能需求，而不是外部接口需求和限制，也不是约束。</a:t>
          </a:r>
        </a:p>
      </dgm:t>
    </dgm:pt>
    <dgm:pt modelId="{3B5455C4-BBAF-4E15-B981-70EF71BA4019}" cxnId="{0ABCF4D9-F8F2-41BC-85AD-EB1532ECBAD2}" type="parTrans">
      <dgm:prSet/>
      <dgm:spPr/>
      <dgm:t>
        <a:bodyPr/>
        <a:lstStyle/>
        <a:p>
          <a:endParaRPr lang="zh-CN" altLang="en-US"/>
        </a:p>
      </dgm:t>
    </dgm:pt>
    <dgm:pt modelId="{3DF9211D-2636-4EA4-AD2B-B97B5A3EBDAF}" cxnId="{0ABCF4D9-F8F2-41BC-85AD-EB1532ECBAD2}" type="sibTrans">
      <dgm:prSet/>
      <dgm:spPr/>
      <dgm:t>
        <a:bodyPr/>
        <a:lstStyle/>
        <a:p>
          <a:endParaRPr lang="zh-CN" altLang="en-US"/>
        </a:p>
      </dgm:t>
    </dgm:pt>
    <dgm:pt modelId="{186011A1-DC90-4B96-8166-07F96B0CDE8C}">
      <dgm:prSet phldrT="[文本]" phldr="0" custT="1"/>
      <dgm:spPr/>
      <dgm:t>
        <a:bodyPr vert="horz" wrap="square"/>
        <a:p>
          <a:pPr algn="l">
            <a:lnSpc>
              <a:spcPct val="90000"/>
            </a:lnSpc>
            <a:spcBef>
              <a:spcPct val="0"/>
            </a:spcBef>
            <a:spcAft>
              <a:spcPct val="35000"/>
            </a:spcAft>
          </a:pPr>
          <a:r>
            <a:rPr lang="en-US" altLang="zh-CN" sz="2000" b="1" dirty="0">
              <a:solidFill>
                <a:schemeClr val="tx1"/>
              </a:solidFill>
              <a:latin typeface="宋体" panose="02010600030101010101" pitchFamily="2" charset="-122"/>
              <a:ea typeface="宋体" panose="02010600030101010101" pitchFamily="2" charset="-122"/>
            </a:rPr>
            <a:t>5.1 </a:t>
          </a:r>
          <a:r>
            <a:rPr lang="zh-CN" altLang="zh-CN" sz="2000" b="1" dirty="0">
              <a:solidFill>
                <a:schemeClr val="tx1"/>
              </a:solidFill>
              <a:latin typeface="宋体" panose="02010600030101010101" pitchFamily="2" charset="-122"/>
              <a:ea typeface="宋体" panose="02010600030101010101" pitchFamily="2" charset="-122"/>
            </a:rPr>
            <a:t>性能需求</a:t>
          </a:r>
          <a:r>
            <a:rPr lang="zh-CN" altLang="zh-CN" sz="2000" b="1" dirty="0">
              <a:solidFill>
                <a:schemeClr val="tx1"/>
              </a:solidFill>
              <a:latin typeface="宋体" panose="02010600030101010101" pitchFamily="2" charset="-122"/>
              <a:ea typeface="宋体" panose="02010600030101010101" pitchFamily="2" charset="-122"/>
            </a:rPr>
            <a:t/>
          </a:r>
          <a:endParaRPr lang="zh-CN" altLang="zh-CN" sz="2000" b="1" dirty="0">
            <a:solidFill>
              <a:schemeClr val="tx1"/>
            </a:solidFill>
            <a:latin typeface="宋体" panose="02010600030101010101" pitchFamily="2" charset="-122"/>
            <a:ea typeface="宋体" panose="02010600030101010101" pitchFamily="2" charset="-122"/>
          </a:endParaRPr>
        </a:p>
        <a:p>
          <a:pPr algn="l">
            <a:lnSpc>
              <a:spcPct val="100000"/>
            </a:lnSpc>
            <a:spcBef>
              <a:spcPct val="0"/>
            </a:spcBef>
            <a:spcAft>
              <a:spcPct val="35000"/>
            </a:spcAft>
          </a:pPr>
          <a:r>
            <a:rPr lang="zh-CN" altLang="zh-CN" sz="2000" b="1" dirty="0">
              <a:solidFill>
                <a:srgbClr val="FF0000"/>
              </a:solidFill>
              <a:latin typeface="宋体" panose="02010600030101010101" pitchFamily="2" charset="-122"/>
              <a:ea typeface="宋体" panose="02010600030101010101" pitchFamily="2" charset="-122"/>
            </a:rPr>
            <a:t>阐述了不同的应用领域对产品性能的需求</a:t>
          </a:r>
          <a:r>
            <a:rPr lang="zh-CN" altLang="zh-CN" sz="2000" b="1" dirty="0">
              <a:solidFill>
                <a:schemeClr val="tx1"/>
              </a:solidFill>
              <a:latin typeface="宋体" panose="02010600030101010101" pitchFamily="2" charset="-122"/>
              <a:ea typeface="宋体" panose="02010600030101010101" pitchFamily="2" charset="-122"/>
            </a:rPr>
            <a:t>，并解释它们的原理以帮助开发人员作出合理的设计选择。 </a:t>
          </a:r>
          <a:r>
            <a:rPr lang="en-US" altLang="zh-CN" sz="2000" b="1" dirty="0">
              <a:solidFill>
                <a:schemeClr val="tx1"/>
              </a:solidFill>
              <a:latin typeface="宋体" panose="02010600030101010101" pitchFamily="2" charset="-122"/>
              <a:ea typeface="宋体" panose="02010600030101010101" pitchFamily="2" charset="-122"/>
            </a:rPr>
            <a:t/>
          </a:r>
          <a:endParaRPr lang="en-US" altLang="zh-CN" sz="2000" b="1" dirty="0">
            <a:solidFill>
              <a:schemeClr val="tx1"/>
            </a:solidFill>
            <a:latin typeface="宋体" panose="02010600030101010101" pitchFamily="2" charset="-122"/>
            <a:ea typeface="宋体" panose="02010600030101010101" pitchFamily="2" charset="-122"/>
          </a:endParaRPr>
        </a:p>
        <a:p>
          <a:pPr algn="l">
            <a:lnSpc>
              <a:spcPct val="100000"/>
            </a:lnSpc>
            <a:spcBef>
              <a:spcPct val="0"/>
            </a:spcBef>
            <a:spcAft>
              <a:spcPct val="35000"/>
            </a:spcAft>
          </a:pP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如：对数据库响应时间要求严格，那么，设计人员就会在多个地理位置放置多个镜像数据库服务器，或者设计非规范化关系数据库表，以便快速响应查询请求。</a:t>
          </a:r>
          <a:r>
            <a:rPr lang="en-US"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b="1" dirty="0"/>
            <a:t/>
          </a:r>
          <a:endParaRPr lang="zh-CN" altLang="en-US" sz="2000" b="1" dirty="0"/>
        </a:p>
      </dgm:t>
    </dgm:pt>
    <dgm:pt modelId="{A14F0235-3573-403B-9401-FF5D33AC343C}" cxnId="{B1EB25EA-59D9-4E6E-AB64-A7682490012E}" type="parTrans">
      <dgm:prSet/>
      <dgm:spPr/>
      <dgm:t>
        <a:bodyPr/>
        <a:lstStyle/>
        <a:p>
          <a:pPr algn="l"/>
          <a:endParaRPr lang="zh-CN" altLang="en-US" sz="2000"/>
        </a:p>
      </dgm:t>
    </dgm:pt>
    <dgm:pt modelId="{072DD22B-81C1-4625-8A68-1B3C67854CEB}" cxnId="{B1EB25EA-59D9-4E6E-AB64-A7682490012E}" type="sibTrans">
      <dgm:prSet/>
      <dgm:spPr/>
      <dgm:t>
        <a:bodyPr/>
        <a:lstStyle/>
        <a:p>
          <a:endParaRPr lang="zh-CN" altLang="en-US"/>
        </a:p>
      </dgm:t>
    </dgm:pt>
    <dgm:pt modelId="{FD85D213-BF23-435B-980A-AE79635E9154}" type="pres">
      <dgm:prSet presAssocID="{76AFF7EE-9D4E-4A9A-924C-E6FFA56B0D39}" presName="diagram" presStyleCnt="0">
        <dgm:presLayoutVars>
          <dgm:chPref val="1"/>
          <dgm:dir/>
          <dgm:animOne val="branch"/>
          <dgm:animLvl val="lvl"/>
          <dgm:resizeHandles/>
        </dgm:presLayoutVars>
      </dgm:prSet>
      <dgm:spPr/>
    </dgm:pt>
    <dgm:pt modelId="{EDB58812-957E-4DF2-93AB-2BD44420C333}" type="pres">
      <dgm:prSet presAssocID="{2D881792-93DA-450E-A3B7-3233262743EB}" presName="root" presStyleCnt="0"/>
      <dgm:spPr/>
    </dgm:pt>
    <dgm:pt modelId="{522108C6-2CD3-47C6-9592-F0BEEC8661F0}" type="pres">
      <dgm:prSet presAssocID="{2D881792-93DA-450E-A3B7-3233262743EB}" presName="rootComposite" presStyleCnt="0"/>
      <dgm:spPr/>
    </dgm:pt>
    <dgm:pt modelId="{D16A1706-DC1C-4A6F-9991-02C4C05731D7}" type="pres">
      <dgm:prSet presAssocID="{2D881792-93DA-450E-A3B7-3233262743EB}" presName="rootText" presStyleLbl="node1" presStyleIdx="0" presStyleCnt="1" custScaleX="429756" custScaleY="259331" custLinFactNeighborX="827"/>
      <dgm:spPr/>
    </dgm:pt>
    <dgm:pt modelId="{F7EAEFE0-0C76-4055-92C0-8469DCF97615}" type="pres">
      <dgm:prSet presAssocID="{2D881792-93DA-450E-A3B7-3233262743EB}" presName="rootConnector" presStyleCnt="0"/>
      <dgm:spPr/>
    </dgm:pt>
    <dgm:pt modelId="{CC74F458-D5AD-4027-BDEC-FB9BD7C0D079}" type="pres">
      <dgm:prSet presAssocID="{2D881792-93DA-450E-A3B7-3233262743EB}" presName="childShape" presStyleCnt="0"/>
      <dgm:spPr/>
    </dgm:pt>
    <dgm:pt modelId="{536F5586-8B36-4D16-BDF4-A9954DAF67AE}" type="pres">
      <dgm:prSet presAssocID="{A14F0235-3573-403B-9401-FF5D33AC343C}" presName="Name13" presStyleLbl="parChTrans1D2" presStyleIdx="0" presStyleCnt="1"/>
      <dgm:spPr/>
    </dgm:pt>
    <dgm:pt modelId="{0553735B-102B-4F12-840C-3B08B20923D5}" type="pres">
      <dgm:prSet presAssocID="{186011A1-DC90-4B96-8166-07F96B0CDE8C}" presName="childText" presStyleLbl="bgAcc1" presStyleIdx="0" presStyleCnt="1" custScaleX="530046" custScaleY="482911">
        <dgm:presLayoutVars>
          <dgm:bulletEnabled val="1"/>
        </dgm:presLayoutVars>
      </dgm:prSet>
      <dgm:spPr/>
    </dgm:pt>
  </dgm:ptLst>
  <dgm:cxnLst>
    <dgm:cxn modelId="{0ABCF4D9-F8F2-41BC-85AD-EB1532ECBAD2}" srcId="{76AFF7EE-9D4E-4A9A-924C-E6FFA56B0D39}" destId="{2D881792-93DA-450E-A3B7-3233262743EB}" srcOrd="0" destOrd="0" parTransId="{3B5455C4-BBAF-4E15-B981-70EF71BA4019}" sibTransId="{3DF9211D-2636-4EA4-AD2B-B97B5A3EBDAF}"/>
    <dgm:cxn modelId="{B1EB25EA-59D9-4E6E-AB64-A7682490012E}" srcId="{2D881792-93DA-450E-A3B7-3233262743EB}" destId="{186011A1-DC90-4B96-8166-07F96B0CDE8C}" srcOrd="0" destOrd="0" parTransId="{A14F0235-3573-403B-9401-FF5D33AC343C}" sibTransId="{072DD22B-81C1-4625-8A68-1B3C67854CEB}"/>
    <dgm:cxn modelId="{B15E728F-E824-4E46-B997-546831220AA5}" type="presOf" srcId="{76AFF7EE-9D4E-4A9A-924C-E6FFA56B0D39}" destId="{FD85D213-BF23-435B-980A-AE79635E9154}" srcOrd="0" destOrd="0" presId="urn:microsoft.com/office/officeart/2005/8/layout/hierarchy3"/>
    <dgm:cxn modelId="{E005B89D-107E-4D06-9F7A-5D3823243103}" type="presParOf" srcId="{FD85D213-BF23-435B-980A-AE79635E9154}" destId="{EDB58812-957E-4DF2-93AB-2BD44420C333}" srcOrd="0" destOrd="0" presId="urn:microsoft.com/office/officeart/2005/8/layout/hierarchy3"/>
    <dgm:cxn modelId="{ED2514BE-699B-499A-8459-516B6E3883E7}" type="presParOf" srcId="{EDB58812-957E-4DF2-93AB-2BD44420C333}" destId="{522108C6-2CD3-47C6-9592-F0BEEC8661F0}" srcOrd="0" destOrd="0" presId="urn:microsoft.com/office/officeart/2005/8/layout/hierarchy3"/>
    <dgm:cxn modelId="{3BC180A3-4FA7-4343-B27B-E75B795B3FCA}" type="presOf" srcId="{2D881792-93DA-450E-A3B7-3233262743EB}" destId="{522108C6-2CD3-47C6-9592-F0BEEC8661F0}" srcOrd="0" destOrd="0" presId="urn:microsoft.com/office/officeart/2005/8/layout/hierarchy3"/>
    <dgm:cxn modelId="{4801D402-647A-4A08-8D59-EBC61AE26283}" type="presParOf" srcId="{522108C6-2CD3-47C6-9592-F0BEEC8661F0}" destId="{D16A1706-DC1C-4A6F-9991-02C4C05731D7}" srcOrd="0" destOrd="0" presId="urn:microsoft.com/office/officeart/2005/8/layout/hierarchy3"/>
    <dgm:cxn modelId="{1A085E79-D5A5-42E2-87D0-506D3E92B39D}" type="presOf" srcId="{2D881792-93DA-450E-A3B7-3233262743EB}" destId="{D16A1706-DC1C-4A6F-9991-02C4C05731D7}" srcOrd="0" destOrd="0" presId="urn:microsoft.com/office/officeart/2005/8/layout/hierarchy3"/>
    <dgm:cxn modelId="{ADC198CC-DDA2-44FB-9A0D-F2E947496752}" type="presParOf" srcId="{522108C6-2CD3-47C6-9592-F0BEEC8661F0}" destId="{F7EAEFE0-0C76-4055-92C0-8469DCF97615}" srcOrd="1" destOrd="0" presId="urn:microsoft.com/office/officeart/2005/8/layout/hierarchy3"/>
    <dgm:cxn modelId="{5F1D838E-06B1-47F9-BC5E-0647D583702C}" type="presOf" srcId="{2D881792-93DA-450E-A3B7-3233262743EB}" destId="{F7EAEFE0-0C76-4055-92C0-8469DCF97615}" srcOrd="0" destOrd="0" presId="urn:microsoft.com/office/officeart/2005/8/layout/hierarchy3"/>
    <dgm:cxn modelId="{73E165E1-EFD8-4A03-AA3E-91B84F59F719}" type="presParOf" srcId="{EDB58812-957E-4DF2-93AB-2BD44420C333}" destId="{CC74F458-D5AD-4027-BDEC-FB9BD7C0D079}" srcOrd="1" destOrd="0" presId="urn:microsoft.com/office/officeart/2005/8/layout/hierarchy3"/>
    <dgm:cxn modelId="{0346E186-87B7-4310-B1D7-0CC355B005DE}" type="presParOf" srcId="{CC74F458-D5AD-4027-BDEC-FB9BD7C0D079}" destId="{536F5586-8B36-4D16-BDF4-A9954DAF67AE}" srcOrd="0" destOrd="1" presId="urn:microsoft.com/office/officeart/2005/8/layout/hierarchy3"/>
    <dgm:cxn modelId="{9865EF99-4A46-444B-8F53-D609C4072223}" type="presOf" srcId="{A14F0235-3573-403B-9401-FF5D33AC343C}" destId="{536F5586-8B36-4D16-BDF4-A9954DAF67AE}" srcOrd="0" destOrd="0" presId="urn:microsoft.com/office/officeart/2005/8/layout/hierarchy3"/>
    <dgm:cxn modelId="{2395F4F1-4707-4F20-986B-B4F8EB3DC3DD}" type="presParOf" srcId="{CC74F458-D5AD-4027-BDEC-FB9BD7C0D079}" destId="{0553735B-102B-4F12-840C-3B08B20923D5}" srcOrd="1" destOrd="1" presId="urn:microsoft.com/office/officeart/2005/8/layout/hierarchy3"/>
    <dgm:cxn modelId="{3C9A1861-D0FA-413B-A921-B831DF5D4A83}" type="presOf" srcId="{186011A1-DC90-4B96-8166-07F96B0CDE8C}" destId="{0553735B-102B-4F12-840C-3B08B20923D5}" srcOrd="0"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76AFF7EE-9D4E-4A9A-924C-E6FFA56B0D39}"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zh-CN" altLang="en-US"/>
        </a:p>
      </dgm:t>
    </dgm:pt>
    <dgm:pt modelId="{2D881792-93DA-450E-A3B7-3233262743EB}">
      <dgm:prSet phldrT="[文本]" custT="1"/>
      <dgm:spPr/>
      <dgm:t>
        <a:bodyPr/>
        <a:lstStyle/>
        <a:p>
          <a:pPr algn="l">
            <a:buNone/>
          </a:pPr>
          <a:r>
            <a:rPr lang="en-US" altLang="zh-CN" sz="2200" b="1" dirty="0">
              <a:solidFill>
                <a:schemeClr val="bg1"/>
              </a:solidFill>
              <a:latin typeface="宋体" panose="02010600030101010101" pitchFamily="2" charset="-122"/>
              <a:ea typeface="宋体" panose="02010600030101010101" pitchFamily="2" charset="-122"/>
            </a:rPr>
            <a:t>5. </a:t>
          </a:r>
          <a:r>
            <a:rPr lang="zh-CN" altLang="zh-CN" sz="2200" b="1" dirty="0">
              <a:solidFill>
                <a:schemeClr val="bg1"/>
              </a:solidFill>
              <a:latin typeface="宋体" panose="02010600030101010101" pitchFamily="2" charset="-122"/>
              <a:ea typeface="宋体" panose="02010600030101010101" pitchFamily="2" charset="-122"/>
            </a:rPr>
            <a:t>其它非功能需求</a:t>
          </a:r>
        </a:p>
      </dgm:t>
    </dgm:pt>
    <dgm:pt modelId="{3B5455C4-BBAF-4E15-B981-70EF71BA4019}" cxnId="{B2A80582-C028-4403-9508-81A019755942}" type="parTrans">
      <dgm:prSet/>
      <dgm:spPr/>
      <dgm:t>
        <a:bodyPr/>
        <a:lstStyle/>
        <a:p>
          <a:endParaRPr lang="zh-CN" altLang="en-US"/>
        </a:p>
      </dgm:t>
    </dgm:pt>
    <dgm:pt modelId="{3DF9211D-2636-4EA4-AD2B-B97B5A3EBDAF}" cxnId="{B2A80582-C028-4403-9508-81A019755942}" type="sibTrans">
      <dgm:prSet/>
      <dgm:spPr/>
      <dgm:t>
        <a:bodyPr/>
        <a:lstStyle/>
        <a:p>
          <a:endParaRPr lang="zh-CN" altLang="en-US"/>
        </a:p>
      </dgm:t>
    </dgm:pt>
    <dgm:pt modelId="{186011A1-DC90-4B96-8166-07F96B0CDE8C}">
      <dgm:prSet phldrT="[文本]" custT="1"/>
      <dgm:spPr/>
      <dgm:t>
        <a:bodyPr/>
        <a:lstStyle/>
        <a:p>
          <a:pPr algn="l">
            <a:lnSpc>
              <a:spcPct val="90000"/>
            </a:lnSpc>
            <a:spcAft>
              <a:spcPct val="35000"/>
            </a:spcAft>
            <a:buNone/>
          </a:pPr>
          <a:r>
            <a:rPr lang="en-US" altLang="zh-CN" sz="2000" b="0" dirty="0"/>
            <a:t>……</a:t>
          </a:r>
          <a:endParaRPr lang="zh-CN" altLang="en-US" sz="2000" b="0" dirty="0"/>
        </a:p>
      </dgm:t>
    </dgm:pt>
    <dgm:pt modelId="{A14F0235-3573-403B-9401-FF5D33AC343C}" cxnId="{A6FBC71A-6D44-46CD-8A8F-48D157D95A07}" type="parTrans">
      <dgm:prSet/>
      <dgm:spPr/>
      <dgm:t>
        <a:bodyPr/>
        <a:lstStyle/>
        <a:p>
          <a:pPr algn="l"/>
          <a:endParaRPr lang="zh-CN" altLang="en-US" sz="2000"/>
        </a:p>
      </dgm:t>
    </dgm:pt>
    <dgm:pt modelId="{072DD22B-81C1-4625-8A68-1B3C67854CEB}" cxnId="{A6FBC71A-6D44-46CD-8A8F-48D157D95A07}" type="sibTrans">
      <dgm:prSet/>
      <dgm:spPr/>
      <dgm:t>
        <a:bodyPr/>
        <a:lstStyle/>
        <a:p>
          <a:endParaRPr lang="zh-CN" altLang="en-US"/>
        </a:p>
      </dgm:t>
    </dgm:pt>
    <dgm:pt modelId="{A3DC183D-EF76-4B97-A16E-987AF78B51B6}">
      <dgm:prSet phldrT="[文本]" phldr="0" custT="1"/>
      <dgm:spPr/>
      <dgm:t>
        <a:bodyPr vert="horz" wrap="square"/>
        <a:p>
          <a:pPr algn="l">
            <a:lnSpc>
              <a:spcPct val="90000"/>
            </a:lnSpc>
            <a:spcBef>
              <a:spcPct val="0"/>
            </a:spcBef>
            <a:spcAft>
              <a:spcPct val="35000"/>
            </a:spcAft>
          </a:pPr>
          <a:r>
            <a:rPr lang="en-US" altLang="zh-CN" sz="2000" b="1" dirty="0">
              <a:solidFill>
                <a:schemeClr val="tx1"/>
              </a:solidFill>
              <a:latin typeface="宋体" panose="02010600030101010101" pitchFamily="2" charset="-122"/>
              <a:ea typeface="宋体" panose="02010600030101010101" pitchFamily="2" charset="-122"/>
            </a:rPr>
            <a:t>5.2 </a:t>
          </a:r>
          <a:r>
            <a:rPr lang="zh-CN" altLang="zh-CN" sz="2000" b="1" dirty="0">
              <a:solidFill>
                <a:schemeClr val="tx1"/>
              </a:solidFill>
              <a:latin typeface="宋体" panose="02010600030101010101" pitchFamily="2" charset="-122"/>
              <a:ea typeface="宋体" panose="02010600030101010101" pitchFamily="2" charset="-122"/>
            </a:rPr>
            <a:t>防护性需求</a:t>
          </a:r>
          <a:r>
            <a:rPr lang="zh-CN" altLang="zh-CN" sz="2000" b="1" dirty="0">
              <a:solidFill>
                <a:schemeClr val="tx1"/>
              </a:solidFill>
              <a:latin typeface="宋体" panose="02010600030101010101" pitchFamily="2" charset="-122"/>
              <a:ea typeface="宋体" panose="02010600030101010101" pitchFamily="2" charset="-122"/>
            </a:rPr>
            <a:t/>
          </a:r>
          <a:endParaRPr lang="zh-CN" altLang="zh-CN" sz="2000" b="1" dirty="0">
            <a:solidFill>
              <a:schemeClr val="tx1"/>
            </a:solidFill>
            <a:latin typeface="宋体" panose="02010600030101010101" pitchFamily="2" charset="-122"/>
            <a:ea typeface="宋体" panose="02010600030101010101" pitchFamily="2" charset="-122"/>
          </a:endParaRPr>
        </a:p>
        <a:p>
          <a:pPr>
            <a:lnSpc>
              <a:spcPct val="100000"/>
            </a:lnSpc>
            <a:spcBef>
              <a:spcPct val="0"/>
            </a:spcBef>
            <a:spcAft>
              <a:spcPct val="35000"/>
            </a:spcAft>
          </a:pPr>
          <a:r>
            <a:rPr lang="zh-CN" altLang="zh-CN" sz="2000" b="1" dirty="0">
              <a:solidFill>
                <a:srgbClr val="FF0000"/>
              </a:solidFill>
              <a:latin typeface="宋体" panose="02010600030101010101" pitchFamily="2" charset="-122"/>
              <a:ea typeface="宋体" panose="02010600030101010101" pitchFamily="2" charset="-122"/>
            </a:rPr>
            <a:t>详尽陈述与产品使用过程中可能发生的损失、破坏或危害相关的需求</a:t>
          </a:r>
          <a:r>
            <a:rPr lang="zh-CN" altLang="zh-CN" sz="2000" b="1" dirty="0">
              <a:solidFill>
                <a:schemeClr val="tx1"/>
              </a:solidFill>
              <a:latin typeface="宋体" panose="02010600030101010101" pitchFamily="2" charset="-122"/>
              <a:ea typeface="宋体" panose="02010600030101010101" pitchFamily="2" charset="-122"/>
            </a:rPr>
            <a:t>。定义必须采取的安全保护或动作，还有那些预防的潜在的危险动作。明确产品必须遵从的安全标准、策略或规则。一个安全设施需求的范例如下：“如果油箱的压力超过了规定的最大压力的</a:t>
          </a:r>
          <a:r>
            <a:rPr lang="en-US" altLang="zh-CN" sz="2000" b="1" dirty="0">
              <a:solidFill>
                <a:schemeClr val="tx1"/>
              </a:solidFill>
              <a:latin typeface="宋体" panose="02010600030101010101" pitchFamily="2" charset="-122"/>
              <a:ea typeface="宋体" panose="02010600030101010101" pitchFamily="2" charset="-122"/>
            </a:rPr>
            <a:t>95</a:t>
          </a:r>
          <a:r>
            <a:rPr lang="zh-CN" altLang="zh-CN" sz="2000" b="1" dirty="0">
              <a:solidFill>
                <a:schemeClr val="tx1"/>
              </a:solidFill>
              <a:latin typeface="宋体" panose="02010600030101010101" pitchFamily="2" charset="-122"/>
              <a:ea typeface="宋体" panose="02010600030101010101" pitchFamily="2" charset="-122"/>
            </a:rPr>
            <a:t>％，那么必须在</a:t>
          </a:r>
          <a:r>
            <a:rPr lang="en-US" altLang="zh-CN" sz="2000" b="1" dirty="0">
              <a:solidFill>
                <a:schemeClr val="tx1"/>
              </a:solidFill>
              <a:latin typeface="宋体" panose="02010600030101010101" pitchFamily="2" charset="-122"/>
              <a:ea typeface="宋体" panose="02010600030101010101" pitchFamily="2" charset="-122"/>
            </a:rPr>
            <a:t>1</a:t>
          </a:r>
          <a:r>
            <a:rPr lang="zh-CN" altLang="zh-CN" sz="2000" b="1" dirty="0">
              <a:solidFill>
                <a:schemeClr val="tx1"/>
              </a:solidFill>
              <a:latin typeface="宋体" panose="02010600030101010101" pitchFamily="2" charset="-122"/>
              <a:ea typeface="宋体" panose="02010600030101010101" pitchFamily="2" charset="-122"/>
            </a:rPr>
            <a:t>秒钟内终止操作”。</a:t>
          </a:r>
          <a:r>
            <a:rPr lang="zh-CN" altLang="zh-CN" sz="2000" b="1" dirty="0">
              <a:solidFill>
                <a:schemeClr val="tx1"/>
              </a:solidFill>
              <a:latin typeface="宋体" panose="02010600030101010101" pitchFamily="2" charset="-122"/>
              <a:ea typeface="宋体" panose="02010600030101010101" pitchFamily="2" charset="-122"/>
            </a:rPr>
            <a:t/>
          </a:r>
          <a:endParaRPr lang="zh-CN" altLang="zh-CN" sz="2000" b="1" dirty="0">
            <a:solidFill>
              <a:schemeClr val="tx1"/>
            </a:solidFill>
            <a:latin typeface="宋体" panose="02010600030101010101" pitchFamily="2" charset="-122"/>
            <a:ea typeface="宋体" panose="02010600030101010101" pitchFamily="2" charset="-122"/>
          </a:endParaRPr>
        </a:p>
        <a:p>
          <a:pPr>
            <a:lnSpc>
              <a:spcPct val="100000"/>
            </a:lnSpc>
            <a:spcBef>
              <a:spcPct val="0"/>
            </a:spcBef>
            <a:spcAft>
              <a:spcPct val="35000"/>
            </a:spcAft>
          </a:pPr>
          <a:r>
            <a:rPr lang="zh-CN" altLang="en-US" sz="2000" b="1" dirty="0"/>
            <a:t/>
          </a:r>
          <a:endParaRPr lang="zh-CN" altLang="en-US" sz="2000" b="1" dirty="0"/>
        </a:p>
      </dgm:t>
    </dgm:pt>
    <dgm:pt modelId="{1506DF2F-F2B5-4285-831F-B38F1ED4F41D}" cxnId="{0AD66612-ADAA-45BD-8564-08C9873C019B}" type="parTrans">
      <dgm:prSet/>
      <dgm:spPr/>
      <dgm:t>
        <a:bodyPr/>
        <a:lstStyle/>
        <a:p>
          <a:pPr algn="l"/>
          <a:endParaRPr lang="zh-CN" altLang="en-US" sz="2000"/>
        </a:p>
      </dgm:t>
    </dgm:pt>
    <dgm:pt modelId="{306ACEF1-9977-471B-A859-B00A0572F7BF}" cxnId="{0AD66612-ADAA-45BD-8564-08C9873C019B}" type="sibTrans">
      <dgm:prSet/>
      <dgm:spPr/>
      <dgm:t>
        <a:bodyPr/>
        <a:lstStyle/>
        <a:p>
          <a:endParaRPr lang="zh-CN" altLang="en-US"/>
        </a:p>
      </dgm:t>
    </dgm:pt>
    <dgm:pt modelId="{FD85D213-BF23-435B-980A-AE79635E9154}" type="pres">
      <dgm:prSet presAssocID="{76AFF7EE-9D4E-4A9A-924C-E6FFA56B0D39}" presName="diagram" presStyleCnt="0">
        <dgm:presLayoutVars>
          <dgm:chPref val="1"/>
          <dgm:dir/>
          <dgm:animOne val="branch"/>
          <dgm:animLvl val="lvl"/>
          <dgm:resizeHandles/>
        </dgm:presLayoutVars>
      </dgm:prSet>
      <dgm:spPr/>
    </dgm:pt>
    <dgm:pt modelId="{EDB58812-957E-4DF2-93AB-2BD44420C333}" type="pres">
      <dgm:prSet presAssocID="{2D881792-93DA-450E-A3B7-3233262743EB}" presName="root" presStyleCnt="0"/>
      <dgm:spPr/>
    </dgm:pt>
    <dgm:pt modelId="{522108C6-2CD3-47C6-9592-F0BEEC8661F0}" type="pres">
      <dgm:prSet presAssocID="{2D881792-93DA-450E-A3B7-3233262743EB}" presName="rootComposite" presStyleCnt="0"/>
      <dgm:spPr/>
    </dgm:pt>
    <dgm:pt modelId="{D16A1706-DC1C-4A6F-9991-02C4C05731D7}" type="pres">
      <dgm:prSet presAssocID="{2D881792-93DA-450E-A3B7-3233262743EB}" presName="rootText" presStyleLbl="node1" presStyleIdx="0" presStyleCnt="1" custScaleX="384387" custScaleY="86564" custLinFactNeighborX="827"/>
      <dgm:spPr/>
    </dgm:pt>
    <dgm:pt modelId="{F7EAEFE0-0C76-4055-92C0-8469DCF97615}" type="pres">
      <dgm:prSet presAssocID="{2D881792-93DA-450E-A3B7-3233262743EB}" presName="rootConnector" presStyleCnt="0"/>
      <dgm:spPr/>
    </dgm:pt>
    <dgm:pt modelId="{CC74F458-D5AD-4027-BDEC-FB9BD7C0D079}" type="pres">
      <dgm:prSet presAssocID="{2D881792-93DA-450E-A3B7-3233262743EB}" presName="childShape" presStyleCnt="0"/>
      <dgm:spPr/>
    </dgm:pt>
    <dgm:pt modelId="{536F5586-8B36-4D16-BDF4-A9954DAF67AE}" type="pres">
      <dgm:prSet presAssocID="{A14F0235-3573-403B-9401-FF5D33AC343C}" presName="Name13" presStyleLbl="parChTrans1D2" presStyleIdx="0" presStyleCnt="2"/>
      <dgm:spPr/>
    </dgm:pt>
    <dgm:pt modelId="{0553735B-102B-4F12-840C-3B08B20923D5}" type="pres">
      <dgm:prSet presAssocID="{186011A1-DC90-4B96-8166-07F96B0CDE8C}" presName="childText" presStyleLbl="bgAcc1" presStyleIdx="0" presStyleCnt="2" custScaleX="530046" custScaleY="67366">
        <dgm:presLayoutVars>
          <dgm:bulletEnabled val="1"/>
        </dgm:presLayoutVars>
      </dgm:prSet>
      <dgm:spPr/>
    </dgm:pt>
    <dgm:pt modelId="{489765B8-C366-4567-A5D2-67D7F7CD8BB4}" type="pres">
      <dgm:prSet presAssocID="{1506DF2F-F2B5-4285-831F-B38F1ED4F41D}" presName="Name13" presStyleLbl="parChTrans1D2" presStyleIdx="1" presStyleCnt="2"/>
      <dgm:spPr/>
    </dgm:pt>
    <dgm:pt modelId="{CCFD8D27-9029-4471-9CA3-B973629A44ED}" type="pres">
      <dgm:prSet presAssocID="{A3DC183D-EF76-4B97-A16E-987AF78B51B6}" presName="childText" presStyleLbl="bgAcc1" presStyleIdx="1" presStyleCnt="2" custScaleX="530054" custScaleY="422911">
        <dgm:presLayoutVars>
          <dgm:bulletEnabled val="1"/>
        </dgm:presLayoutVars>
      </dgm:prSet>
      <dgm:spPr/>
    </dgm:pt>
  </dgm:ptLst>
  <dgm:cxnLst>
    <dgm:cxn modelId="{B2A80582-C028-4403-9508-81A019755942}" srcId="{76AFF7EE-9D4E-4A9A-924C-E6FFA56B0D39}" destId="{2D881792-93DA-450E-A3B7-3233262743EB}" srcOrd="0" destOrd="0" parTransId="{3B5455C4-BBAF-4E15-B981-70EF71BA4019}" sibTransId="{3DF9211D-2636-4EA4-AD2B-B97B5A3EBDAF}"/>
    <dgm:cxn modelId="{A6FBC71A-6D44-46CD-8A8F-48D157D95A07}" srcId="{2D881792-93DA-450E-A3B7-3233262743EB}" destId="{186011A1-DC90-4B96-8166-07F96B0CDE8C}" srcOrd="0" destOrd="0" parTransId="{A14F0235-3573-403B-9401-FF5D33AC343C}" sibTransId="{072DD22B-81C1-4625-8A68-1B3C67854CEB}"/>
    <dgm:cxn modelId="{0AD66612-ADAA-45BD-8564-08C9873C019B}" srcId="{2D881792-93DA-450E-A3B7-3233262743EB}" destId="{A3DC183D-EF76-4B97-A16E-987AF78B51B6}" srcOrd="1" destOrd="0" parTransId="{1506DF2F-F2B5-4285-831F-B38F1ED4F41D}" sibTransId="{306ACEF1-9977-471B-A859-B00A0572F7BF}"/>
    <dgm:cxn modelId="{0B71496B-B67C-4727-93AD-A1C1F5FB9909}" type="presOf" srcId="{76AFF7EE-9D4E-4A9A-924C-E6FFA56B0D39}" destId="{FD85D213-BF23-435B-980A-AE79635E9154}" srcOrd="0" destOrd="0" presId="urn:microsoft.com/office/officeart/2005/8/layout/hierarchy3"/>
    <dgm:cxn modelId="{FF8EA16E-26F8-484C-A725-E364E4F44D50}" type="presParOf" srcId="{FD85D213-BF23-435B-980A-AE79635E9154}" destId="{EDB58812-957E-4DF2-93AB-2BD44420C333}" srcOrd="0" destOrd="0" presId="urn:microsoft.com/office/officeart/2005/8/layout/hierarchy3"/>
    <dgm:cxn modelId="{E99A5985-D6D5-44C3-AB37-438CD9E0FB8C}" type="presParOf" srcId="{EDB58812-957E-4DF2-93AB-2BD44420C333}" destId="{522108C6-2CD3-47C6-9592-F0BEEC8661F0}" srcOrd="0" destOrd="0" presId="urn:microsoft.com/office/officeart/2005/8/layout/hierarchy3"/>
    <dgm:cxn modelId="{F8C8CD94-A66A-457D-AE5A-97E290846A36}" type="presOf" srcId="{2D881792-93DA-450E-A3B7-3233262743EB}" destId="{522108C6-2CD3-47C6-9592-F0BEEC8661F0}" srcOrd="0" destOrd="0" presId="urn:microsoft.com/office/officeart/2005/8/layout/hierarchy3"/>
    <dgm:cxn modelId="{CE275D8C-7B8A-4931-B988-08F118BFE5B4}" type="presParOf" srcId="{522108C6-2CD3-47C6-9592-F0BEEC8661F0}" destId="{D16A1706-DC1C-4A6F-9991-02C4C05731D7}" srcOrd="0" destOrd="0" presId="urn:microsoft.com/office/officeart/2005/8/layout/hierarchy3"/>
    <dgm:cxn modelId="{06EE704A-9E0A-4B4A-860E-6235AA866212}" type="presOf" srcId="{2D881792-93DA-450E-A3B7-3233262743EB}" destId="{D16A1706-DC1C-4A6F-9991-02C4C05731D7}" srcOrd="0" destOrd="0" presId="urn:microsoft.com/office/officeart/2005/8/layout/hierarchy3"/>
    <dgm:cxn modelId="{E54452EF-858D-4DF6-900F-882010CF9F7D}" type="presParOf" srcId="{522108C6-2CD3-47C6-9592-F0BEEC8661F0}" destId="{F7EAEFE0-0C76-4055-92C0-8469DCF97615}" srcOrd="1" destOrd="0" presId="urn:microsoft.com/office/officeart/2005/8/layout/hierarchy3"/>
    <dgm:cxn modelId="{D92803F2-88A8-42C4-9A26-B02D99BB1F39}" type="presOf" srcId="{2D881792-93DA-450E-A3B7-3233262743EB}" destId="{F7EAEFE0-0C76-4055-92C0-8469DCF97615}" srcOrd="0" destOrd="0" presId="urn:microsoft.com/office/officeart/2005/8/layout/hierarchy3"/>
    <dgm:cxn modelId="{43459F0E-06CC-4056-9435-241BF90BA691}" type="presParOf" srcId="{EDB58812-957E-4DF2-93AB-2BD44420C333}" destId="{CC74F458-D5AD-4027-BDEC-FB9BD7C0D079}" srcOrd="1" destOrd="0" presId="urn:microsoft.com/office/officeart/2005/8/layout/hierarchy3"/>
    <dgm:cxn modelId="{2B91FDDA-45C2-48BD-B518-5C68A40C2564}" type="presParOf" srcId="{CC74F458-D5AD-4027-BDEC-FB9BD7C0D079}" destId="{536F5586-8B36-4D16-BDF4-A9954DAF67AE}" srcOrd="0" destOrd="1" presId="urn:microsoft.com/office/officeart/2005/8/layout/hierarchy3"/>
    <dgm:cxn modelId="{2CB0A151-AA7D-43F9-8477-6A8A1CE6A87D}" type="presOf" srcId="{A14F0235-3573-403B-9401-FF5D33AC343C}" destId="{536F5586-8B36-4D16-BDF4-A9954DAF67AE}" srcOrd="0" destOrd="0" presId="urn:microsoft.com/office/officeart/2005/8/layout/hierarchy3"/>
    <dgm:cxn modelId="{28DF1D78-7B2B-4BA5-9735-8922D71F1E67}" type="presParOf" srcId="{CC74F458-D5AD-4027-BDEC-FB9BD7C0D079}" destId="{0553735B-102B-4F12-840C-3B08B20923D5}" srcOrd="1" destOrd="1" presId="urn:microsoft.com/office/officeart/2005/8/layout/hierarchy3"/>
    <dgm:cxn modelId="{55AC5C6C-10CC-4B1A-ACA9-137D1FC802BF}" type="presOf" srcId="{186011A1-DC90-4B96-8166-07F96B0CDE8C}" destId="{0553735B-102B-4F12-840C-3B08B20923D5}" srcOrd="0" destOrd="0" presId="urn:microsoft.com/office/officeart/2005/8/layout/hierarchy3"/>
    <dgm:cxn modelId="{5545817A-E471-4904-954F-479972070FC5}" type="presParOf" srcId="{CC74F458-D5AD-4027-BDEC-FB9BD7C0D079}" destId="{489765B8-C366-4567-A5D2-67D7F7CD8BB4}" srcOrd="2" destOrd="1" presId="urn:microsoft.com/office/officeart/2005/8/layout/hierarchy3"/>
    <dgm:cxn modelId="{B9A49A3E-016C-460D-9CAE-26E375EDE0A5}" type="presOf" srcId="{1506DF2F-F2B5-4285-831F-B38F1ED4F41D}" destId="{489765B8-C366-4567-A5D2-67D7F7CD8BB4}" srcOrd="0" destOrd="0" presId="urn:microsoft.com/office/officeart/2005/8/layout/hierarchy3"/>
    <dgm:cxn modelId="{4E102556-6B59-4B76-A6A8-AEBECDB38376}" type="presParOf" srcId="{CC74F458-D5AD-4027-BDEC-FB9BD7C0D079}" destId="{CCFD8D27-9029-4471-9CA3-B973629A44ED}" srcOrd="3" destOrd="1" presId="urn:microsoft.com/office/officeart/2005/8/layout/hierarchy3"/>
    <dgm:cxn modelId="{6C87A679-2658-41EB-932E-852622A3DED1}" type="presOf" srcId="{A3DC183D-EF76-4B97-A16E-987AF78B51B6}" destId="{CCFD8D27-9029-4471-9CA3-B973629A44ED}" srcOrd="0"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76AFF7EE-9D4E-4A9A-924C-E6FFA56B0D39}"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zh-CN" altLang="en-US"/>
        </a:p>
      </dgm:t>
    </dgm:pt>
    <dgm:pt modelId="{2D881792-93DA-450E-A3B7-3233262743EB}">
      <dgm:prSet phldrT="[文本]" custT="1"/>
      <dgm:spPr/>
      <dgm:t>
        <a:bodyPr/>
        <a:lstStyle/>
        <a:p>
          <a:pPr algn="l">
            <a:buNone/>
          </a:pPr>
          <a:r>
            <a:rPr lang="en-US" altLang="zh-CN" sz="2200" b="1" dirty="0">
              <a:solidFill>
                <a:schemeClr val="bg1"/>
              </a:solidFill>
              <a:latin typeface="宋体" panose="02010600030101010101" pitchFamily="2" charset="-122"/>
              <a:ea typeface="宋体" panose="02010600030101010101" pitchFamily="2" charset="-122"/>
            </a:rPr>
            <a:t>5. </a:t>
          </a:r>
          <a:r>
            <a:rPr lang="zh-CN" altLang="zh-CN" sz="2200" b="1" dirty="0">
              <a:solidFill>
                <a:schemeClr val="bg1"/>
              </a:solidFill>
              <a:latin typeface="宋体" panose="02010600030101010101" pitchFamily="2" charset="-122"/>
              <a:ea typeface="宋体" panose="02010600030101010101" pitchFamily="2" charset="-122"/>
            </a:rPr>
            <a:t>其它非功能需求</a:t>
          </a:r>
        </a:p>
      </dgm:t>
    </dgm:pt>
    <dgm:pt modelId="{3B5455C4-BBAF-4E15-B981-70EF71BA4019}" cxnId="{99AC9D96-E470-4AEC-A4C5-34A13E836955}" type="parTrans">
      <dgm:prSet/>
      <dgm:spPr/>
      <dgm:t>
        <a:bodyPr/>
        <a:lstStyle/>
        <a:p>
          <a:endParaRPr lang="zh-CN" altLang="en-US"/>
        </a:p>
      </dgm:t>
    </dgm:pt>
    <dgm:pt modelId="{3DF9211D-2636-4EA4-AD2B-B97B5A3EBDAF}" cxnId="{99AC9D96-E470-4AEC-A4C5-34A13E836955}" type="sibTrans">
      <dgm:prSet/>
      <dgm:spPr/>
      <dgm:t>
        <a:bodyPr/>
        <a:lstStyle/>
        <a:p>
          <a:endParaRPr lang="zh-CN" altLang="en-US"/>
        </a:p>
      </dgm:t>
    </dgm:pt>
    <dgm:pt modelId="{186011A1-DC90-4B96-8166-07F96B0CDE8C}">
      <dgm:prSet phldrT="[文本]" custT="1"/>
      <dgm:spPr/>
      <dgm:t>
        <a:bodyPr/>
        <a:lstStyle/>
        <a:p>
          <a:pPr algn="l">
            <a:lnSpc>
              <a:spcPct val="90000"/>
            </a:lnSpc>
            <a:spcAft>
              <a:spcPct val="35000"/>
            </a:spcAft>
            <a:buNone/>
          </a:pPr>
          <a:r>
            <a:rPr lang="en-US" altLang="zh-CN" sz="2000" b="0" dirty="0"/>
            <a:t>……</a:t>
          </a:r>
          <a:endParaRPr lang="zh-CN" altLang="en-US" sz="2000" b="0" dirty="0"/>
        </a:p>
      </dgm:t>
    </dgm:pt>
    <dgm:pt modelId="{A14F0235-3573-403B-9401-FF5D33AC343C}" cxnId="{F818181B-7FDA-441B-98C6-44E46CA7C341}" type="parTrans">
      <dgm:prSet/>
      <dgm:spPr/>
      <dgm:t>
        <a:bodyPr/>
        <a:lstStyle/>
        <a:p>
          <a:pPr algn="l"/>
          <a:endParaRPr lang="zh-CN" altLang="en-US" sz="2000"/>
        </a:p>
      </dgm:t>
    </dgm:pt>
    <dgm:pt modelId="{072DD22B-81C1-4625-8A68-1B3C67854CEB}" cxnId="{F818181B-7FDA-441B-98C6-44E46CA7C341}" type="sibTrans">
      <dgm:prSet/>
      <dgm:spPr/>
      <dgm:t>
        <a:bodyPr/>
        <a:lstStyle/>
        <a:p>
          <a:endParaRPr lang="zh-CN" altLang="en-US"/>
        </a:p>
      </dgm:t>
    </dgm:pt>
    <dgm:pt modelId="{2D7B1467-EE1F-4E20-8F27-2BE3E5AACBDF}">
      <dgm:prSet phldr="0" custT="1"/>
      <dgm:spPr/>
      <dgm:t>
        <a:bodyPr vert="horz" wrap="square"/>
        <a:p>
          <a:pPr algn="l">
            <a:lnSpc>
              <a:spcPct val="90000"/>
            </a:lnSpc>
            <a:spcBef>
              <a:spcPct val="0"/>
            </a:spcBef>
            <a:spcAft>
              <a:spcPct val="35000"/>
            </a:spcAft>
          </a:pPr>
          <a:r>
            <a:rPr lang="en-US" altLang="zh-CN" sz="2000" b="1" dirty="0">
              <a:solidFill>
                <a:schemeClr val="tx1"/>
              </a:solidFill>
              <a:latin typeface="宋体" panose="02010600030101010101" pitchFamily="2" charset="-122"/>
              <a:ea typeface="宋体" panose="02010600030101010101" pitchFamily="2" charset="-122"/>
            </a:rPr>
            <a:t>5.3 </a:t>
          </a:r>
          <a:r>
            <a:rPr lang="zh-CN" altLang="zh-CN" sz="2000" b="1" dirty="0">
              <a:solidFill>
                <a:schemeClr val="tx1"/>
              </a:solidFill>
              <a:latin typeface="宋体" panose="02010600030101010101" pitchFamily="2" charset="-122"/>
              <a:ea typeface="宋体" panose="02010600030101010101" pitchFamily="2" charset="-122"/>
            </a:rPr>
            <a:t>安全性需求</a:t>
          </a:r>
          <a:r>
            <a:rPr lang="zh-CN" altLang="zh-CN" sz="2000" b="1" dirty="0">
              <a:solidFill>
                <a:schemeClr val="tx1"/>
              </a:solidFill>
              <a:latin typeface="宋体" panose="02010600030101010101" pitchFamily="2" charset="-122"/>
              <a:ea typeface="宋体" panose="02010600030101010101" pitchFamily="2" charset="-122"/>
            </a:rPr>
            <a:t/>
          </a:r>
          <a:endParaRPr lang="zh-CN" altLang="zh-CN" sz="2000" b="1" dirty="0">
            <a:solidFill>
              <a:schemeClr val="tx1"/>
            </a:solidFill>
            <a:latin typeface="宋体" panose="02010600030101010101" pitchFamily="2" charset="-122"/>
            <a:ea typeface="宋体" panose="02010600030101010101" pitchFamily="2" charset="-122"/>
          </a:endParaRPr>
        </a:p>
        <a:p>
          <a:pPr algn="l">
            <a:lnSpc>
              <a:spcPct val="100000"/>
            </a:lnSpc>
            <a:spcBef>
              <a:spcPct val="0"/>
            </a:spcBef>
            <a:spcAft>
              <a:spcPct val="35000"/>
            </a:spcAft>
          </a:pPr>
          <a:r>
            <a:rPr lang="zh-CN" altLang="zh-CN" sz="2000" b="1" dirty="0">
              <a:solidFill>
                <a:srgbClr val="FF0000"/>
              </a:solidFill>
              <a:latin typeface="宋体" panose="02010600030101010101" pitchFamily="2" charset="-122"/>
              <a:ea typeface="宋体" panose="02010600030101010101" pitchFamily="2" charset="-122"/>
            </a:rPr>
            <a:t>详尽陈述与系统安全性、完整性或与私人问题相关的需求</a:t>
          </a:r>
          <a:r>
            <a:rPr lang="zh-CN" altLang="en-US" sz="2000" b="1" dirty="0">
              <a:solidFill>
                <a:schemeClr val="tx1"/>
              </a:solidFill>
              <a:latin typeface="宋体" panose="02010600030101010101" pitchFamily="2" charset="-122"/>
              <a:ea typeface="宋体" panose="02010600030101010101" pitchFamily="2" charset="-122"/>
            </a:rPr>
            <a:t>。这些问题将会影响到产品的使用和产品所创建或使用的数据的保护。定义用户身份确认或授权需求。明确产品必须满足的安全性或保密性策略。</a:t>
          </a:r>
          <a:r>
            <a:rPr lang="en-US" altLang="zh-CN" sz="2000" b="1" dirty="0">
              <a:solidFill>
                <a:schemeClr val="tx1"/>
              </a:solidFill>
              <a:latin typeface="宋体" panose="02010600030101010101" pitchFamily="2" charset="-122"/>
              <a:ea typeface="宋体" panose="02010600030101010101" pitchFamily="2" charset="-122"/>
            </a:rPr>
            <a:t> </a:t>
          </a:r>
          <a:r>
            <a:rPr lang="zh-CN" altLang="en-US" sz="2000" b="1" dirty="0">
              <a:solidFill>
                <a:schemeClr val="tx1"/>
              </a:solidFill>
              <a:latin typeface="宋体" panose="02010600030101010101" pitchFamily="2" charset="-122"/>
              <a:ea typeface="宋体" panose="02010600030101010101" pitchFamily="2" charset="-122"/>
            </a:rPr>
            <a:t/>
          </a:r>
          <a:endParaRPr lang="zh-CN" altLang="en-US" sz="2000" b="1" dirty="0">
            <a:solidFill>
              <a:schemeClr val="tx1"/>
            </a:solidFill>
            <a:latin typeface="宋体" panose="02010600030101010101" pitchFamily="2" charset="-122"/>
            <a:ea typeface="宋体" panose="02010600030101010101" pitchFamily="2" charset="-122"/>
          </a:endParaRPr>
        </a:p>
      </dgm:t>
    </dgm:pt>
    <dgm:pt modelId="{C8D882F6-9110-4BDB-8247-83755D1ACBC6}" cxnId="{723FB812-E4EF-4FB5-9C97-8677DB0C5C79}" type="parTrans">
      <dgm:prSet/>
      <dgm:spPr/>
      <dgm:t>
        <a:bodyPr/>
        <a:lstStyle/>
        <a:p>
          <a:endParaRPr lang="zh-CN" altLang="en-US"/>
        </a:p>
      </dgm:t>
    </dgm:pt>
    <dgm:pt modelId="{F1146F56-6BF6-4C93-B0B2-DBB4519639AB}" cxnId="{723FB812-E4EF-4FB5-9C97-8677DB0C5C79}" type="sibTrans">
      <dgm:prSet/>
      <dgm:spPr/>
      <dgm:t>
        <a:bodyPr/>
        <a:lstStyle/>
        <a:p>
          <a:endParaRPr lang="zh-CN" altLang="en-US"/>
        </a:p>
      </dgm:t>
    </dgm:pt>
    <dgm:pt modelId="{FD85D213-BF23-435B-980A-AE79635E9154}" type="pres">
      <dgm:prSet presAssocID="{76AFF7EE-9D4E-4A9A-924C-E6FFA56B0D39}" presName="diagram" presStyleCnt="0">
        <dgm:presLayoutVars>
          <dgm:chPref val="1"/>
          <dgm:dir/>
          <dgm:animOne val="branch"/>
          <dgm:animLvl val="lvl"/>
          <dgm:resizeHandles/>
        </dgm:presLayoutVars>
      </dgm:prSet>
      <dgm:spPr/>
    </dgm:pt>
    <dgm:pt modelId="{EDB58812-957E-4DF2-93AB-2BD44420C333}" type="pres">
      <dgm:prSet presAssocID="{2D881792-93DA-450E-A3B7-3233262743EB}" presName="root" presStyleCnt="0"/>
      <dgm:spPr/>
    </dgm:pt>
    <dgm:pt modelId="{522108C6-2CD3-47C6-9592-F0BEEC8661F0}" type="pres">
      <dgm:prSet presAssocID="{2D881792-93DA-450E-A3B7-3233262743EB}" presName="rootComposite" presStyleCnt="0"/>
      <dgm:spPr/>
    </dgm:pt>
    <dgm:pt modelId="{D16A1706-DC1C-4A6F-9991-02C4C05731D7}" type="pres">
      <dgm:prSet presAssocID="{2D881792-93DA-450E-A3B7-3233262743EB}" presName="rootText" presStyleLbl="node1" presStyleIdx="0" presStyleCnt="1" custScaleX="384387" custScaleY="86564" custLinFactNeighborX="827"/>
      <dgm:spPr/>
    </dgm:pt>
    <dgm:pt modelId="{F7EAEFE0-0C76-4055-92C0-8469DCF97615}" type="pres">
      <dgm:prSet presAssocID="{2D881792-93DA-450E-A3B7-3233262743EB}" presName="rootConnector" presStyleCnt="0"/>
      <dgm:spPr/>
    </dgm:pt>
    <dgm:pt modelId="{CC74F458-D5AD-4027-BDEC-FB9BD7C0D079}" type="pres">
      <dgm:prSet presAssocID="{2D881792-93DA-450E-A3B7-3233262743EB}" presName="childShape" presStyleCnt="0"/>
      <dgm:spPr/>
    </dgm:pt>
    <dgm:pt modelId="{536F5586-8B36-4D16-BDF4-A9954DAF67AE}" type="pres">
      <dgm:prSet presAssocID="{A14F0235-3573-403B-9401-FF5D33AC343C}" presName="Name13" presStyleLbl="parChTrans1D2" presStyleIdx="0" presStyleCnt="2"/>
      <dgm:spPr/>
    </dgm:pt>
    <dgm:pt modelId="{0553735B-102B-4F12-840C-3B08B20923D5}" type="pres">
      <dgm:prSet presAssocID="{186011A1-DC90-4B96-8166-07F96B0CDE8C}" presName="childText" presStyleLbl="bgAcc1" presStyleIdx="0" presStyleCnt="2" custScaleX="530046" custScaleY="67366">
        <dgm:presLayoutVars>
          <dgm:bulletEnabled val="1"/>
        </dgm:presLayoutVars>
      </dgm:prSet>
      <dgm:spPr/>
    </dgm:pt>
    <dgm:pt modelId="{924564DF-1407-4D77-9E22-3F4E50ACFAB5}" type="pres">
      <dgm:prSet presAssocID="{C8D882F6-9110-4BDB-8247-83755D1ACBC6}" presName="Name13" presStyleLbl="parChTrans1D2" presStyleIdx="1" presStyleCnt="2"/>
      <dgm:spPr/>
    </dgm:pt>
    <dgm:pt modelId="{222E51C5-6131-4E46-8260-7FE6BFD4C419}" type="pres">
      <dgm:prSet presAssocID="{2D7B1467-EE1F-4E20-8F27-2BE3E5AACBDF}" presName="childText" presStyleLbl="bgAcc1" presStyleIdx="1" presStyleCnt="2" custScaleX="529528" custScaleY="385453" custLinFactNeighborX="-1312" custLinFactNeighborY="5366">
        <dgm:presLayoutVars>
          <dgm:bulletEnabled val="1"/>
        </dgm:presLayoutVars>
      </dgm:prSet>
      <dgm:spPr/>
    </dgm:pt>
  </dgm:ptLst>
  <dgm:cxnLst>
    <dgm:cxn modelId="{99AC9D96-E470-4AEC-A4C5-34A13E836955}" srcId="{76AFF7EE-9D4E-4A9A-924C-E6FFA56B0D39}" destId="{2D881792-93DA-450E-A3B7-3233262743EB}" srcOrd="0" destOrd="0" parTransId="{3B5455C4-BBAF-4E15-B981-70EF71BA4019}" sibTransId="{3DF9211D-2636-4EA4-AD2B-B97B5A3EBDAF}"/>
    <dgm:cxn modelId="{F818181B-7FDA-441B-98C6-44E46CA7C341}" srcId="{2D881792-93DA-450E-A3B7-3233262743EB}" destId="{186011A1-DC90-4B96-8166-07F96B0CDE8C}" srcOrd="0" destOrd="0" parTransId="{A14F0235-3573-403B-9401-FF5D33AC343C}" sibTransId="{072DD22B-81C1-4625-8A68-1B3C67854CEB}"/>
    <dgm:cxn modelId="{723FB812-E4EF-4FB5-9C97-8677DB0C5C79}" srcId="{2D881792-93DA-450E-A3B7-3233262743EB}" destId="{2D7B1467-EE1F-4E20-8F27-2BE3E5AACBDF}" srcOrd="1" destOrd="0" parTransId="{C8D882F6-9110-4BDB-8247-83755D1ACBC6}" sibTransId="{F1146F56-6BF6-4C93-B0B2-DBB4519639AB}"/>
    <dgm:cxn modelId="{0A2C4E5F-6C45-4A6A-BC62-84C494345B8D}" type="presOf" srcId="{76AFF7EE-9D4E-4A9A-924C-E6FFA56B0D39}" destId="{FD85D213-BF23-435B-980A-AE79635E9154}" srcOrd="0" destOrd="0" presId="urn:microsoft.com/office/officeart/2005/8/layout/hierarchy3"/>
    <dgm:cxn modelId="{E64A2B7C-EBFA-43A3-AE09-7B692C265A81}" type="presParOf" srcId="{FD85D213-BF23-435B-980A-AE79635E9154}" destId="{EDB58812-957E-4DF2-93AB-2BD44420C333}" srcOrd="0" destOrd="0" presId="urn:microsoft.com/office/officeart/2005/8/layout/hierarchy3"/>
    <dgm:cxn modelId="{78208F51-1AAE-4DA1-AE08-56AE0C5A8F45}" type="presParOf" srcId="{EDB58812-957E-4DF2-93AB-2BD44420C333}" destId="{522108C6-2CD3-47C6-9592-F0BEEC8661F0}" srcOrd="0" destOrd="0" presId="urn:microsoft.com/office/officeart/2005/8/layout/hierarchy3"/>
    <dgm:cxn modelId="{96D421EF-4D87-464E-A238-197DE0375067}" type="presOf" srcId="{2D881792-93DA-450E-A3B7-3233262743EB}" destId="{522108C6-2CD3-47C6-9592-F0BEEC8661F0}" srcOrd="0" destOrd="0" presId="urn:microsoft.com/office/officeart/2005/8/layout/hierarchy3"/>
    <dgm:cxn modelId="{8E859FE7-B81C-41DA-ACA3-9846B9CD9930}" type="presParOf" srcId="{522108C6-2CD3-47C6-9592-F0BEEC8661F0}" destId="{D16A1706-DC1C-4A6F-9991-02C4C05731D7}" srcOrd="0" destOrd="0" presId="urn:microsoft.com/office/officeart/2005/8/layout/hierarchy3"/>
    <dgm:cxn modelId="{26455AB9-7079-4077-BB38-3CEA3C52A49F}" type="presOf" srcId="{2D881792-93DA-450E-A3B7-3233262743EB}" destId="{D16A1706-DC1C-4A6F-9991-02C4C05731D7}" srcOrd="0" destOrd="0" presId="urn:microsoft.com/office/officeart/2005/8/layout/hierarchy3"/>
    <dgm:cxn modelId="{DECC5ED2-FC26-4BD3-94C3-D7C99813DD35}" type="presParOf" srcId="{522108C6-2CD3-47C6-9592-F0BEEC8661F0}" destId="{F7EAEFE0-0C76-4055-92C0-8469DCF97615}" srcOrd="1" destOrd="0" presId="urn:microsoft.com/office/officeart/2005/8/layout/hierarchy3"/>
    <dgm:cxn modelId="{20AECB0B-67B3-4D8D-BEEA-16C76E02B259}" type="presOf" srcId="{2D881792-93DA-450E-A3B7-3233262743EB}" destId="{F7EAEFE0-0C76-4055-92C0-8469DCF97615}" srcOrd="0" destOrd="0" presId="urn:microsoft.com/office/officeart/2005/8/layout/hierarchy3"/>
    <dgm:cxn modelId="{BDFD423E-F2E4-4161-B5D6-6041F3AC5DCD}" type="presParOf" srcId="{EDB58812-957E-4DF2-93AB-2BD44420C333}" destId="{CC74F458-D5AD-4027-BDEC-FB9BD7C0D079}" srcOrd="1" destOrd="0" presId="urn:microsoft.com/office/officeart/2005/8/layout/hierarchy3"/>
    <dgm:cxn modelId="{22E00C76-FFEE-4DDF-9FF7-0B45C6009EBE}" type="presParOf" srcId="{CC74F458-D5AD-4027-BDEC-FB9BD7C0D079}" destId="{536F5586-8B36-4D16-BDF4-A9954DAF67AE}" srcOrd="0" destOrd="1" presId="urn:microsoft.com/office/officeart/2005/8/layout/hierarchy3"/>
    <dgm:cxn modelId="{6F55B064-AB1C-46F8-A49F-5B9DCC5D2399}" type="presOf" srcId="{A14F0235-3573-403B-9401-FF5D33AC343C}" destId="{536F5586-8B36-4D16-BDF4-A9954DAF67AE}" srcOrd="0" destOrd="0" presId="urn:microsoft.com/office/officeart/2005/8/layout/hierarchy3"/>
    <dgm:cxn modelId="{87930797-A1E4-4180-A4E7-651C1D3ED53C}" type="presParOf" srcId="{CC74F458-D5AD-4027-BDEC-FB9BD7C0D079}" destId="{0553735B-102B-4F12-840C-3B08B20923D5}" srcOrd="1" destOrd="1" presId="urn:microsoft.com/office/officeart/2005/8/layout/hierarchy3"/>
    <dgm:cxn modelId="{D3CF82A0-8404-4040-8EF0-E874BC8A0B74}" type="presOf" srcId="{186011A1-DC90-4B96-8166-07F96B0CDE8C}" destId="{0553735B-102B-4F12-840C-3B08B20923D5}" srcOrd="0" destOrd="0" presId="urn:microsoft.com/office/officeart/2005/8/layout/hierarchy3"/>
    <dgm:cxn modelId="{2119690A-AA20-415D-B868-DA915944B2CC}" type="presParOf" srcId="{CC74F458-D5AD-4027-BDEC-FB9BD7C0D079}" destId="{924564DF-1407-4D77-9E22-3F4E50ACFAB5}" srcOrd="2" destOrd="1" presId="urn:microsoft.com/office/officeart/2005/8/layout/hierarchy3"/>
    <dgm:cxn modelId="{FFB6436E-076E-48CE-9B24-177C9C930D3E}" type="presOf" srcId="{C8D882F6-9110-4BDB-8247-83755D1ACBC6}" destId="{924564DF-1407-4D77-9E22-3F4E50ACFAB5}" srcOrd="0" destOrd="0" presId="urn:microsoft.com/office/officeart/2005/8/layout/hierarchy3"/>
    <dgm:cxn modelId="{A06E41D8-BC01-455A-9C9F-C4613A5908C0}" type="presParOf" srcId="{CC74F458-D5AD-4027-BDEC-FB9BD7C0D079}" destId="{222E51C5-6131-4E46-8260-7FE6BFD4C419}" srcOrd="3" destOrd="1" presId="urn:microsoft.com/office/officeart/2005/8/layout/hierarchy3"/>
    <dgm:cxn modelId="{DAE7B47F-5B5B-4F58-8C04-33CE4FC8FD39}" type="presOf" srcId="{2D7B1467-EE1F-4E20-8F27-2BE3E5AACBDF}" destId="{222E51C5-6131-4E46-8260-7FE6BFD4C419}" srcOrd="0"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76AFF7EE-9D4E-4A9A-924C-E6FFA56B0D39}"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zh-CN" altLang="en-US"/>
        </a:p>
      </dgm:t>
    </dgm:pt>
    <dgm:pt modelId="{2D881792-93DA-450E-A3B7-3233262743EB}">
      <dgm:prSet phldrT="[文本]" custT="1"/>
      <dgm:spPr/>
      <dgm:t>
        <a:bodyPr/>
        <a:lstStyle/>
        <a:p>
          <a:pPr algn="l">
            <a:buNone/>
          </a:pPr>
          <a:r>
            <a:rPr lang="en-US" altLang="zh-CN" sz="2200" b="1" dirty="0">
              <a:solidFill>
                <a:schemeClr val="bg1"/>
              </a:solidFill>
              <a:latin typeface="宋体" panose="02010600030101010101" pitchFamily="2" charset="-122"/>
              <a:ea typeface="宋体" panose="02010600030101010101" pitchFamily="2" charset="-122"/>
            </a:rPr>
            <a:t>5. </a:t>
          </a:r>
          <a:r>
            <a:rPr lang="zh-CN" altLang="zh-CN" sz="2200" b="1" dirty="0">
              <a:solidFill>
                <a:schemeClr val="bg1"/>
              </a:solidFill>
              <a:latin typeface="宋体" panose="02010600030101010101" pitchFamily="2" charset="-122"/>
              <a:ea typeface="宋体" panose="02010600030101010101" pitchFamily="2" charset="-122"/>
            </a:rPr>
            <a:t>其它非功能需求</a:t>
          </a:r>
          <a:endParaRPr lang="en-US" altLang="zh-CN" sz="2200" b="0" dirty="0">
            <a:solidFill>
              <a:schemeClr val="bg1"/>
            </a:solidFill>
            <a:latin typeface="宋体" panose="02010600030101010101" pitchFamily="2" charset="-122"/>
            <a:ea typeface="宋体" panose="02010600030101010101" pitchFamily="2" charset="-122"/>
          </a:endParaRPr>
        </a:p>
      </dgm:t>
    </dgm:pt>
    <dgm:pt modelId="{3B5455C4-BBAF-4E15-B981-70EF71BA4019}" cxnId="{7C7E8E59-81B6-47B0-8695-BEA6781A5DF1}" type="parTrans">
      <dgm:prSet/>
      <dgm:spPr/>
      <dgm:t>
        <a:bodyPr/>
        <a:lstStyle/>
        <a:p>
          <a:endParaRPr lang="zh-CN" altLang="en-US"/>
        </a:p>
      </dgm:t>
    </dgm:pt>
    <dgm:pt modelId="{3DF9211D-2636-4EA4-AD2B-B97B5A3EBDAF}" cxnId="{7C7E8E59-81B6-47B0-8695-BEA6781A5DF1}" type="sibTrans">
      <dgm:prSet/>
      <dgm:spPr/>
      <dgm:t>
        <a:bodyPr/>
        <a:lstStyle/>
        <a:p>
          <a:endParaRPr lang="zh-CN" altLang="en-US"/>
        </a:p>
      </dgm:t>
    </dgm:pt>
    <dgm:pt modelId="{186011A1-DC90-4B96-8166-07F96B0CDE8C}">
      <dgm:prSet phldrT="[文本]" custT="1"/>
      <dgm:spPr/>
      <dgm:t>
        <a:bodyPr/>
        <a:lstStyle/>
        <a:p>
          <a:pPr algn="l">
            <a:lnSpc>
              <a:spcPct val="90000"/>
            </a:lnSpc>
            <a:spcAft>
              <a:spcPct val="35000"/>
            </a:spcAft>
            <a:buNone/>
          </a:pPr>
          <a:r>
            <a:rPr lang="en-US" altLang="zh-CN" sz="2000" b="1" dirty="0">
              <a:solidFill>
                <a:schemeClr val="tx1"/>
              </a:solidFill>
              <a:latin typeface="宋体" panose="02010600030101010101" pitchFamily="2" charset="-122"/>
              <a:ea typeface="宋体" panose="02010600030101010101" pitchFamily="2" charset="-122"/>
            </a:rPr>
            <a:t>……</a:t>
          </a:r>
          <a:endParaRPr lang="zh-CN" altLang="en-US" sz="2000" b="0" dirty="0"/>
        </a:p>
      </dgm:t>
    </dgm:pt>
    <dgm:pt modelId="{A14F0235-3573-403B-9401-FF5D33AC343C}" cxnId="{F99F8A40-1081-47E1-8186-B8A7DC85D683}" type="parTrans">
      <dgm:prSet/>
      <dgm:spPr/>
      <dgm:t>
        <a:bodyPr/>
        <a:lstStyle/>
        <a:p>
          <a:pPr algn="l"/>
          <a:endParaRPr lang="zh-CN" altLang="en-US" sz="2000"/>
        </a:p>
      </dgm:t>
    </dgm:pt>
    <dgm:pt modelId="{072DD22B-81C1-4625-8A68-1B3C67854CEB}" cxnId="{F99F8A40-1081-47E1-8186-B8A7DC85D683}" type="sibTrans">
      <dgm:prSet/>
      <dgm:spPr/>
      <dgm:t>
        <a:bodyPr/>
        <a:lstStyle/>
        <a:p>
          <a:endParaRPr lang="zh-CN" altLang="en-US"/>
        </a:p>
      </dgm:t>
    </dgm:pt>
    <dgm:pt modelId="{A3DC183D-EF76-4B97-A16E-987AF78B51B6}">
      <dgm:prSet phldrT="[文本]" phldr="0" custT="1"/>
      <dgm:spPr/>
      <dgm:t>
        <a:bodyPr vert="horz" wrap="square"/>
        <a:p>
          <a:pPr algn="l">
            <a:lnSpc>
              <a:spcPct val="90000"/>
            </a:lnSpc>
            <a:spcBef>
              <a:spcPct val="0"/>
            </a:spcBef>
            <a:spcAft>
              <a:spcPct val="35000"/>
            </a:spcAft>
          </a:pPr>
          <a:r>
            <a:rPr lang="en-US" altLang="zh-CN" sz="2000" b="1" dirty="0">
              <a:solidFill>
                <a:schemeClr val="tx1"/>
              </a:solidFill>
              <a:latin typeface="宋体" panose="02010600030101010101" pitchFamily="2" charset="-122"/>
              <a:ea typeface="宋体" panose="02010600030101010101" pitchFamily="2" charset="-122"/>
            </a:rPr>
            <a:t>5.4 </a:t>
          </a:r>
          <a:r>
            <a:rPr lang="zh-CN" altLang="zh-CN" sz="2000" b="1" dirty="0">
              <a:solidFill>
                <a:schemeClr val="tx1"/>
              </a:solidFill>
              <a:latin typeface="宋体" panose="02010600030101010101" pitchFamily="2" charset="-122"/>
              <a:ea typeface="宋体" panose="02010600030101010101" pitchFamily="2" charset="-122"/>
            </a:rPr>
            <a:t>软件质量属性</a:t>
          </a:r>
          <a:r>
            <a:rPr lang="zh-CN" altLang="zh-CN" sz="2000" b="1" dirty="0">
              <a:solidFill>
                <a:schemeClr val="tx1"/>
              </a:solidFill>
              <a:latin typeface="宋体" panose="02010600030101010101" pitchFamily="2" charset="-122"/>
              <a:ea typeface="宋体" panose="02010600030101010101" pitchFamily="2" charset="-122"/>
            </a:rPr>
            <a:t/>
          </a:r>
          <a:endParaRPr lang="zh-CN" altLang="zh-CN" sz="2000" b="1" dirty="0">
            <a:solidFill>
              <a:schemeClr val="tx1"/>
            </a:solidFill>
            <a:latin typeface="宋体" panose="02010600030101010101" pitchFamily="2" charset="-122"/>
            <a:ea typeface="宋体" panose="02010600030101010101" pitchFamily="2" charset="-122"/>
          </a:endParaRPr>
        </a:p>
        <a:p>
          <a:pPr algn="l">
            <a:lnSpc>
              <a:spcPct val="100000"/>
            </a:lnSpc>
            <a:spcBef>
              <a:spcPct val="0"/>
            </a:spcBef>
            <a:spcAft>
              <a:spcPct val="35000"/>
            </a:spcAft>
          </a:pPr>
          <a:r>
            <a:rPr lang="zh-CN" altLang="zh-CN" sz="2000" b="1" dirty="0">
              <a:solidFill>
                <a:srgbClr val="FF0000"/>
              </a:solidFill>
              <a:latin typeface="宋体" panose="02010600030101010101" pitchFamily="2" charset="-122"/>
              <a:ea typeface="宋体" panose="02010600030101010101" pitchFamily="2" charset="-122"/>
            </a:rPr>
            <a:t>详尽陈述与客户或开发人员至关重要的其它产品质量特性</a:t>
          </a:r>
          <a:r>
            <a:rPr lang="zh-CN" altLang="zh-CN" sz="2000" b="1" dirty="0">
              <a:solidFill>
                <a:schemeClr val="tx1"/>
              </a:solidFill>
              <a:latin typeface="宋体" panose="02010600030101010101" pitchFamily="2" charset="-122"/>
              <a:ea typeface="宋体" panose="02010600030101010101" pitchFamily="2" charset="-122"/>
            </a:rPr>
            <a:t>。这些特性必须是确定、定量的并可验证的。应该指明各种属性的相对优先级</a:t>
          </a:r>
          <a:r>
            <a:rPr lang="en-US" altLang="zh-CN" sz="2000" b="1" dirty="0">
              <a:solidFill>
                <a:schemeClr val="tx1"/>
              </a:solidFill>
              <a:latin typeface="宋体" panose="02010600030101010101" pitchFamily="2" charset="-122"/>
              <a:ea typeface="宋体" panose="02010600030101010101" pitchFamily="2" charset="-122"/>
            </a:rPr>
            <a:t>,</a:t>
          </a:r>
          <a:r>
            <a:rPr lang="zh-CN" altLang="zh-CN" sz="2000" b="1" dirty="0">
              <a:solidFill>
                <a:schemeClr val="tx1"/>
              </a:solidFill>
              <a:latin typeface="宋体" panose="02010600030101010101" pitchFamily="2" charset="-122"/>
              <a:ea typeface="宋体" panose="02010600030101010101" pitchFamily="2" charset="-122"/>
            </a:rPr>
            <a:t>至少应指明不同属性的相对侧重点，例如易用程度优于易学程度，或者可移植性优于有效性。 </a:t>
          </a:r>
          <a:r>
            <a:rPr sz="6500" b="1"/>
            <a:t/>
          </a:r>
          <a:endParaRPr sz="6500" b="1"/>
        </a:p>
      </dgm:t>
    </dgm:pt>
    <dgm:pt modelId="{1506DF2F-F2B5-4285-831F-B38F1ED4F41D}" cxnId="{D5FA8680-BC2A-4DCD-9016-F36369B7DAAB}" type="parTrans">
      <dgm:prSet/>
      <dgm:spPr/>
      <dgm:t>
        <a:bodyPr/>
        <a:lstStyle/>
        <a:p>
          <a:pPr algn="l"/>
          <a:endParaRPr lang="zh-CN" altLang="en-US" sz="2000"/>
        </a:p>
      </dgm:t>
    </dgm:pt>
    <dgm:pt modelId="{306ACEF1-9977-471B-A859-B00A0572F7BF}" cxnId="{D5FA8680-BC2A-4DCD-9016-F36369B7DAAB}" type="sibTrans">
      <dgm:prSet/>
      <dgm:spPr/>
      <dgm:t>
        <a:bodyPr/>
        <a:lstStyle/>
        <a:p>
          <a:endParaRPr lang="zh-CN" altLang="en-US"/>
        </a:p>
      </dgm:t>
    </dgm:pt>
    <dgm:pt modelId="{FD85D213-BF23-435B-980A-AE79635E9154}" type="pres">
      <dgm:prSet presAssocID="{76AFF7EE-9D4E-4A9A-924C-E6FFA56B0D39}" presName="diagram" presStyleCnt="0">
        <dgm:presLayoutVars>
          <dgm:chPref val="1"/>
          <dgm:dir/>
          <dgm:animOne val="branch"/>
          <dgm:animLvl val="lvl"/>
          <dgm:resizeHandles/>
        </dgm:presLayoutVars>
      </dgm:prSet>
      <dgm:spPr/>
    </dgm:pt>
    <dgm:pt modelId="{EDB58812-957E-4DF2-93AB-2BD44420C333}" type="pres">
      <dgm:prSet presAssocID="{2D881792-93DA-450E-A3B7-3233262743EB}" presName="root" presStyleCnt="0"/>
      <dgm:spPr/>
    </dgm:pt>
    <dgm:pt modelId="{522108C6-2CD3-47C6-9592-F0BEEC8661F0}" type="pres">
      <dgm:prSet presAssocID="{2D881792-93DA-450E-A3B7-3233262743EB}" presName="rootComposite" presStyleCnt="0"/>
      <dgm:spPr/>
    </dgm:pt>
    <dgm:pt modelId="{D16A1706-DC1C-4A6F-9991-02C4C05731D7}" type="pres">
      <dgm:prSet presAssocID="{2D881792-93DA-450E-A3B7-3233262743EB}" presName="rootText" presStyleLbl="node1" presStyleIdx="0" presStyleCnt="1" custScaleX="384387" custScaleY="125530" custLinFactNeighborX="827"/>
      <dgm:spPr/>
    </dgm:pt>
    <dgm:pt modelId="{F7EAEFE0-0C76-4055-92C0-8469DCF97615}" type="pres">
      <dgm:prSet presAssocID="{2D881792-93DA-450E-A3B7-3233262743EB}" presName="rootConnector" presStyleCnt="0"/>
      <dgm:spPr/>
    </dgm:pt>
    <dgm:pt modelId="{CC74F458-D5AD-4027-BDEC-FB9BD7C0D079}" type="pres">
      <dgm:prSet presAssocID="{2D881792-93DA-450E-A3B7-3233262743EB}" presName="childShape" presStyleCnt="0"/>
      <dgm:spPr/>
    </dgm:pt>
    <dgm:pt modelId="{536F5586-8B36-4D16-BDF4-A9954DAF67AE}" type="pres">
      <dgm:prSet presAssocID="{A14F0235-3573-403B-9401-FF5D33AC343C}" presName="Name13" presStyleLbl="parChTrans1D2" presStyleIdx="0" presStyleCnt="2"/>
      <dgm:spPr/>
    </dgm:pt>
    <dgm:pt modelId="{0553735B-102B-4F12-840C-3B08B20923D5}" type="pres">
      <dgm:prSet presAssocID="{186011A1-DC90-4B96-8166-07F96B0CDE8C}" presName="childText" presStyleLbl="bgAcc1" presStyleIdx="0" presStyleCnt="2" custScaleX="530046" custScaleY="99231">
        <dgm:presLayoutVars>
          <dgm:bulletEnabled val="1"/>
        </dgm:presLayoutVars>
      </dgm:prSet>
      <dgm:spPr/>
    </dgm:pt>
    <dgm:pt modelId="{489765B8-C366-4567-A5D2-67D7F7CD8BB4}" type="pres">
      <dgm:prSet presAssocID="{1506DF2F-F2B5-4285-831F-B38F1ED4F41D}" presName="Name13" presStyleLbl="parChTrans1D2" presStyleIdx="1" presStyleCnt="2"/>
      <dgm:spPr/>
    </dgm:pt>
    <dgm:pt modelId="{CCFD8D27-9029-4471-9CA3-B973629A44ED}" type="pres">
      <dgm:prSet presAssocID="{A3DC183D-EF76-4B97-A16E-987AF78B51B6}" presName="childText" presStyleLbl="bgAcc1" presStyleIdx="1" presStyleCnt="2" custScaleX="530054" custScaleY="483369">
        <dgm:presLayoutVars>
          <dgm:bulletEnabled val="1"/>
        </dgm:presLayoutVars>
      </dgm:prSet>
      <dgm:spPr/>
    </dgm:pt>
  </dgm:ptLst>
  <dgm:cxnLst>
    <dgm:cxn modelId="{7C7E8E59-81B6-47B0-8695-BEA6781A5DF1}" srcId="{76AFF7EE-9D4E-4A9A-924C-E6FFA56B0D39}" destId="{2D881792-93DA-450E-A3B7-3233262743EB}" srcOrd="0" destOrd="0" parTransId="{3B5455C4-BBAF-4E15-B981-70EF71BA4019}" sibTransId="{3DF9211D-2636-4EA4-AD2B-B97B5A3EBDAF}"/>
    <dgm:cxn modelId="{F99F8A40-1081-47E1-8186-B8A7DC85D683}" srcId="{2D881792-93DA-450E-A3B7-3233262743EB}" destId="{186011A1-DC90-4B96-8166-07F96B0CDE8C}" srcOrd="0" destOrd="0" parTransId="{A14F0235-3573-403B-9401-FF5D33AC343C}" sibTransId="{072DD22B-81C1-4625-8A68-1B3C67854CEB}"/>
    <dgm:cxn modelId="{D5FA8680-BC2A-4DCD-9016-F36369B7DAAB}" srcId="{2D881792-93DA-450E-A3B7-3233262743EB}" destId="{A3DC183D-EF76-4B97-A16E-987AF78B51B6}" srcOrd="1" destOrd="0" parTransId="{1506DF2F-F2B5-4285-831F-B38F1ED4F41D}" sibTransId="{306ACEF1-9977-471B-A859-B00A0572F7BF}"/>
    <dgm:cxn modelId="{927C5F57-F2E2-4CA0-B154-4788A5A1E73B}" type="presOf" srcId="{76AFF7EE-9D4E-4A9A-924C-E6FFA56B0D39}" destId="{FD85D213-BF23-435B-980A-AE79635E9154}" srcOrd="0" destOrd="0" presId="urn:microsoft.com/office/officeart/2005/8/layout/hierarchy3"/>
    <dgm:cxn modelId="{E3B9C1D7-56B2-4E9D-A607-442294B0DD01}" type="presParOf" srcId="{FD85D213-BF23-435B-980A-AE79635E9154}" destId="{EDB58812-957E-4DF2-93AB-2BD44420C333}" srcOrd="0" destOrd="0" presId="urn:microsoft.com/office/officeart/2005/8/layout/hierarchy3"/>
    <dgm:cxn modelId="{8A45F63F-2714-49D3-9CC6-EDFF5D526BBB}" type="presParOf" srcId="{EDB58812-957E-4DF2-93AB-2BD44420C333}" destId="{522108C6-2CD3-47C6-9592-F0BEEC8661F0}" srcOrd="0" destOrd="0" presId="urn:microsoft.com/office/officeart/2005/8/layout/hierarchy3"/>
    <dgm:cxn modelId="{B1A4B49A-543C-4190-8891-1AF6E584E47B}" type="presOf" srcId="{2D881792-93DA-450E-A3B7-3233262743EB}" destId="{522108C6-2CD3-47C6-9592-F0BEEC8661F0}" srcOrd="0" destOrd="0" presId="urn:microsoft.com/office/officeart/2005/8/layout/hierarchy3"/>
    <dgm:cxn modelId="{858EB761-09DE-4AEE-8233-4DA5ADDE3B8C}" type="presParOf" srcId="{522108C6-2CD3-47C6-9592-F0BEEC8661F0}" destId="{D16A1706-DC1C-4A6F-9991-02C4C05731D7}" srcOrd="0" destOrd="0" presId="urn:microsoft.com/office/officeart/2005/8/layout/hierarchy3"/>
    <dgm:cxn modelId="{56D3E325-009E-4FBC-8185-B2769A13303A}" type="presOf" srcId="{2D881792-93DA-450E-A3B7-3233262743EB}" destId="{D16A1706-DC1C-4A6F-9991-02C4C05731D7}" srcOrd="0" destOrd="0" presId="urn:microsoft.com/office/officeart/2005/8/layout/hierarchy3"/>
    <dgm:cxn modelId="{FA1ADD9F-459E-4F30-BE2D-476B505A5548}" type="presParOf" srcId="{522108C6-2CD3-47C6-9592-F0BEEC8661F0}" destId="{F7EAEFE0-0C76-4055-92C0-8469DCF97615}" srcOrd="1" destOrd="0" presId="urn:microsoft.com/office/officeart/2005/8/layout/hierarchy3"/>
    <dgm:cxn modelId="{4AFA4C1E-81F2-4A1D-8686-40A23D784DE5}" type="presOf" srcId="{2D881792-93DA-450E-A3B7-3233262743EB}" destId="{F7EAEFE0-0C76-4055-92C0-8469DCF97615}" srcOrd="0" destOrd="0" presId="urn:microsoft.com/office/officeart/2005/8/layout/hierarchy3"/>
    <dgm:cxn modelId="{12569AC2-E09E-4B76-8E7A-DEAFE564D9CB}" type="presParOf" srcId="{EDB58812-957E-4DF2-93AB-2BD44420C333}" destId="{CC74F458-D5AD-4027-BDEC-FB9BD7C0D079}" srcOrd="1" destOrd="0" presId="urn:microsoft.com/office/officeart/2005/8/layout/hierarchy3"/>
    <dgm:cxn modelId="{EAAF2868-4F29-43F7-97DA-BAA9F6B3B234}" type="presParOf" srcId="{CC74F458-D5AD-4027-BDEC-FB9BD7C0D079}" destId="{536F5586-8B36-4D16-BDF4-A9954DAF67AE}" srcOrd="0" destOrd="1" presId="urn:microsoft.com/office/officeart/2005/8/layout/hierarchy3"/>
    <dgm:cxn modelId="{D6F8672D-AC73-4553-8E75-1A59B18EC1EB}" type="presOf" srcId="{A14F0235-3573-403B-9401-FF5D33AC343C}" destId="{536F5586-8B36-4D16-BDF4-A9954DAF67AE}" srcOrd="0" destOrd="0" presId="urn:microsoft.com/office/officeart/2005/8/layout/hierarchy3"/>
    <dgm:cxn modelId="{C37EF2AB-0BA9-40D5-BC90-B8BFBCE260EF}" type="presParOf" srcId="{CC74F458-D5AD-4027-BDEC-FB9BD7C0D079}" destId="{0553735B-102B-4F12-840C-3B08B20923D5}" srcOrd="1" destOrd="1" presId="urn:microsoft.com/office/officeart/2005/8/layout/hierarchy3"/>
    <dgm:cxn modelId="{89C76E50-230F-4325-9EC9-A213EE222801}" type="presOf" srcId="{186011A1-DC90-4B96-8166-07F96B0CDE8C}" destId="{0553735B-102B-4F12-840C-3B08B20923D5}" srcOrd="0" destOrd="0" presId="urn:microsoft.com/office/officeart/2005/8/layout/hierarchy3"/>
    <dgm:cxn modelId="{F13A028D-5074-47B1-B59B-16CBA1670456}" type="presParOf" srcId="{CC74F458-D5AD-4027-BDEC-FB9BD7C0D079}" destId="{489765B8-C366-4567-A5D2-67D7F7CD8BB4}" srcOrd="2" destOrd="1" presId="urn:microsoft.com/office/officeart/2005/8/layout/hierarchy3"/>
    <dgm:cxn modelId="{7AE7294B-CFD5-432D-AA6C-3DCD3910FF01}" type="presOf" srcId="{1506DF2F-F2B5-4285-831F-B38F1ED4F41D}" destId="{489765B8-C366-4567-A5D2-67D7F7CD8BB4}" srcOrd="0" destOrd="0" presId="urn:microsoft.com/office/officeart/2005/8/layout/hierarchy3"/>
    <dgm:cxn modelId="{48CBABB9-1675-4517-A890-01C1B55E9D64}" type="presParOf" srcId="{CC74F458-D5AD-4027-BDEC-FB9BD7C0D079}" destId="{CCFD8D27-9029-4471-9CA3-B973629A44ED}" srcOrd="3" destOrd="1" presId="urn:microsoft.com/office/officeart/2005/8/layout/hierarchy3"/>
    <dgm:cxn modelId="{12CA17C7-5701-4996-9679-F8C385F4325D}" type="presOf" srcId="{A3DC183D-EF76-4B97-A16E-987AF78B51B6}" destId="{CCFD8D27-9029-4471-9CA3-B973629A44ED}" srcOrd="0"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76AFF7EE-9D4E-4A9A-924C-E6FFA56B0D39}"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zh-CN" altLang="en-US"/>
        </a:p>
      </dgm:t>
    </dgm:pt>
    <dgm:pt modelId="{2D881792-93DA-450E-A3B7-3233262743EB}">
      <dgm:prSet phldrT="[文本]" custT="1"/>
      <dgm:spPr/>
      <dgm:t>
        <a:bodyPr/>
        <a:lstStyle/>
        <a:p>
          <a:pPr algn="l">
            <a:buNone/>
          </a:pPr>
          <a:r>
            <a:rPr lang="en-US" altLang="zh-CN" sz="2200" b="1" dirty="0">
              <a:solidFill>
                <a:schemeClr val="bg1"/>
              </a:solidFill>
              <a:latin typeface="宋体" panose="02010600030101010101" pitchFamily="2" charset="-122"/>
              <a:ea typeface="宋体" panose="02010600030101010101" pitchFamily="2" charset="-122"/>
            </a:rPr>
            <a:t>5. </a:t>
          </a:r>
          <a:r>
            <a:rPr lang="zh-CN" altLang="zh-CN" sz="2200" b="1" dirty="0">
              <a:solidFill>
                <a:schemeClr val="bg1"/>
              </a:solidFill>
              <a:latin typeface="宋体" panose="02010600030101010101" pitchFamily="2" charset="-122"/>
              <a:ea typeface="宋体" panose="02010600030101010101" pitchFamily="2" charset="-122"/>
            </a:rPr>
            <a:t>其它非功能需求</a:t>
          </a:r>
          <a:endParaRPr lang="en-US" altLang="zh-CN" sz="2200" b="0" dirty="0">
            <a:solidFill>
              <a:schemeClr val="bg1"/>
            </a:solidFill>
            <a:latin typeface="宋体" panose="02010600030101010101" pitchFamily="2" charset="-122"/>
            <a:ea typeface="宋体" panose="02010600030101010101" pitchFamily="2" charset="-122"/>
          </a:endParaRPr>
        </a:p>
      </dgm:t>
    </dgm:pt>
    <dgm:pt modelId="{3B5455C4-BBAF-4E15-B981-70EF71BA4019}" cxnId="{825D149E-5E3D-43C7-8A64-012E4A144906}" type="parTrans">
      <dgm:prSet/>
      <dgm:spPr/>
      <dgm:t>
        <a:bodyPr/>
        <a:lstStyle/>
        <a:p>
          <a:endParaRPr lang="zh-CN" altLang="en-US"/>
        </a:p>
      </dgm:t>
    </dgm:pt>
    <dgm:pt modelId="{3DF9211D-2636-4EA4-AD2B-B97B5A3EBDAF}" cxnId="{825D149E-5E3D-43C7-8A64-012E4A144906}" type="sibTrans">
      <dgm:prSet/>
      <dgm:spPr/>
      <dgm:t>
        <a:bodyPr/>
        <a:lstStyle/>
        <a:p>
          <a:endParaRPr lang="zh-CN" altLang="en-US"/>
        </a:p>
      </dgm:t>
    </dgm:pt>
    <dgm:pt modelId="{186011A1-DC90-4B96-8166-07F96B0CDE8C}">
      <dgm:prSet phldrT="[文本]" custT="1"/>
      <dgm:spPr/>
      <dgm:t>
        <a:bodyPr/>
        <a:lstStyle/>
        <a:p>
          <a:pPr algn="l">
            <a:lnSpc>
              <a:spcPct val="90000"/>
            </a:lnSpc>
            <a:spcAft>
              <a:spcPct val="35000"/>
            </a:spcAft>
            <a:buNone/>
          </a:pPr>
          <a:r>
            <a:rPr lang="en-US" altLang="zh-CN" sz="2000" b="1" dirty="0">
              <a:solidFill>
                <a:schemeClr val="tx1"/>
              </a:solidFill>
              <a:latin typeface="宋体" panose="02010600030101010101" pitchFamily="2" charset="-122"/>
              <a:ea typeface="宋体" panose="02010600030101010101" pitchFamily="2" charset="-122"/>
            </a:rPr>
            <a:t>……</a:t>
          </a:r>
          <a:endParaRPr lang="zh-CN" altLang="en-US" sz="2000" b="0" dirty="0"/>
        </a:p>
      </dgm:t>
    </dgm:pt>
    <dgm:pt modelId="{A14F0235-3573-403B-9401-FF5D33AC343C}" cxnId="{CC844BD4-5523-4062-B588-1F541A13F576}" type="parTrans">
      <dgm:prSet/>
      <dgm:spPr/>
      <dgm:t>
        <a:bodyPr/>
        <a:lstStyle/>
        <a:p>
          <a:pPr algn="l"/>
          <a:endParaRPr lang="zh-CN" altLang="en-US" sz="2000"/>
        </a:p>
      </dgm:t>
    </dgm:pt>
    <dgm:pt modelId="{072DD22B-81C1-4625-8A68-1B3C67854CEB}" cxnId="{CC844BD4-5523-4062-B588-1F541A13F576}" type="sibTrans">
      <dgm:prSet/>
      <dgm:spPr/>
      <dgm:t>
        <a:bodyPr/>
        <a:lstStyle/>
        <a:p>
          <a:endParaRPr lang="zh-CN" altLang="en-US"/>
        </a:p>
      </dgm:t>
    </dgm:pt>
    <dgm:pt modelId="{2D7B1467-EE1F-4E20-8F27-2BE3E5AACBDF}">
      <dgm:prSet phldr="0" custT="1"/>
      <dgm:spPr/>
      <dgm:t>
        <a:bodyPr vert="horz" wrap="square"/>
        <a:p>
          <a:pPr algn="l">
            <a:lnSpc>
              <a:spcPct val="90000"/>
            </a:lnSpc>
            <a:spcBef>
              <a:spcPct val="0"/>
            </a:spcBef>
            <a:spcAft>
              <a:spcPct val="35000"/>
            </a:spcAft>
          </a:pPr>
          <a:r>
            <a:rPr lang="en-US" altLang="zh-CN" sz="2000" b="1" dirty="0">
              <a:solidFill>
                <a:schemeClr val="tx1"/>
              </a:solidFill>
              <a:latin typeface="宋体" panose="02010600030101010101" pitchFamily="2" charset="-122"/>
              <a:ea typeface="宋体" panose="02010600030101010101" pitchFamily="2" charset="-122"/>
            </a:rPr>
            <a:t>5.5 </a:t>
          </a:r>
          <a:r>
            <a:rPr lang="zh-CN" altLang="zh-CN" sz="2000" b="1" dirty="0">
              <a:solidFill>
                <a:schemeClr val="tx1"/>
              </a:solidFill>
              <a:latin typeface="宋体" panose="02010600030101010101" pitchFamily="2" charset="-122"/>
              <a:ea typeface="宋体" panose="02010600030101010101" pitchFamily="2" charset="-122"/>
            </a:rPr>
            <a:t>业务规则</a:t>
          </a:r>
          <a:r>
            <a:rPr lang="zh-CN" altLang="zh-CN" sz="2000" b="1" dirty="0">
              <a:solidFill>
                <a:schemeClr val="tx1"/>
              </a:solidFill>
              <a:latin typeface="宋体" panose="02010600030101010101" pitchFamily="2" charset="-122"/>
              <a:ea typeface="宋体" panose="02010600030101010101" pitchFamily="2" charset="-122"/>
            </a:rPr>
            <a:t/>
          </a:r>
          <a:endParaRPr lang="zh-CN" altLang="zh-CN" sz="2000" b="1" dirty="0">
            <a:solidFill>
              <a:schemeClr val="tx1"/>
            </a:solidFill>
            <a:latin typeface="宋体" panose="02010600030101010101" pitchFamily="2" charset="-122"/>
            <a:ea typeface="宋体" panose="02010600030101010101" pitchFamily="2" charset="-122"/>
          </a:endParaRPr>
        </a:p>
        <a:p>
          <a:pPr algn="l">
            <a:lnSpc>
              <a:spcPct val="100000"/>
            </a:lnSpc>
            <a:spcBef>
              <a:spcPct val="0"/>
            </a:spcBef>
            <a:spcAft>
              <a:spcPct val="35000"/>
            </a:spcAft>
          </a:pPr>
          <a:r>
            <a:rPr lang="zh-CN" altLang="zh-CN" sz="2000" b="1" dirty="0">
              <a:solidFill>
                <a:srgbClr val="FF0000"/>
              </a:solidFill>
              <a:latin typeface="宋体" panose="02010600030101010101" pitchFamily="2" charset="-122"/>
              <a:ea typeface="宋体" panose="02010600030101010101" pitchFamily="2" charset="-122"/>
            </a:rPr>
            <a:t>列举出有关产品的所有操作规则</a:t>
          </a:r>
          <a:r>
            <a:rPr lang="zh-CN" altLang="zh-CN" sz="2000" b="1" dirty="0">
              <a:solidFill>
                <a:schemeClr val="tx1"/>
              </a:solidFill>
              <a:latin typeface="宋体" panose="02010600030101010101" pitchFamily="2" charset="-122"/>
              <a:ea typeface="宋体" panose="02010600030101010101" pitchFamily="2" charset="-122"/>
            </a:rPr>
            <a:t>，例如什么人在特定环境下可以进行何种操作。这些本身不是功能需求，但它们可以暗示某些功能需求执行这些规则。一个业务规则的范例如下：“只有持有管理员密码的用户才能执行</a:t>
          </a:r>
          <a:r>
            <a:rPr lang="en-US" altLang="zh-CN" sz="2000" b="1" dirty="0">
              <a:solidFill>
                <a:schemeClr val="tx1"/>
              </a:solidFill>
              <a:latin typeface="宋体" panose="02010600030101010101" pitchFamily="2" charset="-122"/>
              <a:ea typeface="宋体" panose="02010600030101010101" pitchFamily="2" charset="-122"/>
            </a:rPr>
            <a:t>$100.00</a:t>
          </a:r>
          <a:r>
            <a:rPr lang="zh-CN" altLang="zh-CN" sz="2000" b="1" dirty="0">
              <a:solidFill>
                <a:schemeClr val="tx1"/>
              </a:solidFill>
              <a:latin typeface="宋体" panose="02010600030101010101" pitchFamily="2" charset="-122"/>
              <a:ea typeface="宋体" panose="02010600030101010101" pitchFamily="2" charset="-122"/>
            </a:rPr>
            <a:t>或更大额的退款操作。”</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
          </a:r>
          <a:endPar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dgm:t>
    </dgm:pt>
    <dgm:pt modelId="{C8D882F6-9110-4BDB-8247-83755D1ACBC6}" cxnId="{41E49D20-89D3-4E78-95C2-36F2986FCCC9}" type="parTrans">
      <dgm:prSet/>
      <dgm:spPr/>
      <dgm:t>
        <a:bodyPr/>
        <a:lstStyle/>
        <a:p>
          <a:endParaRPr lang="zh-CN" altLang="en-US"/>
        </a:p>
      </dgm:t>
    </dgm:pt>
    <dgm:pt modelId="{F1146F56-6BF6-4C93-B0B2-DBB4519639AB}" cxnId="{41E49D20-89D3-4E78-95C2-36F2986FCCC9}" type="sibTrans">
      <dgm:prSet/>
      <dgm:spPr/>
      <dgm:t>
        <a:bodyPr/>
        <a:lstStyle/>
        <a:p>
          <a:endParaRPr lang="zh-CN" altLang="en-US"/>
        </a:p>
      </dgm:t>
    </dgm:pt>
    <dgm:pt modelId="{FD85D213-BF23-435B-980A-AE79635E9154}" type="pres">
      <dgm:prSet presAssocID="{76AFF7EE-9D4E-4A9A-924C-E6FFA56B0D39}" presName="diagram" presStyleCnt="0">
        <dgm:presLayoutVars>
          <dgm:chPref val="1"/>
          <dgm:dir/>
          <dgm:animOne val="branch"/>
          <dgm:animLvl val="lvl"/>
          <dgm:resizeHandles/>
        </dgm:presLayoutVars>
      </dgm:prSet>
      <dgm:spPr/>
    </dgm:pt>
    <dgm:pt modelId="{EDB58812-957E-4DF2-93AB-2BD44420C333}" type="pres">
      <dgm:prSet presAssocID="{2D881792-93DA-450E-A3B7-3233262743EB}" presName="root" presStyleCnt="0"/>
      <dgm:spPr/>
    </dgm:pt>
    <dgm:pt modelId="{522108C6-2CD3-47C6-9592-F0BEEC8661F0}" type="pres">
      <dgm:prSet presAssocID="{2D881792-93DA-450E-A3B7-3233262743EB}" presName="rootComposite" presStyleCnt="0"/>
      <dgm:spPr/>
    </dgm:pt>
    <dgm:pt modelId="{D16A1706-DC1C-4A6F-9991-02C4C05731D7}" type="pres">
      <dgm:prSet presAssocID="{2D881792-93DA-450E-A3B7-3233262743EB}" presName="rootText" presStyleLbl="node1" presStyleIdx="0" presStyleCnt="1" custScaleX="384387" custScaleY="125530" custLinFactNeighborX="827"/>
      <dgm:spPr/>
    </dgm:pt>
    <dgm:pt modelId="{F7EAEFE0-0C76-4055-92C0-8469DCF97615}" type="pres">
      <dgm:prSet presAssocID="{2D881792-93DA-450E-A3B7-3233262743EB}" presName="rootConnector" presStyleCnt="0"/>
      <dgm:spPr/>
    </dgm:pt>
    <dgm:pt modelId="{CC74F458-D5AD-4027-BDEC-FB9BD7C0D079}" type="pres">
      <dgm:prSet presAssocID="{2D881792-93DA-450E-A3B7-3233262743EB}" presName="childShape" presStyleCnt="0"/>
      <dgm:spPr/>
    </dgm:pt>
    <dgm:pt modelId="{536F5586-8B36-4D16-BDF4-A9954DAF67AE}" type="pres">
      <dgm:prSet presAssocID="{A14F0235-3573-403B-9401-FF5D33AC343C}" presName="Name13" presStyleLbl="parChTrans1D2" presStyleIdx="0" presStyleCnt="2"/>
      <dgm:spPr/>
    </dgm:pt>
    <dgm:pt modelId="{0553735B-102B-4F12-840C-3B08B20923D5}" type="pres">
      <dgm:prSet presAssocID="{186011A1-DC90-4B96-8166-07F96B0CDE8C}" presName="childText" presStyleLbl="bgAcc1" presStyleIdx="0" presStyleCnt="2" custScaleX="530046" custScaleY="99231">
        <dgm:presLayoutVars>
          <dgm:bulletEnabled val="1"/>
        </dgm:presLayoutVars>
      </dgm:prSet>
      <dgm:spPr/>
    </dgm:pt>
    <dgm:pt modelId="{924564DF-1407-4D77-9E22-3F4E50ACFAB5}" type="pres">
      <dgm:prSet presAssocID="{C8D882F6-9110-4BDB-8247-83755D1ACBC6}" presName="Name13" presStyleLbl="parChTrans1D2" presStyleIdx="1" presStyleCnt="2"/>
      <dgm:spPr/>
    </dgm:pt>
    <dgm:pt modelId="{222E51C5-6131-4E46-8260-7FE6BFD4C419}" type="pres">
      <dgm:prSet presAssocID="{2D7B1467-EE1F-4E20-8F27-2BE3E5AACBDF}" presName="childText" presStyleLbl="bgAcc1" presStyleIdx="1" presStyleCnt="2" custScaleX="531481" custScaleY="463701" custLinFactNeighborX="-1312" custLinFactNeighborY="5366">
        <dgm:presLayoutVars>
          <dgm:bulletEnabled val="1"/>
        </dgm:presLayoutVars>
      </dgm:prSet>
      <dgm:spPr/>
    </dgm:pt>
  </dgm:ptLst>
  <dgm:cxnLst>
    <dgm:cxn modelId="{825D149E-5E3D-43C7-8A64-012E4A144906}" srcId="{76AFF7EE-9D4E-4A9A-924C-E6FFA56B0D39}" destId="{2D881792-93DA-450E-A3B7-3233262743EB}" srcOrd="0" destOrd="0" parTransId="{3B5455C4-BBAF-4E15-B981-70EF71BA4019}" sibTransId="{3DF9211D-2636-4EA4-AD2B-B97B5A3EBDAF}"/>
    <dgm:cxn modelId="{CC844BD4-5523-4062-B588-1F541A13F576}" srcId="{2D881792-93DA-450E-A3B7-3233262743EB}" destId="{186011A1-DC90-4B96-8166-07F96B0CDE8C}" srcOrd="0" destOrd="0" parTransId="{A14F0235-3573-403B-9401-FF5D33AC343C}" sibTransId="{072DD22B-81C1-4625-8A68-1B3C67854CEB}"/>
    <dgm:cxn modelId="{41E49D20-89D3-4E78-95C2-36F2986FCCC9}" srcId="{2D881792-93DA-450E-A3B7-3233262743EB}" destId="{2D7B1467-EE1F-4E20-8F27-2BE3E5AACBDF}" srcOrd="1" destOrd="0" parTransId="{C8D882F6-9110-4BDB-8247-83755D1ACBC6}" sibTransId="{F1146F56-6BF6-4C93-B0B2-DBB4519639AB}"/>
    <dgm:cxn modelId="{35195627-84E6-435F-AFDE-7C650A930CAD}" type="presOf" srcId="{76AFF7EE-9D4E-4A9A-924C-E6FFA56B0D39}" destId="{FD85D213-BF23-435B-980A-AE79635E9154}" srcOrd="0" destOrd="0" presId="urn:microsoft.com/office/officeart/2005/8/layout/hierarchy3"/>
    <dgm:cxn modelId="{812F0841-FCBA-4B0F-B01E-CCE72FA99DA1}" type="presParOf" srcId="{FD85D213-BF23-435B-980A-AE79635E9154}" destId="{EDB58812-957E-4DF2-93AB-2BD44420C333}" srcOrd="0" destOrd="0" presId="urn:microsoft.com/office/officeart/2005/8/layout/hierarchy3"/>
    <dgm:cxn modelId="{537C6923-A76E-4036-92D9-04AAE8DEE5C0}" type="presParOf" srcId="{EDB58812-957E-4DF2-93AB-2BD44420C333}" destId="{522108C6-2CD3-47C6-9592-F0BEEC8661F0}" srcOrd="0" destOrd="0" presId="urn:microsoft.com/office/officeart/2005/8/layout/hierarchy3"/>
    <dgm:cxn modelId="{443CEDFC-C4E3-49DE-A816-CC3063EE2144}" type="presOf" srcId="{2D881792-93DA-450E-A3B7-3233262743EB}" destId="{522108C6-2CD3-47C6-9592-F0BEEC8661F0}" srcOrd="0" destOrd="0" presId="urn:microsoft.com/office/officeart/2005/8/layout/hierarchy3"/>
    <dgm:cxn modelId="{C5963C6D-52C2-4041-BE76-E9B37699EA61}" type="presParOf" srcId="{522108C6-2CD3-47C6-9592-F0BEEC8661F0}" destId="{D16A1706-DC1C-4A6F-9991-02C4C05731D7}" srcOrd="0" destOrd="0" presId="urn:microsoft.com/office/officeart/2005/8/layout/hierarchy3"/>
    <dgm:cxn modelId="{7DAAEC22-DAFB-491A-83E0-59BEA9F611B7}" type="presOf" srcId="{2D881792-93DA-450E-A3B7-3233262743EB}" destId="{D16A1706-DC1C-4A6F-9991-02C4C05731D7}" srcOrd="0" destOrd="0" presId="urn:microsoft.com/office/officeart/2005/8/layout/hierarchy3"/>
    <dgm:cxn modelId="{B96D6FD3-C988-48B9-94CE-1F99543198EB}" type="presParOf" srcId="{522108C6-2CD3-47C6-9592-F0BEEC8661F0}" destId="{F7EAEFE0-0C76-4055-92C0-8469DCF97615}" srcOrd="1" destOrd="0" presId="urn:microsoft.com/office/officeart/2005/8/layout/hierarchy3"/>
    <dgm:cxn modelId="{05005CD5-83BE-46A6-B63D-575882DBFF85}" type="presOf" srcId="{2D881792-93DA-450E-A3B7-3233262743EB}" destId="{F7EAEFE0-0C76-4055-92C0-8469DCF97615}" srcOrd="0" destOrd="0" presId="urn:microsoft.com/office/officeart/2005/8/layout/hierarchy3"/>
    <dgm:cxn modelId="{AA35FA44-E207-4A8B-B6F6-01A5FC684300}" type="presParOf" srcId="{EDB58812-957E-4DF2-93AB-2BD44420C333}" destId="{CC74F458-D5AD-4027-BDEC-FB9BD7C0D079}" srcOrd="1" destOrd="0" presId="urn:microsoft.com/office/officeart/2005/8/layout/hierarchy3"/>
    <dgm:cxn modelId="{AEF10D26-7965-40BD-8139-7CEF1696308D}" type="presParOf" srcId="{CC74F458-D5AD-4027-BDEC-FB9BD7C0D079}" destId="{536F5586-8B36-4D16-BDF4-A9954DAF67AE}" srcOrd="0" destOrd="1" presId="urn:microsoft.com/office/officeart/2005/8/layout/hierarchy3"/>
    <dgm:cxn modelId="{E6AA4CC2-FFA2-472E-B16E-8320D9C7BBE9}" type="presOf" srcId="{A14F0235-3573-403B-9401-FF5D33AC343C}" destId="{536F5586-8B36-4D16-BDF4-A9954DAF67AE}" srcOrd="0" destOrd="0" presId="urn:microsoft.com/office/officeart/2005/8/layout/hierarchy3"/>
    <dgm:cxn modelId="{05E5D1BC-F021-4FB0-AAA8-FAD0CEE80377}" type="presParOf" srcId="{CC74F458-D5AD-4027-BDEC-FB9BD7C0D079}" destId="{0553735B-102B-4F12-840C-3B08B20923D5}" srcOrd="1" destOrd="1" presId="urn:microsoft.com/office/officeart/2005/8/layout/hierarchy3"/>
    <dgm:cxn modelId="{0B66B2E1-0338-4397-B0EC-5055ED711EB7}" type="presOf" srcId="{186011A1-DC90-4B96-8166-07F96B0CDE8C}" destId="{0553735B-102B-4F12-840C-3B08B20923D5}" srcOrd="0" destOrd="0" presId="urn:microsoft.com/office/officeart/2005/8/layout/hierarchy3"/>
    <dgm:cxn modelId="{DE7B23EA-6FD8-4013-AF09-0A8C6EB7CD83}" type="presParOf" srcId="{CC74F458-D5AD-4027-BDEC-FB9BD7C0D079}" destId="{924564DF-1407-4D77-9E22-3F4E50ACFAB5}" srcOrd="2" destOrd="1" presId="urn:microsoft.com/office/officeart/2005/8/layout/hierarchy3"/>
    <dgm:cxn modelId="{3472C0E2-ADD9-456D-9B37-D2AA12720F74}" type="presOf" srcId="{C8D882F6-9110-4BDB-8247-83755D1ACBC6}" destId="{924564DF-1407-4D77-9E22-3F4E50ACFAB5}" srcOrd="0" destOrd="0" presId="urn:microsoft.com/office/officeart/2005/8/layout/hierarchy3"/>
    <dgm:cxn modelId="{0EC4350D-BA74-4853-946D-0B4A457091CD}" type="presParOf" srcId="{CC74F458-D5AD-4027-BDEC-FB9BD7C0D079}" destId="{222E51C5-6131-4E46-8260-7FE6BFD4C419}" srcOrd="3" destOrd="1" presId="urn:microsoft.com/office/officeart/2005/8/layout/hierarchy3"/>
    <dgm:cxn modelId="{277EE04B-93D4-4BA9-8B2D-6A38DCE84269}" type="presOf" srcId="{2D7B1467-EE1F-4E20-8F27-2BE3E5AACBDF}" destId="{222E51C5-6131-4E46-8260-7FE6BFD4C419}" srcOrd="0"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76AFF7EE-9D4E-4A9A-924C-E6FFA56B0D39}"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zh-CN" altLang="en-US"/>
        </a:p>
      </dgm:t>
    </dgm:pt>
    <dgm:pt modelId="{2D881792-93DA-450E-A3B7-3233262743EB}">
      <dgm:prSet phldrT="[文本]" custT="1"/>
      <dgm:spPr/>
      <dgm:t>
        <a:bodyPr/>
        <a:lstStyle/>
        <a:p>
          <a:pPr algn="l">
            <a:buNone/>
          </a:pPr>
          <a:r>
            <a:rPr lang="en-US" altLang="zh-CN" sz="2200" b="1" dirty="0">
              <a:solidFill>
                <a:schemeClr val="bg1"/>
              </a:solidFill>
              <a:latin typeface="宋体" panose="02010600030101010101" pitchFamily="2" charset="-122"/>
              <a:ea typeface="宋体" panose="02010600030101010101" pitchFamily="2" charset="-122"/>
              <a:cs typeface="宋体" panose="02010600030101010101" pitchFamily="2" charset="-122"/>
            </a:rPr>
            <a:t>6. </a:t>
          </a:r>
          <a:r>
            <a:rPr lang="zh-CN" altLang="en-US" sz="2200" b="1" dirty="0">
              <a:solidFill>
                <a:schemeClr val="bg1"/>
              </a:solidFill>
              <a:latin typeface="宋体" panose="02010600030101010101" pitchFamily="2" charset="-122"/>
              <a:ea typeface="宋体" panose="02010600030101010101" pitchFamily="2" charset="-122"/>
              <a:cs typeface="宋体" panose="02010600030101010101" pitchFamily="2" charset="-122"/>
            </a:rPr>
            <a:t>其它需求</a:t>
          </a:r>
          <a:endParaRPr lang="en-US" altLang="zh-CN" sz="2200" b="0" dirty="0">
            <a:solidFill>
              <a:schemeClr val="bg1"/>
            </a:solidFill>
            <a:latin typeface="宋体" panose="02010600030101010101" pitchFamily="2" charset="-122"/>
            <a:ea typeface="宋体" panose="02010600030101010101" pitchFamily="2" charset="-122"/>
          </a:endParaRPr>
        </a:p>
      </dgm:t>
    </dgm:pt>
    <dgm:pt modelId="{3B5455C4-BBAF-4E15-B981-70EF71BA4019}" cxnId="{77DD3CAC-FEC2-4CDE-926C-9892BDEFE635}" type="parTrans">
      <dgm:prSet/>
      <dgm:spPr/>
      <dgm:t>
        <a:bodyPr/>
        <a:lstStyle/>
        <a:p>
          <a:endParaRPr lang="zh-CN" altLang="en-US"/>
        </a:p>
      </dgm:t>
    </dgm:pt>
    <dgm:pt modelId="{3DF9211D-2636-4EA4-AD2B-B97B5A3EBDAF}" cxnId="{77DD3CAC-FEC2-4CDE-926C-9892BDEFE635}" type="sibTrans">
      <dgm:prSet/>
      <dgm:spPr/>
      <dgm:t>
        <a:bodyPr/>
        <a:lstStyle/>
        <a:p>
          <a:endParaRPr lang="zh-CN" altLang="en-US"/>
        </a:p>
      </dgm:t>
    </dgm:pt>
    <dgm:pt modelId="{2D7B1467-EE1F-4E20-8F27-2BE3E5AACBDF}">
      <dgm:prSet custT="1"/>
      <dgm:spPr/>
      <dgm:t>
        <a:bodyPr/>
        <a:lstStyle/>
        <a:p>
          <a:pPr algn="l">
            <a:lnSpc>
              <a:spcPct val="90000"/>
            </a:lnSpc>
            <a:spcAft>
              <a:spcPct val="35000"/>
            </a:spcAft>
            <a:buNone/>
          </a:pPr>
          <a:r>
            <a:rPr lang="zh-CN" altLang="en-US" sz="2000" dirty="0">
              <a:solidFill>
                <a:srgbClr val="FF0000"/>
              </a:solidFill>
              <a:latin typeface="宋体" panose="02010600030101010101" pitchFamily="2" charset="-122"/>
              <a:ea typeface="宋体" panose="02010600030101010101" pitchFamily="2" charset="-122"/>
              <a:cs typeface="宋体" panose="02010600030101010101" pitchFamily="2" charset="-122"/>
            </a:rPr>
            <a:t>定义在软件需求规格说明的其它部分未出现的需求</a:t>
          </a: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rPr>
            <a:t>，例如国际化需求或法律上的需求。还可以增加有关操作、管理和维护部分来完善产品安装、配置、启动和关闭、修复和容错，以及登录和监控操作等方面的需求。在模板中加入与项目相关的新部分。如果这一节的需求已经出现在其他小节，就将其省略。</a:t>
          </a:r>
          <a:endParaRPr lang="zh-CN" altLang="en-US" sz="20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dgm:t>
    </dgm:pt>
    <dgm:pt modelId="{C8D882F6-9110-4BDB-8247-83755D1ACBC6}" cxnId="{9AC6DF47-B6B4-418A-9B83-0C6CF5F94D55}" type="parTrans">
      <dgm:prSet/>
      <dgm:spPr/>
      <dgm:t>
        <a:bodyPr/>
        <a:lstStyle/>
        <a:p>
          <a:endParaRPr lang="zh-CN" altLang="en-US"/>
        </a:p>
      </dgm:t>
    </dgm:pt>
    <dgm:pt modelId="{F1146F56-6BF6-4C93-B0B2-DBB4519639AB}" cxnId="{9AC6DF47-B6B4-418A-9B83-0C6CF5F94D55}" type="sibTrans">
      <dgm:prSet/>
      <dgm:spPr/>
      <dgm:t>
        <a:bodyPr/>
        <a:lstStyle/>
        <a:p>
          <a:endParaRPr lang="zh-CN" altLang="en-US"/>
        </a:p>
      </dgm:t>
    </dgm:pt>
    <dgm:pt modelId="{FD85D213-BF23-435B-980A-AE79635E9154}" type="pres">
      <dgm:prSet presAssocID="{76AFF7EE-9D4E-4A9A-924C-E6FFA56B0D39}" presName="diagram" presStyleCnt="0">
        <dgm:presLayoutVars>
          <dgm:chPref val="1"/>
          <dgm:dir/>
          <dgm:animOne val="branch"/>
          <dgm:animLvl val="lvl"/>
          <dgm:resizeHandles/>
        </dgm:presLayoutVars>
      </dgm:prSet>
      <dgm:spPr/>
    </dgm:pt>
    <dgm:pt modelId="{EDB58812-957E-4DF2-93AB-2BD44420C333}" type="pres">
      <dgm:prSet presAssocID="{2D881792-93DA-450E-A3B7-3233262743EB}" presName="root" presStyleCnt="0"/>
      <dgm:spPr/>
    </dgm:pt>
    <dgm:pt modelId="{522108C6-2CD3-47C6-9592-F0BEEC8661F0}" type="pres">
      <dgm:prSet presAssocID="{2D881792-93DA-450E-A3B7-3233262743EB}" presName="rootComposite" presStyleCnt="0"/>
      <dgm:spPr/>
    </dgm:pt>
    <dgm:pt modelId="{D16A1706-DC1C-4A6F-9991-02C4C05731D7}" type="pres">
      <dgm:prSet presAssocID="{2D881792-93DA-450E-A3B7-3233262743EB}" presName="rootText" presStyleLbl="node1" presStyleIdx="0" presStyleCnt="1" custScaleX="384387" custScaleY="125530" custLinFactNeighborX="827"/>
      <dgm:spPr/>
    </dgm:pt>
    <dgm:pt modelId="{F7EAEFE0-0C76-4055-92C0-8469DCF97615}" type="pres">
      <dgm:prSet presAssocID="{2D881792-93DA-450E-A3B7-3233262743EB}" presName="rootConnector" presStyleLbl="node1" presStyleIdx="0" presStyleCnt="1"/>
      <dgm:spPr/>
    </dgm:pt>
    <dgm:pt modelId="{CC74F458-D5AD-4027-BDEC-FB9BD7C0D079}" type="pres">
      <dgm:prSet presAssocID="{2D881792-93DA-450E-A3B7-3233262743EB}" presName="childShape" presStyleCnt="0"/>
      <dgm:spPr/>
    </dgm:pt>
    <dgm:pt modelId="{924564DF-1407-4D77-9E22-3F4E50ACFAB5}" type="pres">
      <dgm:prSet presAssocID="{C8D882F6-9110-4BDB-8247-83755D1ACBC6}" presName="Name13" presStyleLbl="parChTrans1D2" presStyleIdx="0" presStyleCnt="1"/>
      <dgm:spPr/>
    </dgm:pt>
    <dgm:pt modelId="{222E51C5-6131-4E46-8260-7FE6BFD4C419}" type="pres">
      <dgm:prSet presAssocID="{2D7B1467-EE1F-4E20-8F27-2BE3E5AACBDF}" presName="childText" presStyleLbl="bgAcc1" presStyleIdx="0" presStyleCnt="1" custScaleX="531481" custScaleY="463701" custLinFactNeighborX="322" custLinFactNeighborY="2483">
        <dgm:presLayoutVars>
          <dgm:bulletEnabled val="1"/>
        </dgm:presLayoutVars>
      </dgm:prSet>
      <dgm:spPr/>
    </dgm:pt>
  </dgm:ptLst>
  <dgm:cxnLst>
    <dgm:cxn modelId="{47FD8C16-7855-4C99-BDAB-DF71946A0FD9}" type="presOf" srcId="{2D7B1467-EE1F-4E20-8F27-2BE3E5AACBDF}" destId="{222E51C5-6131-4E46-8260-7FE6BFD4C419}" srcOrd="0" destOrd="0" presId="urn:microsoft.com/office/officeart/2005/8/layout/hierarchy3"/>
    <dgm:cxn modelId="{9AC6DF47-B6B4-418A-9B83-0C6CF5F94D55}" srcId="{2D881792-93DA-450E-A3B7-3233262743EB}" destId="{2D7B1467-EE1F-4E20-8F27-2BE3E5AACBDF}" srcOrd="0" destOrd="0" parTransId="{C8D882F6-9110-4BDB-8247-83755D1ACBC6}" sibTransId="{F1146F56-6BF6-4C93-B0B2-DBB4519639AB}"/>
    <dgm:cxn modelId="{39807E8C-FE16-474A-A247-759404D5DEC2}" type="presOf" srcId="{C8D882F6-9110-4BDB-8247-83755D1ACBC6}" destId="{924564DF-1407-4D77-9E22-3F4E50ACFAB5}" srcOrd="0" destOrd="0" presId="urn:microsoft.com/office/officeart/2005/8/layout/hierarchy3"/>
    <dgm:cxn modelId="{77DD3CAC-FEC2-4CDE-926C-9892BDEFE635}" srcId="{76AFF7EE-9D4E-4A9A-924C-E6FFA56B0D39}" destId="{2D881792-93DA-450E-A3B7-3233262743EB}" srcOrd="0" destOrd="0" parTransId="{3B5455C4-BBAF-4E15-B981-70EF71BA4019}" sibTransId="{3DF9211D-2636-4EA4-AD2B-B97B5A3EBDAF}"/>
    <dgm:cxn modelId="{ED92E1B4-06F9-4D8F-9D5B-DF6E14F77138}" type="presOf" srcId="{2D881792-93DA-450E-A3B7-3233262743EB}" destId="{F7EAEFE0-0C76-4055-92C0-8469DCF97615}" srcOrd="1" destOrd="0" presId="urn:microsoft.com/office/officeart/2005/8/layout/hierarchy3"/>
    <dgm:cxn modelId="{80C733B5-4F9E-4E67-8D90-DDE4C8A6BFAF}" type="presOf" srcId="{76AFF7EE-9D4E-4A9A-924C-E6FFA56B0D39}" destId="{FD85D213-BF23-435B-980A-AE79635E9154}" srcOrd="0" destOrd="0" presId="urn:microsoft.com/office/officeart/2005/8/layout/hierarchy3"/>
    <dgm:cxn modelId="{43E269E8-C2F7-4D57-9CF8-5482D192A72A}" type="presOf" srcId="{2D881792-93DA-450E-A3B7-3233262743EB}" destId="{D16A1706-DC1C-4A6F-9991-02C4C05731D7}" srcOrd="0" destOrd="0" presId="urn:microsoft.com/office/officeart/2005/8/layout/hierarchy3"/>
    <dgm:cxn modelId="{F2CE5642-A979-4640-8C9D-FBDD85084BA8}" type="presParOf" srcId="{FD85D213-BF23-435B-980A-AE79635E9154}" destId="{EDB58812-957E-4DF2-93AB-2BD44420C333}" srcOrd="0" destOrd="0" presId="urn:microsoft.com/office/officeart/2005/8/layout/hierarchy3"/>
    <dgm:cxn modelId="{B4556220-FA7E-47C8-A9D4-F504C68B43E1}" type="presParOf" srcId="{EDB58812-957E-4DF2-93AB-2BD44420C333}" destId="{522108C6-2CD3-47C6-9592-F0BEEC8661F0}" srcOrd="0" destOrd="0" presId="urn:microsoft.com/office/officeart/2005/8/layout/hierarchy3"/>
    <dgm:cxn modelId="{7790593D-A37F-4DE5-89A3-5426C459CC2D}" type="presParOf" srcId="{522108C6-2CD3-47C6-9592-F0BEEC8661F0}" destId="{D16A1706-DC1C-4A6F-9991-02C4C05731D7}" srcOrd="0" destOrd="0" presId="urn:microsoft.com/office/officeart/2005/8/layout/hierarchy3"/>
    <dgm:cxn modelId="{652CCDC8-45DE-480F-ACB4-7519C7F000B5}" type="presParOf" srcId="{522108C6-2CD3-47C6-9592-F0BEEC8661F0}" destId="{F7EAEFE0-0C76-4055-92C0-8469DCF97615}" srcOrd="1" destOrd="0" presId="urn:microsoft.com/office/officeart/2005/8/layout/hierarchy3"/>
    <dgm:cxn modelId="{8D3AEBC6-4F83-4173-9D97-BCEF338CB468}" type="presParOf" srcId="{EDB58812-957E-4DF2-93AB-2BD44420C333}" destId="{CC74F458-D5AD-4027-BDEC-FB9BD7C0D079}" srcOrd="1" destOrd="0" presId="urn:microsoft.com/office/officeart/2005/8/layout/hierarchy3"/>
    <dgm:cxn modelId="{D566459E-DC89-450D-8CF7-E2AD8B272282}" type="presParOf" srcId="{CC74F458-D5AD-4027-BDEC-FB9BD7C0D079}" destId="{924564DF-1407-4D77-9E22-3F4E50ACFAB5}" srcOrd="0" destOrd="0" presId="urn:microsoft.com/office/officeart/2005/8/layout/hierarchy3"/>
    <dgm:cxn modelId="{06EB52C9-F06F-4581-B9A8-3BEABC8E6CA5}" type="presParOf" srcId="{CC74F458-D5AD-4027-BDEC-FB9BD7C0D079}" destId="{222E51C5-6131-4E46-8260-7FE6BFD4C419}"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A8FC83C4-D0B9-4807-A652-785F5495A1B7}" type="doc">
      <dgm:prSet loTypeId="urn:microsoft.com/office/officeart/2005/8/layout/vList2" loCatId="list" qsTypeId="urn:microsoft.com/office/officeart/2005/8/quickstyle/3d4" qsCatId="3D" csTypeId="urn:microsoft.com/office/officeart/2005/8/colors/accent1_2" csCatId="accent1" phldr="1"/>
      <dgm:spPr/>
      <dgm:t>
        <a:bodyPr/>
        <a:lstStyle/>
        <a:p>
          <a:endParaRPr lang="zh-CN" altLang="en-US"/>
        </a:p>
      </dgm:t>
    </dgm:pt>
    <dgm:pt modelId="{DEE944FF-60EF-4366-838E-8992A363D314}">
      <dgm:prSet phldrT="[文本]" custT="1"/>
      <dgm:spPr>
        <a:solidFill>
          <a:srgbClr val="4F81B9"/>
        </a:solidFill>
      </dgm:spPr>
      <dgm:t>
        <a:bodyPr/>
        <a:lstStyle/>
        <a:p>
          <a:pPr>
            <a:buNone/>
          </a:pPr>
          <a:r>
            <a:rPr lang="zh-CN" altLang="en-US" sz="2000" b="0" dirty="0">
              <a:latin typeface="宋体" panose="02010600030101010101" pitchFamily="2" charset="-122"/>
              <a:ea typeface="宋体" panose="02010600030101010101" pitchFamily="2" charset="-122"/>
              <a:cs typeface="宋体" panose="02010600030101010101" pitchFamily="2" charset="-122"/>
            </a:rPr>
            <a:t>附录</a:t>
          </a:r>
          <a:r>
            <a:rPr lang="en-US" altLang="zh-CN" sz="2000" b="0" dirty="0">
              <a:latin typeface="宋体" panose="02010600030101010101" pitchFamily="2" charset="-122"/>
              <a:ea typeface="宋体" panose="02010600030101010101" pitchFamily="2" charset="-122"/>
              <a:cs typeface="宋体" panose="02010600030101010101" pitchFamily="2" charset="-122"/>
            </a:rPr>
            <a:t>A</a:t>
          </a:r>
          <a:r>
            <a:rPr lang="zh-CN" altLang="en-US" sz="2000" b="0" dirty="0">
              <a:latin typeface="宋体" panose="02010600030101010101" pitchFamily="2" charset="-122"/>
              <a:ea typeface="宋体" panose="02010600030101010101" pitchFamily="2" charset="-122"/>
              <a:cs typeface="宋体" panose="02010600030101010101" pitchFamily="2" charset="-122"/>
            </a:rPr>
            <a:t>：词汇表</a:t>
          </a:r>
        </a:p>
        <a:p>
          <a:pPr>
            <a:buNone/>
          </a:pPr>
          <a:r>
            <a:rPr lang="zh-CN" altLang="en-US" sz="2000" dirty="0">
              <a:latin typeface="宋体" panose="02010600030101010101" pitchFamily="2" charset="-122"/>
              <a:ea typeface="宋体" panose="02010600030101010101" pitchFamily="2" charset="-122"/>
              <a:cs typeface="宋体" panose="02010600030101010101" pitchFamily="2" charset="-122"/>
            </a:rPr>
            <a:t>定义所有必要的术语，以便读者可以正确地解释软件需求规格说明，包括词头和缩写。你可能希望为整个公司创建一张跨越多项项目的词汇表，并且只包括特定于单一项目的软件需求规格说明中的术语。</a:t>
          </a:r>
          <a:endParaRPr lang="zh-CN" altLang="en-US" sz="2000" dirty="0"/>
        </a:p>
      </dgm:t>
    </dgm:pt>
    <dgm:pt modelId="{F9F4A628-9A78-4A0A-AD24-99BA1F39FD1D}" cxnId="{8B28BAA3-8347-4B52-B184-7E1F89B86AD0}" type="parTrans">
      <dgm:prSet/>
      <dgm:spPr/>
      <dgm:t>
        <a:bodyPr/>
        <a:lstStyle/>
        <a:p>
          <a:endParaRPr lang="zh-CN" altLang="en-US"/>
        </a:p>
      </dgm:t>
    </dgm:pt>
    <dgm:pt modelId="{B88A9934-8726-4DF4-A3ED-5A63D42097E4}" cxnId="{8B28BAA3-8347-4B52-B184-7E1F89B86AD0}" type="sibTrans">
      <dgm:prSet/>
      <dgm:spPr/>
      <dgm:t>
        <a:bodyPr/>
        <a:lstStyle/>
        <a:p>
          <a:endParaRPr lang="zh-CN" altLang="en-US"/>
        </a:p>
      </dgm:t>
    </dgm:pt>
    <dgm:pt modelId="{9CE6EF42-816B-4C8B-B3D1-21051AF22006}">
      <dgm:prSet phldrT="[文本]" custT="1"/>
      <dgm:spPr/>
      <dgm:t>
        <a:bodyPr/>
        <a:lstStyle/>
        <a:p>
          <a:endParaRPr lang="zh-CN" altLang="en-US" sz="2000" dirty="0">
            <a:solidFill>
              <a:schemeClr val="bg1"/>
            </a:solidFill>
          </a:endParaRPr>
        </a:p>
      </dgm:t>
    </dgm:pt>
    <dgm:pt modelId="{A877804F-E91F-4A87-96BF-40497E7E6FD5}" cxnId="{A9CEAAE8-D547-443E-8E83-834DBBED7D4C}" type="parTrans">
      <dgm:prSet/>
      <dgm:spPr/>
      <dgm:t>
        <a:bodyPr/>
        <a:lstStyle/>
        <a:p>
          <a:endParaRPr lang="zh-CN" altLang="en-US"/>
        </a:p>
      </dgm:t>
    </dgm:pt>
    <dgm:pt modelId="{18463036-05C7-4513-B238-D0A761B22782}" cxnId="{A9CEAAE8-D547-443E-8E83-834DBBED7D4C}" type="sibTrans">
      <dgm:prSet/>
      <dgm:spPr/>
      <dgm:t>
        <a:bodyPr/>
        <a:lstStyle/>
        <a:p>
          <a:endParaRPr lang="zh-CN" altLang="en-US"/>
        </a:p>
      </dgm:t>
    </dgm:pt>
    <dgm:pt modelId="{AB5B7EF2-40A1-4027-A477-402E73DD348A}">
      <dgm:prSet phldrT="[文本]" custT="1"/>
      <dgm:spPr>
        <a:solidFill>
          <a:srgbClr val="4F81B9"/>
        </a:solidFill>
      </dgm:spPr>
      <dgm:t>
        <a:bodyPr/>
        <a:lstStyle/>
        <a:p>
          <a:pPr>
            <a:buNone/>
          </a:pPr>
          <a:r>
            <a:rPr lang="zh-CN" altLang="en-US" sz="2000" b="0" dirty="0">
              <a:latin typeface="宋体" panose="02010600030101010101" pitchFamily="2" charset="-122"/>
              <a:ea typeface="宋体" panose="02010600030101010101" pitchFamily="2" charset="-122"/>
              <a:cs typeface="宋体" panose="02010600030101010101" pitchFamily="2" charset="-122"/>
            </a:rPr>
            <a:t>附录</a:t>
          </a:r>
          <a:r>
            <a:rPr lang="en-US" altLang="zh-CN" sz="2000" b="0" dirty="0">
              <a:latin typeface="宋体" panose="02010600030101010101" pitchFamily="2" charset="-122"/>
              <a:ea typeface="宋体" panose="02010600030101010101" pitchFamily="2" charset="-122"/>
              <a:cs typeface="宋体" panose="02010600030101010101" pitchFamily="2" charset="-122"/>
            </a:rPr>
            <a:t>B</a:t>
          </a:r>
          <a:r>
            <a:rPr lang="zh-CN" altLang="en-US" sz="2000" b="0" dirty="0">
              <a:latin typeface="宋体" panose="02010600030101010101" pitchFamily="2" charset="-122"/>
              <a:ea typeface="宋体" panose="02010600030101010101" pitchFamily="2" charset="-122"/>
              <a:cs typeface="宋体" panose="02010600030101010101" pitchFamily="2" charset="-122"/>
            </a:rPr>
            <a:t>：分析模型</a:t>
          </a:r>
        </a:p>
        <a:p>
          <a:pPr>
            <a:buNone/>
          </a:pPr>
          <a:r>
            <a:rPr lang="zh-CN" altLang="en-US" sz="2000" dirty="0">
              <a:latin typeface="宋体" panose="02010600030101010101" pitchFamily="2" charset="-122"/>
              <a:ea typeface="宋体" panose="02010600030101010101" pitchFamily="2" charset="-122"/>
              <a:cs typeface="宋体" panose="02010600030101010101" pitchFamily="2" charset="-122"/>
            </a:rPr>
            <a:t>这个可选部分包括或涉及到相关的分析模型的位置，例如数据流程图、类图、状态转换图或实体</a:t>
          </a:r>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latin typeface="宋体" panose="02010600030101010101" pitchFamily="2" charset="-122"/>
              <a:ea typeface="宋体" panose="02010600030101010101" pitchFamily="2" charset="-122"/>
              <a:cs typeface="宋体" panose="02010600030101010101" pitchFamily="2" charset="-122"/>
            </a:rPr>
            <a:t>关系。</a:t>
          </a:r>
          <a:endParaRPr lang="zh-CN" altLang="en-US" sz="2000" dirty="0"/>
        </a:p>
      </dgm:t>
    </dgm:pt>
    <dgm:pt modelId="{D9440033-733C-4C76-A5A2-5962D33F7756}" cxnId="{4DD4B56B-2BE4-4541-A04A-F14E23D0E5A1}" type="parTrans">
      <dgm:prSet/>
      <dgm:spPr/>
      <dgm:t>
        <a:bodyPr/>
        <a:lstStyle/>
        <a:p>
          <a:endParaRPr lang="zh-CN" altLang="en-US"/>
        </a:p>
      </dgm:t>
    </dgm:pt>
    <dgm:pt modelId="{FE75FB83-87A8-4B88-84EE-8CC91100D4E8}" cxnId="{4DD4B56B-2BE4-4541-A04A-F14E23D0E5A1}" type="sibTrans">
      <dgm:prSet/>
      <dgm:spPr/>
      <dgm:t>
        <a:bodyPr/>
        <a:lstStyle/>
        <a:p>
          <a:endParaRPr lang="zh-CN" altLang="en-US"/>
        </a:p>
      </dgm:t>
    </dgm:pt>
    <dgm:pt modelId="{E3AC067C-D4D3-439B-80D8-E9854A1BBF6C}">
      <dgm:prSet phldrT="[文本]" custT="1"/>
      <dgm:spPr/>
      <dgm:t>
        <a:bodyPr/>
        <a:lstStyle/>
        <a:p>
          <a:endParaRPr lang="zh-CN" altLang="en-US" sz="2000" dirty="0">
            <a:solidFill>
              <a:schemeClr val="bg1"/>
            </a:solidFill>
          </a:endParaRPr>
        </a:p>
      </dgm:t>
    </dgm:pt>
    <dgm:pt modelId="{0DB006E5-901E-4CFD-8E87-5CAF99D3A23A}" cxnId="{4D6CC923-7618-48D9-B3C3-A3AE74EA4E63}" type="parTrans">
      <dgm:prSet/>
      <dgm:spPr/>
      <dgm:t>
        <a:bodyPr/>
        <a:lstStyle/>
        <a:p>
          <a:endParaRPr lang="zh-CN" altLang="en-US"/>
        </a:p>
      </dgm:t>
    </dgm:pt>
    <dgm:pt modelId="{AF0D6078-DE53-4090-80F2-321C311D5DAB}" cxnId="{4D6CC923-7618-48D9-B3C3-A3AE74EA4E63}" type="sibTrans">
      <dgm:prSet/>
      <dgm:spPr/>
      <dgm:t>
        <a:bodyPr/>
        <a:lstStyle/>
        <a:p>
          <a:endParaRPr lang="zh-CN" altLang="en-US"/>
        </a:p>
      </dgm:t>
    </dgm:pt>
    <dgm:pt modelId="{78D644BB-CE22-448C-9ED2-527255E5BD1F}">
      <dgm:prSet phldrT="[文本]" custT="1"/>
      <dgm:spPr>
        <a:solidFill>
          <a:srgbClr val="4F81B9"/>
        </a:solidFill>
      </dgm:spPr>
      <dgm:t>
        <a:bodyPr/>
        <a:lstStyle/>
        <a:p>
          <a:pPr>
            <a:buNone/>
          </a:pPr>
          <a:r>
            <a:rPr lang="zh-CN" altLang="en-US" sz="2000" b="0" dirty="0">
              <a:latin typeface="宋体" panose="02010600030101010101" pitchFamily="2" charset="-122"/>
              <a:ea typeface="宋体" panose="02010600030101010101" pitchFamily="2" charset="-122"/>
              <a:cs typeface="宋体" panose="02010600030101010101" pitchFamily="2" charset="-122"/>
            </a:rPr>
            <a:t>附录C：待确定问题的列表 </a:t>
          </a:r>
        </a:p>
        <a:p>
          <a:pPr>
            <a:buNone/>
          </a:pPr>
          <a:r>
            <a:rPr lang="zh-CN" altLang="en-US" sz="2000" dirty="0">
              <a:latin typeface="宋体" panose="02010600030101010101" pitchFamily="2" charset="-122"/>
              <a:ea typeface="宋体" panose="02010600030101010101" pitchFamily="2" charset="-122"/>
              <a:cs typeface="宋体" panose="02010600030101010101" pitchFamily="2" charset="-122"/>
            </a:rPr>
            <a:t>编辑一张在软件需求规格说明中待确定问题的列表，对表中每一表项都作了编号，以便于跟踪调查。</a:t>
          </a:r>
          <a:endParaRPr lang="zh-CN" altLang="en-US" sz="2000" dirty="0"/>
        </a:p>
      </dgm:t>
    </dgm:pt>
    <dgm:pt modelId="{F6ADF9CA-D1FD-49F7-ACDB-C185D81F3008}" cxnId="{7175DB3F-1A9E-4068-BFC5-8A7DB833ED43}" type="parTrans">
      <dgm:prSet/>
      <dgm:spPr/>
      <dgm:t>
        <a:bodyPr/>
        <a:lstStyle/>
        <a:p>
          <a:endParaRPr lang="zh-CN" altLang="en-US"/>
        </a:p>
      </dgm:t>
    </dgm:pt>
    <dgm:pt modelId="{F878632C-9C03-4412-A447-D2FF733CD5AC}" cxnId="{7175DB3F-1A9E-4068-BFC5-8A7DB833ED43}" type="sibTrans">
      <dgm:prSet/>
      <dgm:spPr/>
      <dgm:t>
        <a:bodyPr/>
        <a:lstStyle/>
        <a:p>
          <a:endParaRPr lang="zh-CN" altLang="en-US"/>
        </a:p>
      </dgm:t>
    </dgm:pt>
    <dgm:pt modelId="{609659C0-4931-4026-AB18-12B4C31E3420}" type="pres">
      <dgm:prSet presAssocID="{A8FC83C4-D0B9-4807-A652-785F5495A1B7}" presName="linear" presStyleCnt="0">
        <dgm:presLayoutVars>
          <dgm:animLvl val="lvl"/>
          <dgm:resizeHandles val="exact"/>
        </dgm:presLayoutVars>
      </dgm:prSet>
      <dgm:spPr/>
    </dgm:pt>
    <dgm:pt modelId="{62F1EA7C-DFDD-4ACA-8B3E-DA831E678E34}" type="pres">
      <dgm:prSet presAssocID="{DEE944FF-60EF-4366-838E-8992A363D314}" presName="parentText" presStyleLbl="node1" presStyleIdx="0" presStyleCnt="3" custLinFactNeighborY="-41483">
        <dgm:presLayoutVars>
          <dgm:chMax val="0"/>
          <dgm:bulletEnabled val="1"/>
        </dgm:presLayoutVars>
      </dgm:prSet>
      <dgm:spPr/>
    </dgm:pt>
    <dgm:pt modelId="{2AEE5D4F-8476-4614-A4B1-3EFB2D7BEA1D}" type="pres">
      <dgm:prSet presAssocID="{DEE944FF-60EF-4366-838E-8992A363D314}" presName="childText" presStyleLbl="revTx" presStyleIdx="0" presStyleCnt="2">
        <dgm:presLayoutVars>
          <dgm:bulletEnabled val="1"/>
        </dgm:presLayoutVars>
      </dgm:prSet>
      <dgm:spPr/>
    </dgm:pt>
    <dgm:pt modelId="{342F84F4-F672-463C-B4AE-75A4F6D69F40}" type="pres">
      <dgm:prSet presAssocID="{AB5B7EF2-40A1-4027-A477-402E73DD348A}" presName="parentText" presStyleLbl="node1" presStyleIdx="1" presStyleCnt="3">
        <dgm:presLayoutVars>
          <dgm:chMax val="0"/>
          <dgm:bulletEnabled val="1"/>
        </dgm:presLayoutVars>
      </dgm:prSet>
      <dgm:spPr/>
    </dgm:pt>
    <dgm:pt modelId="{087B640F-F9FE-49B2-80FB-A28E15478A90}" type="pres">
      <dgm:prSet presAssocID="{AB5B7EF2-40A1-4027-A477-402E73DD348A}" presName="childText" presStyleLbl="revTx" presStyleIdx="1" presStyleCnt="2">
        <dgm:presLayoutVars>
          <dgm:bulletEnabled val="1"/>
        </dgm:presLayoutVars>
      </dgm:prSet>
      <dgm:spPr/>
    </dgm:pt>
    <dgm:pt modelId="{94D2D0DF-1B3B-43EF-B8ED-019E6002F814}" type="pres">
      <dgm:prSet presAssocID="{78D644BB-CE22-448C-9ED2-527255E5BD1F}" presName="parentText" presStyleLbl="node1" presStyleIdx="2" presStyleCnt="3">
        <dgm:presLayoutVars>
          <dgm:chMax val="0"/>
          <dgm:bulletEnabled val="1"/>
        </dgm:presLayoutVars>
      </dgm:prSet>
      <dgm:spPr/>
    </dgm:pt>
  </dgm:ptLst>
  <dgm:cxnLst>
    <dgm:cxn modelId="{4D6CC923-7618-48D9-B3C3-A3AE74EA4E63}" srcId="{AB5B7EF2-40A1-4027-A477-402E73DD348A}" destId="{E3AC067C-D4D3-439B-80D8-E9854A1BBF6C}" srcOrd="0" destOrd="0" parTransId="{0DB006E5-901E-4CFD-8E87-5CAF99D3A23A}" sibTransId="{AF0D6078-DE53-4090-80F2-321C311D5DAB}"/>
    <dgm:cxn modelId="{321F7633-8811-46A8-AC09-9506ECBC2CAA}" type="presOf" srcId="{A8FC83C4-D0B9-4807-A652-785F5495A1B7}" destId="{609659C0-4931-4026-AB18-12B4C31E3420}" srcOrd="0" destOrd="0" presId="urn:microsoft.com/office/officeart/2005/8/layout/vList2"/>
    <dgm:cxn modelId="{7175DB3F-1A9E-4068-BFC5-8A7DB833ED43}" srcId="{A8FC83C4-D0B9-4807-A652-785F5495A1B7}" destId="{78D644BB-CE22-448C-9ED2-527255E5BD1F}" srcOrd="2" destOrd="0" parTransId="{F6ADF9CA-D1FD-49F7-ACDB-C185D81F3008}" sibTransId="{F878632C-9C03-4412-A447-D2FF733CD5AC}"/>
    <dgm:cxn modelId="{F339B145-6D3B-49EB-9F29-844F5A2D635B}" type="presOf" srcId="{78D644BB-CE22-448C-9ED2-527255E5BD1F}" destId="{94D2D0DF-1B3B-43EF-B8ED-019E6002F814}" srcOrd="0" destOrd="0" presId="urn:microsoft.com/office/officeart/2005/8/layout/vList2"/>
    <dgm:cxn modelId="{B057EF48-32DF-494D-8D62-28303FD803AE}" type="presOf" srcId="{DEE944FF-60EF-4366-838E-8992A363D314}" destId="{62F1EA7C-DFDD-4ACA-8B3E-DA831E678E34}" srcOrd="0" destOrd="0" presId="urn:microsoft.com/office/officeart/2005/8/layout/vList2"/>
    <dgm:cxn modelId="{68BF634B-5713-470D-AC3E-36610EAA0300}" type="presOf" srcId="{AB5B7EF2-40A1-4027-A477-402E73DD348A}" destId="{342F84F4-F672-463C-B4AE-75A4F6D69F40}" srcOrd="0" destOrd="0" presId="urn:microsoft.com/office/officeart/2005/8/layout/vList2"/>
    <dgm:cxn modelId="{4DD4B56B-2BE4-4541-A04A-F14E23D0E5A1}" srcId="{A8FC83C4-D0B9-4807-A652-785F5495A1B7}" destId="{AB5B7EF2-40A1-4027-A477-402E73DD348A}" srcOrd="1" destOrd="0" parTransId="{D9440033-733C-4C76-A5A2-5962D33F7756}" sibTransId="{FE75FB83-87A8-4B88-84EE-8CC91100D4E8}"/>
    <dgm:cxn modelId="{8B28BAA3-8347-4B52-B184-7E1F89B86AD0}" srcId="{A8FC83C4-D0B9-4807-A652-785F5495A1B7}" destId="{DEE944FF-60EF-4366-838E-8992A363D314}" srcOrd="0" destOrd="0" parTransId="{F9F4A628-9A78-4A0A-AD24-99BA1F39FD1D}" sibTransId="{B88A9934-8726-4DF4-A3ED-5A63D42097E4}"/>
    <dgm:cxn modelId="{0FF676C1-9901-4793-8C86-F6931227C758}" type="presOf" srcId="{9CE6EF42-816B-4C8B-B3D1-21051AF22006}" destId="{2AEE5D4F-8476-4614-A4B1-3EFB2D7BEA1D}" srcOrd="0" destOrd="0" presId="urn:microsoft.com/office/officeart/2005/8/layout/vList2"/>
    <dgm:cxn modelId="{A9CEAAE8-D547-443E-8E83-834DBBED7D4C}" srcId="{DEE944FF-60EF-4366-838E-8992A363D314}" destId="{9CE6EF42-816B-4C8B-B3D1-21051AF22006}" srcOrd="0" destOrd="0" parTransId="{A877804F-E91F-4A87-96BF-40497E7E6FD5}" sibTransId="{18463036-05C7-4513-B238-D0A761B22782}"/>
    <dgm:cxn modelId="{BAB18DEA-95EF-40FF-ADC5-4990ABFB9ED1}" type="presOf" srcId="{E3AC067C-D4D3-439B-80D8-E9854A1BBF6C}" destId="{087B640F-F9FE-49B2-80FB-A28E15478A90}" srcOrd="0" destOrd="0" presId="urn:microsoft.com/office/officeart/2005/8/layout/vList2"/>
    <dgm:cxn modelId="{ADB3031E-935F-4C69-B2A1-8B1DB64870A9}" type="presParOf" srcId="{609659C0-4931-4026-AB18-12B4C31E3420}" destId="{62F1EA7C-DFDD-4ACA-8B3E-DA831E678E34}" srcOrd="0" destOrd="0" presId="urn:microsoft.com/office/officeart/2005/8/layout/vList2"/>
    <dgm:cxn modelId="{E07EE40C-79A8-4105-91C9-6C936C6D7A35}" type="presParOf" srcId="{609659C0-4931-4026-AB18-12B4C31E3420}" destId="{2AEE5D4F-8476-4614-A4B1-3EFB2D7BEA1D}" srcOrd="1" destOrd="0" presId="urn:microsoft.com/office/officeart/2005/8/layout/vList2"/>
    <dgm:cxn modelId="{44F69930-31A2-4F8C-BF24-C178AD6F7172}" type="presParOf" srcId="{609659C0-4931-4026-AB18-12B4C31E3420}" destId="{342F84F4-F672-463C-B4AE-75A4F6D69F40}" srcOrd="2" destOrd="0" presId="urn:microsoft.com/office/officeart/2005/8/layout/vList2"/>
    <dgm:cxn modelId="{C379C8CD-CDC5-41B2-BE2F-A9DF0EF1A013}" type="presParOf" srcId="{609659C0-4931-4026-AB18-12B4C31E3420}" destId="{087B640F-F9FE-49B2-80FB-A28E15478A90}" srcOrd="3" destOrd="0" presId="urn:microsoft.com/office/officeart/2005/8/layout/vList2"/>
    <dgm:cxn modelId="{93FC1221-468B-41DC-A3BE-4958AB49045E}" type="presParOf" srcId="{609659C0-4931-4026-AB18-12B4C31E3420}" destId="{94D2D0DF-1B3B-43EF-B8ED-019E6002F814}" srcOrd="4" destOrd="0" presId="urn:microsoft.com/office/officeart/2005/8/layout/vList2"/>
  </dgm:cxnLst>
  <dgm:bg>
    <a:effectLst>
      <a:glow rad="101600">
        <a:schemeClr val="accent2">
          <a:satMod val="175000"/>
          <a:alpha val="40000"/>
        </a:schemeClr>
      </a:glo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C833641E-2400-4900-B47F-19C29440920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587936BE-3BAB-40CB-95CD-AD8441EFAA1E}">
      <dgm:prSet phldrT="[文本]"/>
      <dgm:spPr/>
      <dgm:t>
        <a:bodyPr/>
        <a:lstStyle/>
        <a:p>
          <a:r>
            <a:rPr lang="en-US" altLang="zh-CN" b="1" dirty="0">
              <a:solidFill>
                <a:schemeClr val="bg1"/>
              </a:solidFill>
              <a:latin typeface="微软雅黑" panose="020B0503020204020204" pitchFamily="34" charset="-122"/>
              <a:ea typeface="微软雅黑" panose="020B0503020204020204" pitchFamily="34" charset="-122"/>
            </a:rPr>
            <a:t>4.1</a:t>
          </a:r>
          <a:r>
            <a:rPr lang="zh-CN" altLang="en-US" b="1" dirty="0">
              <a:solidFill>
                <a:schemeClr val="bg1"/>
              </a:solidFill>
              <a:latin typeface="微软雅黑" panose="020B0503020204020204" pitchFamily="34" charset="-122"/>
              <a:ea typeface="微软雅黑" panose="020B0503020204020204" pitchFamily="34" charset="-122"/>
            </a:rPr>
            <a:t>、</a:t>
          </a:r>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软件需求规格说明</a:t>
          </a:r>
          <a:endParaRPr lang="zh-CN" altLang="en-US" dirty="0">
            <a:solidFill>
              <a:schemeClr val="bg1"/>
            </a:solidFill>
          </a:endParaRPr>
        </a:p>
      </dgm:t>
    </dgm:pt>
    <dgm:pt modelId="{7FE91F31-79FE-4ABA-8739-623667121E03}" cxnId="{39F565C9-17C1-4429-9026-4F966A5EA804}" type="parTrans">
      <dgm:prSet/>
      <dgm:spPr/>
      <dgm:t>
        <a:bodyPr/>
        <a:lstStyle/>
        <a:p>
          <a:endParaRPr lang="zh-CN" altLang="en-US"/>
        </a:p>
      </dgm:t>
    </dgm:pt>
    <dgm:pt modelId="{8153E377-271F-46E0-B369-E28F3C111749}" cxnId="{39F565C9-17C1-4429-9026-4F966A5EA804}" type="sibTrans">
      <dgm:prSet/>
      <dgm:spPr/>
      <dgm:t>
        <a:bodyPr/>
        <a:lstStyle/>
        <a:p>
          <a:endParaRPr lang="zh-CN" altLang="en-US"/>
        </a:p>
      </dgm:t>
    </dgm:pt>
    <dgm:pt modelId="{9D5B98EB-B73D-4583-B7AB-3D551872C789}">
      <dgm:prSet phldrT="[文本]"/>
      <dgm:spPr/>
      <dgm:t>
        <a:bodyPr/>
        <a:lstStyle/>
        <a:p>
          <a:r>
            <a:rPr lang="en-US" altLang="zh-CN" b="1" dirty="0">
              <a:solidFill>
                <a:schemeClr val="bg1"/>
              </a:solidFill>
              <a:latin typeface="微软雅黑" panose="020B0503020204020204" pitchFamily="34" charset="-122"/>
              <a:ea typeface="微软雅黑" panose="020B0503020204020204" pitchFamily="34" charset="-122"/>
            </a:rPr>
            <a:t>4.2    </a:t>
          </a:r>
          <a:r>
            <a:rPr lang="zh-CN" altLang="en-US" b="1" dirty="0">
              <a:solidFill>
                <a:schemeClr val="bg1"/>
              </a:solidFill>
              <a:latin typeface="微软雅黑" panose="020B0503020204020204" pitchFamily="34" charset="-122"/>
              <a:ea typeface="微软雅黑" panose="020B0503020204020204" pitchFamily="34" charset="-122"/>
            </a:rPr>
            <a:t>软件需求规格说明模板</a:t>
          </a:r>
          <a:endParaRPr lang="zh-CN" altLang="en-US" dirty="0">
            <a:solidFill>
              <a:schemeClr val="bg1"/>
            </a:solidFill>
          </a:endParaRPr>
        </a:p>
      </dgm:t>
    </dgm:pt>
    <dgm:pt modelId="{D28C7ADC-B4B1-4DB3-A1B0-CDCB9B6BD2EF}" cxnId="{3B473816-A101-4801-ACE9-8919EBF7E007}" type="parTrans">
      <dgm:prSet/>
      <dgm:spPr/>
      <dgm:t>
        <a:bodyPr/>
        <a:lstStyle/>
        <a:p>
          <a:endParaRPr lang="zh-CN" altLang="en-US"/>
        </a:p>
      </dgm:t>
    </dgm:pt>
    <dgm:pt modelId="{0FBD9EC8-41A7-4CA8-8748-40629C89F171}" cxnId="{3B473816-A101-4801-ACE9-8919EBF7E007}" type="sibTrans">
      <dgm:prSet/>
      <dgm:spPr/>
      <dgm:t>
        <a:bodyPr/>
        <a:lstStyle/>
        <a:p>
          <a:endParaRPr lang="zh-CN" altLang="en-US"/>
        </a:p>
      </dgm:t>
    </dgm:pt>
    <dgm:pt modelId="{A644DE35-293E-4B0C-8E8B-89D006DBAC2F}">
      <dgm:prSet phldrT="[文本]"/>
      <dgm:spPr/>
      <dgm:t>
        <a:bodyPr/>
        <a:lstStyle/>
        <a:p>
          <a:r>
            <a:rPr lang="en-US" altLang="zh-CN" b="1" dirty="0">
              <a:solidFill>
                <a:srgbClr val="FFFF00"/>
              </a:solidFill>
              <a:latin typeface="微软雅黑" panose="020B0503020204020204" pitchFamily="34" charset="-122"/>
              <a:ea typeface="微软雅黑" panose="020B0503020204020204" pitchFamily="34" charset="-122"/>
            </a:rPr>
            <a:t>4.3    </a:t>
          </a:r>
          <a:r>
            <a:rPr lang="zh-CN" altLang="en-US" b="1" dirty="0">
              <a:solidFill>
                <a:srgbClr val="FFFF00"/>
              </a:solidFill>
              <a:latin typeface="微软雅黑" panose="020B0503020204020204" pitchFamily="34" charset="-122"/>
              <a:ea typeface="微软雅黑" panose="020B0503020204020204" pitchFamily="34" charset="-122"/>
            </a:rPr>
            <a:t>编写需求文档的原则</a:t>
          </a:r>
          <a:endParaRPr lang="zh-CN" altLang="en-US" dirty="0">
            <a:solidFill>
              <a:srgbClr val="FFFF00"/>
            </a:solidFill>
          </a:endParaRPr>
        </a:p>
      </dgm:t>
    </dgm:pt>
    <dgm:pt modelId="{1015C721-CCF1-4BA6-8F1B-00566F063CD1}" cxnId="{1FC83DB0-5BC6-4A62-83C7-8B778B18F616}" type="parTrans">
      <dgm:prSet/>
      <dgm:spPr/>
      <dgm:t>
        <a:bodyPr/>
        <a:lstStyle/>
        <a:p>
          <a:endParaRPr lang="zh-CN" altLang="en-US"/>
        </a:p>
      </dgm:t>
    </dgm:pt>
    <dgm:pt modelId="{78A7DBD8-37F5-4780-8F78-243126CDD647}" cxnId="{1FC83DB0-5BC6-4A62-83C7-8B778B18F616}" type="sibTrans">
      <dgm:prSet/>
      <dgm:spPr/>
      <dgm:t>
        <a:bodyPr/>
        <a:lstStyle/>
        <a:p>
          <a:endParaRPr lang="zh-CN" altLang="en-US"/>
        </a:p>
      </dgm:t>
    </dgm:pt>
    <dgm:pt modelId="{20066CEA-9330-4C6E-BDD6-F07CC66C27D1}">
      <dgm:prSet/>
      <dgm:spPr/>
      <dgm:t>
        <a:bodyPr/>
        <a:lstStyle/>
        <a:p>
          <a:r>
            <a:rPr lang="en-US" altLang="zh-CN" b="1" dirty="0">
              <a:latin typeface="微软雅黑" panose="020B0503020204020204" pitchFamily="34" charset="-122"/>
              <a:ea typeface="微软雅黑" panose="020B0503020204020204" pitchFamily="34" charset="-122"/>
            </a:rPr>
            <a:t>4.4    </a:t>
          </a:r>
          <a:r>
            <a:rPr lang="zh-CN" altLang="en-US" b="1" dirty="0">
              <a:latin typeface="微软雅黑" panose="020B0503020204020204" pitchFamily="34" charset="-122"/>
              <a:ea typeface="微软雅黑" panose="020B0503020204020204" pitchFamily="34" charset="-122"/>
            </a:rPr>
            <a:t>改进前后的需求示例</a:t>
          </a:r>
          <a:endParaRPr lang="zh-CN" altLang="en-US" dirty="0"/>
        </a:p>
      </dgm:t>
    </dgm:pt>
    <dgm:pt modelId="{B4F771B7-A994-49E0-A6C4-96B32656EEEA}" cxnId="{46BCF2C2-871D-4FCB-83DA-985FF82747ED}" type="parTrans">
      <dgm:prSet/>
      <dgm:spPr/>
      <dgm:t>
        <a:bodyPr/>
        <a:lstStyle/>
        <a:p>
          <a:endParaRPr lang="zh-CN" altLang="en-US"/>
        </a:p>
      </dgm:t>
    </dgm:pt>
    <dgm:pt modelId="{0CE13401-C226-41A0-B1B5-C95DAB873AEE}" cxnId="{46BCF2C2-871D-4FCB-83DA-985FF82747ED}" type="sibTrans">
      <dgm:prSet/>
      <dgm:spPr/>
      <dgm:t>
        <a:bodyPr/>
        <a:lstStyle/>
        <a:p>
          <a:endParaRPr lang="zh-CN" altLang="en-US"/>
        </a:p>
      </dgm:t>
    </dgm:pt>
    <dgm:pt modelId="{FE3E439F-0309-426A-90E0-6099097172ED}" type="pres">
      <dgm:prSet presAssocID="{C833641E-2400-4900-B47F-19C294409209}" presName="linear" presStyleCnt="0">
        <dgm:presLayoutVars>
          <dgm:dir/>
          <dgm:animLvl val="lvl"/>
          <dgm:resizeHandles val="exact"/>
        </dgm:presLayoutVars>
      </dgm:prSet>
      <dgm:spPr/>
    </dgm:pt>
    <dgm:pt modelId="{3B6E563B-AD1B-4B09-9E9F-7F7C2A2F2B56}" type="pres">
      <dgm:prSet presAssocID="{587936BE-3BAB-40CB-95CD-AD8441EFAA1E}" presName="parentLin" presStyleCnt="0"/>
      <dgm:spPr/>
    </dgm:pt>
    <dgm:pt modelId="{6EC7439C-25BC-4DC1-BCF1-6B70126606FE}" type="pres">
      <dgm:prSet presAssocID="{587936BE-3BAB-40CB-95CD-AD8441EFAA1E}" presName="parentLeftMargin" presStyleLbl="node1" presStyleIdx="0" presStyleCnt="4"/>
      <dgm:spPr/>
    </dgm:pt>
    <dgm:pt modelId="{CCAA6679-3D53-4CA8-8A03-4A1CD79AD673}" type="pres">
      <dgm:prSet presAssocID="{587936BE-3BAB-40CB-95CD-AD8441EFAA1E}" presName="parentText" presStyleLbl="node1" presStyleIdx="0" presStyleCnt="4">
        <dgm:presLayoutVars>
          <dgm:chMax val="0"/>
          <dgm:bulletEnabled val="1"/>
        </dgm:presLayoutVars>
      </dgm:prSet>
      <dgm:spPr/>
    </dgm:pt>
    <dgm:pt modelId="{C17C0B6F-79C7-4E4B-8F3E-3E1EB7920CCC}" type="pres">
      <dgm:prSet presAssocID="{587936BE-3BAB-40CB-95CD-AD8441EFAA1E}" presName="negativeSpace" presStyleCnt="0"/>
      <dgm:spPr/>
    </dgm:pt>
    <dgm:pt modelId="{D53C8BC9-55B3-4B76-9C32-7F97B92CD76B}" type="pres">
      <dgm:prSet presAssocID="{587936BE-3BAB-40CB-95CD-AD8441EFAA1E}" presName="childText" presStyleLbl="conFgAcc1" presStyleIdx="0" presStyleCnt="4">
        <dgm:presLayoutVars>
          <dgm:bulletEnabled val="1"/>
        </dgm:presLayoutVars>
      </dgm:prSet>
      <dgm:spPr/>
    </dgm:pt>
    <dgm:pt modelId="{C9393D01-3830-4CAD-9A50-83CFA30A0FC2}" type="pres">
      <dgm:prSet presAssocID="{8153E377-271F-46E0-B369-E28F3C111749}" presName="spaceBetweenRectangles" presStyleCnt="0"/>
      <dgm:spPr/>
    </dgm:pt>
    <dgm:pt modelId="{0D67BAE7-8DEF-4C18-900B-11D4351F1F66}" type="pres">
      <dgm:prSet presAssocID="{9D5B98EB-B73D-4583-B7AB-3D551872C789}" presName="parentLin" presStyleCnt="0"/>
      <dgm:spPr/>
    </dgm:pt>
    <dgm:pt modelId="{94A3FB88-A696-4252-832F-0F2F679BCEF6}" type="pres">
      <dgm:prSet presAssocID="{9D5B98EB-B73D-4583-B7AB-3D551872C789}" presName="parentLeftMargin" presStyleLbl="node1" presStyleIdx="0" presStyleCnt="4"/>
      <dgm:spPr/>
    </dgm:pt>
    <dgm:pt modelId="{A9C447B2-A148-462A-9CFE-F4411CC9C9F3}" type="pres">
      <dgm:prSet presAssocID="{9D5B98EB-B73D-4583-B7AB-3D551872C789}" presName="parentText" presStyleLbl="node1" presStyleIdx="1" presStyleCnt="4">
        <dgm:presLayoutVars>
          <dgm:chMax val="0"/>
          <dgm:bulletEnabled val="1"/>
        </dgm:presLayoutVars>
      </dgm:prSet>
      <dgm:spPr/>
    </dgm:pt>
    <dgm:pt modelId="{791E556D-6A3A-4531-9070-3F6CBCD7D69A}" type="pres">
      <dgm:prSet presAssocID="{9D5B98EB-B73D-4583-B7AB-3D551872C789}" presName="negativeSpace" presStyleCnt="0"/>
      <dgm:spPr/>
    </dgm:pt>
    <dgm:pt modelId="{46099E72-7618-495E-8DB9-D38F8B4E8288}" type="pres">
      <dgm:prSet presAssocID="{9D5B98EB-B73D-4583-B7AB-3D551872C789}" presName="childText" presStyleLbl="conFgAcc1" presStyleIdx="1" presStyleCnt="4">
        <dgm:presLayoutVars>
          <dgm:bulletEnabled val="1"/>
        </dgm:presLayoutVars>
      </dgm:prSet>
      <dgm:spPr/>
    </dgm:pt>
    <dgm:pt modelId="{DB3B8767-5201-4473-81DE-EC5567702DDB}" type="pres">
      <dgm:prSet presAssocID="{0FBD9EC8-41A7-4CA8-8748-40629C89F171}" presName="spaceBetweenRectangles" presStyleCnt="0"/>
      <dgm:spPr/>
    </dgm:pt>
    <dgm:pt modelId="{EBFB8C56-9587-43FE-A242-F7BBBCF7EA6F}" type="pres">
      <dgm:prSet presAssocID="{A644DE35-293E-4B0C-8E8B-89D006DBAC2F}" presName="parentLin" presStyleCnt="0"/>
      <dgm:spPr/>
    </dgm:pt>
    <dgm:pt modelId="{7554141C-8B5C-4135-8B4F-176175B16A3D}" type="pres">
      <dgm:prSet presAssocID="{A644DE35-293E-4B0C-8E8B-89D006DBAC2F}" presName="parentLeftMargin" presStyleLbl="node1" presStyleIdx="1" presStyleCnt="4"/>
      <dgm:spPr/>
    </dgm:pt>
    <dgm:pt modelId="{AAA984DA-85FE-4570-A7C5-4B32A3C5A992}" type="pres">
      <dgm:prSet presAssocID="{A644DE35-293E-4B0C-8E8B-89D006DBAC2F}" presName="parentText" presStyleLbl="node1" presStyleIdx="2" presStyleCnt="4">
        <dgm:presLayoutVars>
          <dgm:chMax val="0"/>
          <dgm:bulletEnabled val="1"/>
        </dgm:presLayoutVars>
      </dgm:prSet>
      <dgm:spPr/>
    </dgm:pt>
    <dgm:pt modelId="{C10A33E2-8024-4256-9727-0183A4B3400F}" type="pres">
      <dgm:prSet presAssocID="{A644DE35-293E-4B0C-8E8B-89D006DBAC2F}" presName="negativeSpace" presStyleCnt="0"/>
      <dgm:spPr/>
    </dgm:pt>
    <dgm:pt modelId="{42895801-22B3-416F-9EF1-B49749D64261}" type="pres">
      <dgm:prSet presAssocID="{A644DE35-293E-4B0C-8E8B-89D006DBAC2F}" presName="childText" presStyleLbl="conFgAcc1" presStyleIdx="2" presStyleCnt="4">
        <dgm:presLayoutVars>
          <dgm:bulletEnabled val="1"/>
        </dgm:presLayoutVars>
      </dgm:prSet>
      <dgm:spPr/>
    </dgm:pt>
    <dgm:pt modelId="{B928A5F7-0028-4151-9834-CD49E194CCC9}" type="pres">
      <dgm:prSet presAssocID="{78A7DBD8-37F5-4780-8F78-243126CDD647}" presName="spaceBetweenRectangles" presStyleCnt="0"/>
      <dgm:spPr/>
    </dgm:pt>
    <dgm:pt modelId="{91486929-4B15-46B4-9BE8-9C79CAEBF7A6}" type="pres">
      <dgm:prSet presAssocID="{20066CEA-9330-4C6E-BDD6-F07CC66C27D1}" presName="parentLin" presStyleCnt="0"/>
      <dgm:spPr/>
    </dgm:pt>
    <dgm:pt modelId="{99FAC32D-B6E9-4383-A9FE-4AD5A2250CE4}" type="pres">
      <dgm:prSet presAssocID="{20066CEA-9330-4C6E-BDD6-F07CC66C27D1}" presName="parentLeftMargin" presStyleLbl="node1" presStyleIdx="2" presStyleCnt="4"/>
      <dgm:spPr/>
    </dgm:pt>
    <dgm:pt modelId="{907EDBA3-9F9F-4E0D-8FB1-A7300096FB3A}" type="pres">
      <dgm:prSet presAssocID="{20066CEA-9330-4C6E-BDD6-F07CC66C27D1}" presName="parentText" presStyleLbl="node1" presStyleIdx="3" presStyleCnt="4">
        <dgm:presLayoutVars>
          <dgm:chMax val="0"/>
          <dgm:bulletEnabled val="1"/>
        </dgm:presLayoutVars>
      </dgm:prSet>
      <dgm:spPr/>
    </dgm:pt>
    <dgm:pt modelId="{4824AC04-AE60-430E-AF2A-0E212D060451}" type="pres">
      <dgm:prSet presAssocID="{20066CEA-9330-4C6E-BDD6-F07CC66C27D1}" presName="negativeSpace" presStyleCnt="0"/>
      <dgm:spPr/>
    </dgm:pt>
    <dgm:pt modelId="{6E180239-A713-41CF-9C0F-CFF128EE14FC}" type="pres">
      <dgm:prSet presAssocID="{20066CEA-9330-4C6E-BDD6-F07CC66C27D1}" presName="childText" presStyleLbl="conFgAcc1" presStyleIdx="3" presStyleCnt="4">
        <dgm:presLayoutVars>
          <dgm:bulletEnabled val="1"/>
        </dgm:presLayoutVars>
      </dgm:prSet>
      <dgm:spPr/>
    </dgm:pt>
  </dgm:ptLst>
  <dgm:cxnLst>
    <dgm:cxn modelId="{3B473816-A101-4801-ACE9-8919EBF7E007}" srcId="{C833641E-2400-4900-B47F-19C294409209}" destId="{9D5B98EB-B73D-4583-B7AB-3D551872C789}" srcOrd="1" destOrd="0" parTransId="{D28C7ADC-B4B1-4DB3-A1B0-CDCB9B6BD2EF}" sibTransId="{0FBD9EC8-41A7-4CA8-8748-40629C89F171}"/>
    <dgm:cxn modelId="{CBAB312E-0BE4-484E-A406-147BB9A436E8}" type="presOf" srcId="{C833641E-2400-4900-B47F-19C294409209}" destId="{FE3E439F-0309-426A-90E0-6099097172ED}" srcOrd="0" destOrd="0" presId="urn:microsoft.com/office/officeart/2005/8/layout/list1"/>
    <dgm:cxn modelId="{26B64D45-CF34-4B5A-8CD0-07ECEAA52770}" type="presOf" srcId="{20066CEA-9330-4C6E-BDD6-F07CC66C27D1}" destId="{99FAC32D-B6E9-4383-A9FE-4AD5A2250CE4}" srcOrd="0" destOrd="0" presId="urn:microsoft.com/office/officeart/2005/8/layout/list1"/>
    <dgm:cxn modelId="{77C86F6B-18A4-4153-A0F6-DE18067018A7}" type="presOf" srcId="{9D5B98EB-B73D-4583-B7AB-3D551872C789}" destId="{A9C447B2-A148-462A-9CFE-F4411CC9C9F3}" srcOrd="1" destOrd="0" presId="urn:microsoft.com/office/officeart/2005/8/layout/list1"/>
    <dgm:cxn modelId="{8A57C36B-9874-47C7-86C0-AF3490D3F224}" type="presOf" srcId="{A644DE35-293E-4B0C-8E8B-89D006DBAC2F}" destId="{7554141C-8B5C-4135-8B4F-176175B16A3D}" srcOrd="0" destOrd="0" presId="urn:microsoft.com/office/officeart/2005/8/layout/list1"/>
    <dgm:cxn modelId="{6D04D75A-74E2-4655-B1D6-672CFB7EE651}" type="presOf" srcId="{20066CEA-9330-4C6E-BDD6-F07CC66C27D1}" destId="{907EDBA3-9F9F-4E0D-8FB1-A7300096FB3A}" srcOrd="1" destOrd="0" presId="urn:microsoft.com/office/officeart/2005/8/layout/list1"/>
    <dgm:cxn modelId="{C1D549A8-2DC0-4F56-AF65-4C007AFE8D85}" type="presOf" srcId="{9D5B98EB-B73D-4583-B7AB-3D551872C789}" destId="{94A3FB88-A696-4252-832F-0F2F679BCEF6}" srcOrd="0" destOrd="0" presId="urn:microsoft.com/office/officeart/2005/8/layout/list1"/>
    <dgm:cxn modelId="{1FC83DB0-5BC6-4A62-83C7-8B778B18F616}" srcId="{C833641E-2400-4900-B47F-19C294409209}" destId="{A644DE35-293E-4B0C-8E8B-89D006DBAC2F}" srcOrd="2" destOrd="0" parTransId="{1015C721-CCF1-4BA6-8F1B-00566F063CD1}" sibTransId="{78A7DBD8-37F5-4780-8F78-243126CDD647}"/>
    <dgm:cxn modelId="{30CA4EB3-6BC4-4DCD-A5C5-A18DED0D2A44}" type="presOf" srcId="{A644DE35-293E-4B0C-8E8B-89D006DBAC2F}" destId="{AAA984DA-85FE-4570-A7C5-4B32A3C5A992}" srcOrd="1" destOrd="0" presId="urn:microsoft.com/office/officeart/2005/8/layout/list1"/>
    <dgm:cxn modelId="{F4ED49B7-5F1B-4EB9-8E5B-794E0DD9FF5F}" type="presOf" srcId="{587936BE-3BAB-40CB-95CD-AD8441EFAA1E}" destId="{CCAA6679-3D53-4CA8-8A03-4A1CD79AD673}" srcOrd="1" destOrd="0" presId="urn:microsoft.com/office/officeart/2005/8/layout/list1"/>
    <dgm:cxn modelId="{46BCF2C2-871D-4FCB-83DA-985FF82747ED}" srcId="{C833641E-2400-4900-B47F-19C294409209}" destId="{20066CEA-9330-4C6E-BDD6-F07CC66C27D1}" srcOrd="3" destOrd="0" parTransId="{B4F771B7-A994-49E0-A6C4-96B32656EEEA}" sibTransId="{0CE13401-C226-41A0-B1B5-C95DAB873AEE}"/>
    <dgm:cxn modelId="{39F565C9-17C1-4429-9026-4F966A5EA804}" srcId="{C833641E-2400-4900-B47F-19C294409209}" destId="{587936BE-3BAB-40CB-95CD-AD8441EFAA1E}" srcOrd="0" destOrd="0" parTransId="{7FE91F31-79FE-4ABA-8739-623667121E03}" sibTransId="{8153E377-271F-46E0-B369-E28F3C111749}"/>
    <dgm:cxn modelId="{1C197EE9-4E53-4C97-84F0-3C0410DB8EF8}" type="presOf" srcId="{587936BE-3BAB-40CB-95CD-AD8441EFAA1E}" destId="{6EC7439C-25BC-4DC1-BCF1-6B70126606FE}" srcOrd="0" destOrd="0" presId="urn:microsoft.com/office/officeart/2005/8/layout/list1"/>
    <dgm:cxn modelId="{72618936-DC5C-44D4-892B-9B187B5AE33E}" type="presParOf" srcId="{FE3E439F-0309-426A-90E0-6099097172ED}" destId="{3B6E563B-AD1B-4B09-9E9F-7F7C2A2F2B56}" srcOrd="0" destOrd="0" presId="urn:microsoft.com/office/officeart/2005/8/layout/list1"/>
    <dgm:cxn modelId="{FDA31867-6935-461F-A797-29BE4F5EEB76}" type="presParOf" srcId="{3B6E563B-AD1B-4B09-9E9F-7F7C2A2F2B56}" destId="{6EC7439C-25BC-4DC1-BCF1-6B70126606FE}" srcOrd="0" destOrd="0" presId="urn:microsoft.com/office/officeart/2005/8/layout/list1"/>
    <dgm:cxn modelId="{8C50CCA5-382C-45A8-9B51-A13D4E36DA04}" type="presParOf" srcId="{3B6E563B-AD1B-4B09-9E9F-7F7C2A2F2B56}" destId="{CCAA6679-3D53-4CA8-8A03-4A1CD79AD673}" srcOrd="1" destOrd="0" presId="urn:microsoft.com/office/officeart/2005/8/layout/list1"/>
    <dgm:cxn modelId="{8EB95BC4-B112-4086-88C1-3CC6BA825A28}" type="presParOf" srcId="{FE3E439F-0309-426A-90E0-6099097172ED}" destId="{C17C0B6F-79C7-4E4B-8F3E-3E1EB7920CCC}" srcOrd="1" destOrd="0" presId="urn:microsoft.com/office/officeart/2005/8/layout/list1"/>
    <dgm:cxn modelId="{4D986D69-293A-4F5A-9F73-AD5253065347}" type="presParOf" srcId="{FE3E439F-0309-426A-90E0-6099097172ED}" destId="{D53C8BC9-55B3-4B76-9C32-7F97B92CD76B}" srcOrd="2" destOrd="0" presId="urn:microsoft.com/office/officeart/2005/8/layout/list1"/>
    <dgm:cxn modelId="{96AC3CBC-F61D-4456-BC10-B0F2BDA6915B}" type="presParOf" srcId="{FE3E439F-0309-426A-90E0-6099097172ED}" destId="{C9393D01-3830-4CAD-9A50-83CFA30A0FC2}" srcOrd="3" destOrd="0" presId="urn:microsoft.com/office/officeart/2005/8/layout/list1"/>
    <dgm:cxn modelId="{A2BECB14-AD20-4F3D-80EA-EEFC60062532}" type="presParOf" srcId="{FE3E439F-0309-426A-90E0-6099097172ED}" destId="{0D67BAE7-8DEF-4C18-900B-11D4351F1F66}" srcOrd="4" destOrd="0" presId="urn:microsoft.com/office/officeart/2005/8/layout/list1"/>
    <dgm:cxn modelId="{1890CB3F-65E3-41EE-A20C-433758280EF5}" type="presParOf" srcId="{0D67BAE7-8DEF-4C18-900B-11D4351F1F66}" destId="{94A3FB88-A696-4252-832F-0F2F679BCEF6}" srcOrd="0" destOrd="0" presId="urn:microsoft.com/office/officeart/2005/8/layout/list1"/>
    <dgm:cxn modelId="{025325DA-0A99-4E0F-AF02-6832B6337B19}" type="presParOf" srcId="{0D67BAE7-8DEF-4C18-900B-11D4351F1F66}" destId="{A9C447B2-A148-462A-9CFE-F4411CC9C9F3}" srcOrd="1" destOrd="0" presId="urn:microsoft.com/office/officeart/2005/8/layout/list1"/>
    <dgm:cxn modelId="{F043A7B1-FE07-4023-AAC3-8297675CD4D5}" type="presParOf" srcId="{FE3E439F-0309-426A-90E0-6099097172ED}" destId="{791E556D-6A3A-4531-9070-3F6CBCD7D69A}" srcOrd="5" destOrd="0" presId="urn:microsoft.com/office/officeart/2005/8/layout/list1"/>
    <dgm:cxn modelId="{13247C43-5A82-495E-B730-5293597436F0}" type="presParOf" srcId="{FE3E439F-0309-426A-90E0-6099097172ED}" destId="{46099E72-7618-495E-8DB9-D38F8B4E8288}" srcOrd="6" destOrd="0" presId="urn:microsoft.com/office/officeart/2005/8/layout/list1"/>
    <dgm:cxn modelId="{7F8F6806-D37D-4D04-B728-2A8484DDB2A0}" type="presParOf" srcId="{FE3E439F-0309-426A-90E0-6099097172ED}" destId="{DB3B8767-5201-4473-81DE-EC5567702DDB}" srcOrd="7" destOrd="0" presId="urn:microsoft.com/office/officeart/2005/8/layout/list1"/>
    <dgm:cxn modelId="{4D276B90-D79B-4FCB-96BC-7B42693234DD}" type="presParOf" srcId="{FE3E439F-0309-426A-90E0-6099097172ED}" destId="{EBFB8C56-9587-43FE-A242-F7BBBCF7EA6F}" srcOrd="8" destOrd="0" presId="urn:microsoft.com/office/officeart/2005/8/layout/list1"/>
    <dgm:cxn modelId="{FC507E48-EF07-4281-9698-E8AF3D66C4A7}" type="presParOf" srcId="{EBFB8C56-9587-43FE-A242-F7BBBCF7EA6F}" destId="{7554141C-8B5C-4135-8B4F-176175B16A3D}" srcOrd="0" destOrd="0" presId="urn:microsoft.com/office/officeart/2005/8/layout/list1"/>
    <dgm:cxn modelId="{0F62DC17-AC81-4375-8728-78F8F65A7E62}" type="presParOf" srcId="{EBFB8C56-9587-43FE-A242-F7BBBCF7EA6F}" destId="{AAA984DA-85FE-4570-A7C5-4B32A3C5A992}" srcOrd="1" destOrd="0" presId="urn:microsoft.com/office/officeart/2005/8/layout/list1"/>
    <dgm:cxn modelId="{F1D2ACCD-769A-406B-9208-A1AD0AF86C66}" type="presParOf" srcId="{FE3E439F-0309-426A-90E0-6099097172ED}" destId="{C10A33E2-8024-4256-9727-0183A4B3400F}" srcOrd="9" destOrd="0" presId="urn:microsoft.com/office/officeart/2005/8/layout/list1"/>
    <dgm:cxn modelId="{94DEBA5C-2A22-4BB7-90D4-BADA62E4295A}" type="presParOf" srcId="{FE3E439F-0309-426A-90E0-6099097172ED}" destId="{42895801-22B3-416F-9EF1-B49749D64261}" srcOrd="10" destOrd="0" presId="urn:microsoft.com/office/officeart/2005/8/layout/list1"/>
    <dgm:cxn modelId="{9E7589A6-0087-47C0-AFD7-3AE8C602BBFA}" type="presParOf" srcId="{FE3E439F-0309-426A-90E0-6099097172ED}" destId="{B928A5F7-0028-4151-9834-CD49E194CCC9}" srcOrd="11" destOrd="0" presId="urn:microsoft.com/office/officeart/2005/8/layout/list1"/>
    <dgm:cxn modelId="{ADEF5764-BACF-4FE6-94FD-BDD438FC5DED}" type="presParOf" srcId="{FE3E439F-0309-426A-90E0-6099097172ED}" destId="{91486929-4B15-46B4-9BE8-9C79CAEBF7A6}" srcOrd="12" destOrd="0" presId="urn:microsoft.com/office/officeart/2005/8/layout/list1"/>
    <dgm:cxn modelId="{AC7FA02F-52B9-4A96-BC82-5792893BC748}" type="presParOf" srcId="{91486929-4B15-46B4-9BE8-9C79CAEBF7A6}" destId="{99FAC32D-B6E9-4383-A9FE-4AD5A2250CE4}" srcOrd="0" destOrd="0" presId="urn:microsoft.com/office/officeart/2005/8/layout/list1"/>
    <dgm:cxn modelId="{03A2DF2E-B535-427A-9EBA-EA6B1EA5B71C}" type="presParOf" srcId="{91486929-4B15-46B4-9BE8-9C79CAEBF7A6}" destId="{907EDBA3-9F9F-4E0D-8FB1-A7300096FB3A}" srcOrd="1" destOrd="0" presId="urn:microsoft.com/office/officeart/2005/8/layout/list1"/>
    <dgm:cxn modelId="{01CDF867-C534-41B2-AFD4-751E44AF62FD}" type="presParOf" srcId="{FE3E439F-0309-426A-90E0-6099097172ED}" destId="{4824AC04-AE60-430E-AF2A-0E212D060451}" srcOrd="13" destOrd="0" presId="urn:microsoft.com/office/officeart/2005/8/layout/list1"/>
    <dgm:cxn modelId="{5CE8722B-043A-4903-8AFA-503D8CB18EA4}" type="presParOf" srcId="{FE3E439F-0309-426A-90E0-6099097172ED}" destId="{6E180239-A713-41CF-9C0F-CFF128EE14F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C833641E-2400-4900-B47F-19C29440920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587936BE-3BAB-40CB-95CD-AD8441EFAA1E}">
      <dgm:prSet phldrT="[文本]"/>
      <dgm:spPr/>
      <dgm:t>
        <a:bodyPr/>
        <a:lstStyle/>
        <a:p>
          <a:r>
            <a:rPr lang="en-US" altLang="zh-CN" b="1" dirty="0">
              <a:solidFill>
                <a:schemeClr val="bg1"/>
              </a:solidFill>
              <a:latin typeface="微软雅黑" panose="020B0503020204020204" pitchFamily="34" charset="-122"/>
              <a:ea typeface="微软雅黑" panose="020B0503020204020204" pitchFamily="34" charset="-122"/>
            </a:rPr>
            <a:t>4.1</a:t>
          </a:r>
          <a:r>
            <a:rPr lang="zh-CN" altLang="en-US" b="1" dirty="0">
              <a:solidFill>
                <a:schemeClr val="bg1"/>
              </a:solidFill>
              <a:latin typeface="微软雅黑" panose="020B0503020204020204" pitchFamily="34" charset="-122"/>
              <a:ea typeface="微软雅黑" panose="020B0503020204020204" pitchFamily="34" charset="-122"/>
            </a:rPr>
            <a:t>、</a:t>
          </a:r>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软件需求规格说明</a:t>
          </a:r>
          <a:endParaRPr lang="zh-CN" altLang="en-US" dirty="0">
            <a:solidFill>
              <a:schemeClr val="bg1"/>
            </a:solidFill>
          </a:endParaRPr>
        </a:p>
      </dgm:t>
    </dgm:pt>
    <dgm:pt modelId="{7FE91F31-79FE-4ABA-8739-623667121E03}" cxnId="{39F565C9-17C1-4429-9026-4F966A5EA804}" type="parTrans">
      <dgm:prSet/>
      <dgm:spPr/>
      <dgm:t>
        <a:bodyPr/>
        <a:lstStyle/>
        <a:p>
          <a:endParaRPr lang="zh-CN" altLang="en-US"/>
        </a:p>
      </dgm:t>
    </dgm:pt>
    <dgm:pt modelId="{8153E377-271F-46E0-B369-E28F3C111749}" cxnId="{39F565C9-17C1-4429-9026-4F966A5EA804}" type="sibTrans">
      <dgm:prSet/>
      <dgm:spPr/>
      <dgm:t>
        <a:bodyPr/>
        <a:lstStyle/>
        <a:p>
          <a:endParaRPr lang="zh-CN" altLang="en-US"/>
        </a:p>
      </dgm:t>
    </dgm:pt>
    <dgm:pt modelId="{9D5B98EB-B73D-4583-B7AB-3D551872C789}">
      <dgm:prSet phldrT="[文本]"/>
      <dgm:spPr/>
      <dgm:t>
        <a:bodyPr/>
        <a:lstStyle/>
        <a:p>
          <a:r>
            <a:rPr lang="en-US" altLang="zh-CN" b="1" dirty="0">
              <a:solidFill>
                <a:schemeClr val="bg1"/>
              </a:solidFill>
              <a:latin typeface="微软雅黑" panose="020B0503020204020204" pitchFamily="34" charset="-122"/>
              <a:ea typeface="微软雅黑" panose="020B0503020204020204" pitchFamily="34" charset="-122"/>
            </a:rPr>
            <a:t>4.2    </a:t>
          </a:r>
          <a:r>
            <a:rPr lang="zh-CN" altLang="en-US" b="1" dirty="0">
              <a:solidFill>
                <a:schemeClr val="bg1"/>
              </a:solidFill>
              <a:latin typeface="微软雅黑" panose="020B0503020204020204" pitchFamily="34" charset="-122"/>
              <a:ea typeface="微软雅黑" panose="020B0503020204020204" pitchFamily="34" charset="-122"/>
            </a:rPr>
            <a:t>软件需求规格说明模板</a:t>
          </a:r>
          <a:endParaRPr lang="zh-CN" altLang="en-US" dirty="0">
            <a:solidFill>
              <a:schemeClr val="bg1"/>
            </a:solidFill>
          </a:endParaRPr>
        </a:p>
      </dgm:t>
    </dgm:pt>
    <dgm:pt modelId="{D28C7ADC-B4B1-4DB3-A1B0-CDCB9B6BD2EF}" cxnId="{3B473816-A101-4801-ACE9-8919EBF7E007}" type="parTrans">
      <dgm:prSet/>
      <dgm:spPr/>
      <dgm:t>
        <a:bodyPr/>
        <a:lstStyle/>
        <a:p>
          <a:endParaRPr lang="zh-CN" altLang="en-US"/>
        </a:p>
      </dgm:t>
    </dgm:pt>
    <dgm:pt modelId="{0FBD9EC8-41A7-4CA8-8748-40629C89F171}" cxnId="{3B473816-A101-4801-ACE9-8919EBF7E007}" type="sibTrans">
      <dgm:prSet/>
      <dgm:spPr/>
      <dgm:t>
        <a:bodyPr/>
        <a:lstStyle/>
        <a:p>
          <a:endParaRPr lang="zh-CN" altLang="en-US"/>
        </a:p>
      </dgm:t>
    </dgm:pt>
    <dgm:pt modelId="{A644DE35-293E-4B0C-8E8B-89D006DBAC2F}">
      <dgm:prSet phldrT="[文本]"/>
      <dgm:spPr/>
      <dgm:t>
        <a:bodyPr/>
        <a:lstStyle/>
        <a:p>
          <a:r>
            <a:rPr lang="en-US" altLang="zh-CN" b="1" dirty="0">
              <a:latin typeface="微软雅黑" panose="020B0503020204020204" pitchFamily="34" charset="-122"/>
              <a:ea typeface="微软雅黑" panose="020B0503020204020204" pitchFamily="34" charset="-122"/>
            </a:rPr>
            <a:t>4.3    </a:t>
          </a:r>
          <a:r>
            <a:rPr lang="zh-CN" altLang="en-US" b="1" dirty="0">
              <a:latin typeface="微软雅黑" panose="020B0503020204020204" pitchFamily="34" charset="-122"/>
              <a:ea typeface="微软雅黑" panose="020B0503020204020204" pitchFamily="34" charset="-122"/>
            </a:rPr>
            <a:t>编写需求文档的原则</a:t>
          </a:r>
          <a:endParaRPr lang="zh-CN" altLang="en-US" dirty="0"/>
        </a:p>
      </dgm:t>
    </dgm:pt>
    <dgm:pt modelId="{1015C721-CCF1-4BA6-8F1B-00566F063CD1}" cxnId="{1FC83DB0-5BC6-4A62-83C7-8B778B18F616}" type="parTrans">
      <dgm:prSet/>
      <dgm:spPr/>
      <dgm:t>
        <a:bodyPr/>
        <a:lstStyle/>
        <a:p>
          <a:endParaRPr lang="zh-CN" altLang="en-US"/>
        </a:p>
      </dgm:t>
    </dgm:pt>
    <dgm:pt modelId="{78A7DBD8-37F5-4780-8F78-243126CDD647}" cxnId="{1FC83DB0-5BC6-4A62-83C7-8B778B18F616}" type="sibTrans">
      <dgm:prSet/>
      <dgm:spPr/>
      <dgm:t>
        <a:bodyPr/>
        <a:lstStyle/>
        <a:p>
          <a:endParaRPr lang="zh-CN" altLang="en-US"/>
        </a:p>
      </dgm:t>
    </dgm:pt>
    <dgm:pt modelId="{20066CEA-9330-4C6E-BDD6-F07CC66C27D1}">
      <dgm:prSet/>
      <dgm:spPr/>
      <dgm:t>
        <a:bodyPr/>
        <a:lstStyle/>
        <a:p>
          <a:r>
            <a:rPr lang="en-US" altLang="zh-CN" b="1" dirty="0">
              <a:solidFill>
                <a:srgbClr val="FFFF00"/>
              </a:solidFill>
              <a:latin typeface="微软雅黑" panose="020B0503020204020204" pitchFamily="34" charset="-122"/>
              <a:ea typeface="微软雅黑" panose="020B0503020204020204" pitchFamily="34" charset="-122"/>
            </a:rPr>
            <a:t>4.4    </a:t>
          </a:r>
          <a:r>
            <a:rPr lang="zh-CN" altLang="en-US" b="1" dirty="0">
              <a:solidFill>
                <a:srgbClr val="FFFF00"/>
              </a:solidFill>
              <a:latin typeface="微软雅黑" panose="020B0503020204020204" pitchFamily="34" charset="-122"/>
              <a:ea typeface="微软雅黑" panose="020B0503020204020204" pitchFamily="34" charset="-122"/>
            </a:rPr>
            <a:t>改进前后的需求示例</a:t>
          </a:r>
          <a:endParaRPr lang="zh-CN" altLang="en-US" dirty="0">
            <a:solidFill>
              <a:srgbClr val="FFFF00"/>
            </a:solidFill>
          </a:endParaRPr>
        </a:p>
      </dgm:t>
    </dgm:pt>
    <dgm:pt modelId="{B4F771B7-A994-49E0-A6C4-96B32656EEEA}" cxnId="{46BCF2C2-871D-4FCB-83DA-985FF82747ED}" type="parTrans">
      <dgm:prSet/>
      <dgm:spPr/>
      <dgm:t>
        <a:bodyPr/>
        <a:lstStyle/>
        <a:p>
          <a:endParaRPr lang="zh-CN" altLang="en-US"/>
        </a:p>
      </dgm:t>
    </dgm:pt>
    <dgm:pt modelId="{0CE13401-C226-41A0-B1B5-C95DAB873AEE}" cxnId="{46BCF2C2-871D-4FCB-83DA-985FF82747ED}" type="sibTrans">
      <dgm:prSet/>
      <dgm:spPr/>
      <dgm:t>
        <a:bodyPr/>
        <a:lstStyle/>
        <a:p>
          <a:endParaRPr lang="zh-CN" altLang="en-US"/>
        </a:p>
      </dgm:t>
    </dgm:pt>
    <dgm:pt modelId="{FE3E439F-0309-426A-90E0-6099097172ED}" type="pres">
      <dgm:prSet presAssocID="{C833641E-2400-4900-B47F-19C294409209}" presName="linear" presStyleCnt="0">
        <dgm:presLayoutVars>
          <dgm:dir/>
          <dgm:animLvl val="lvl"/>
          <dgm:resizeHandles val="exact"/>
        </dgm:presLayoutVars>
      </dgm:prSet>
      <dgm:spPr/>
    </dgm:pt>
    <dgm:pt modelId="{3B6E563B-AD1B-4B09-9E9F-7F7C2A2F2B56}" type="pres">
      <dgm:prSet presAssocID="{587936BE-3BAB-40CB-95CD-AD8441EFAA1E}" presName="parentLin" presStyleCnt="0"/>
      <dgm:spPr/>
    </dgm:pt>
    <dgm:pt modelId="{6EC7439C-25BC-4DC1-BCF1-6B70126606FE}" type="pres">
      <dgm:prSet presAssocID="{587936BE-3BAB-40CB-95CD-AD8441EFAA1E}" presName="parentLeftMargin" presStyleLbl="node1" presStyleIdx="0" presStyleCnt="4"/>
      <dgm:spPr/>
    </dgm:pt>
    <dgm:pt modelId="{CCAA6679-3D53-4CA8-8A03-4A1CD79AD673}" type="pres">
      <dgm:prSet presAssocID="{587936BE-3BAB-40CB-95CD-AD8441EFAA1E}" presName="parentText" presStyleLbl="node1" presStyleIdx="0" presStyleCnt="4">
        <dgm:presLayoutVars>
          <dgm:chMax val="0"/>
          <dgm:bulletEnabled val="1"/>
        </dgm:presLayoutVars>
      </dgm:prSet>
      <dgm:spPr/>
    </dgm:pt>
    <dgm:pt modelId="{C17C0B6F-79C7-4E4B-8F3E-3E1EB7920CCC}" type="pres">
      <dgm:prSet presAssocID="{587936BE-3BAB-40CB-95CD-AD8441EFAA1E}" presName="negativeSpace" presStyleCnt="0"/>
      <dgm:spPr/>
    </dgm:pt>
    <dgm:pt modelId="{D53C8BC9-55B3-4B76-9C32-7F97B92CD76B}" type="pres">
      <dgm:prSet presAssocID="{587936BE-3BAB-40CB-95CD-AD8441EFAA1E}" presName="childText" presStyleLbl="conFgAcc1" presStyleIdx="0" presStyleCnt="4">
        <dgm:presLayoutVars>
          <dgm:bulletEnabled val="1"/>
        </dgm:presLayoutVars>
      </dgm:prSet>
      <dgm:spPr/>
    </dgm:pt>
    <dgm:pt modelId="{C9393D01-3830-4CAD-9A50-83CFA30A0FC2}" type="pres">
      <dgm:prSet presAssocID="{8153E377-271F-46E0-B369-E28F3C111749}" presName="spaceBetweenRectangles" presStyleCnt="0"/>
      <dgm:spPr/>
    </dgm:pt>
    <dgm:pt modelId="{0D67BAE7-8DEF-4C18-900B-11D4351F1F66}" type="pres">
      <dgm:prSet presAssocID="{9D5B98EB-B73D-4583-B7AB-3D551872C789}" presName="parentLin" presStyleCnt="0"/>
      <dgm:spPr/>
    </dgm:pt>
    <dgm:pt modelId="{94A3FB88-A696-4252-832F-0F2F679BCEF6}" type="pres">
      <dgm:prSet presAssocID="{9D5B98EB-B73D-4583-B7AB-3D551872C789}" presName="parentLeftMargin" presStyleLbl="node1" presStyleIdx="0" presStyleCnt="4"/>
      <dgm:spPr/>
    </dgm:pt>
    <dgm:pt modelId="{A9C447B2-A148-462A-9CFE-F4411CC9C9F3}" type="pres">
      <dgm:prSet presAssocID="{9D5B98EB-B73D-4583-B7AB-3D551872C789}" presName="parentText" presStyleLbl="node1" presStyleIdx="1" presStyleCnt="4">
        <dgm:presLayoutVars>
          <dgm:chMax val="0"/>
          <dgm:bulletEnabled val="1"/>
        </dgm:presLayoutVars>
      </dgm:prSet>
      <dgm:spPr/>
    </dgm:pt>
    <dgm:pt modelId="{791E556D-6A3A-4531-9070-3F6CBCD7D69A}" type="pres">
      <dgm:prSet presAssocID="{9D5B98EB-B73D-4583-B7AB-3D551872C789}" presName="negativeSpace" presStyleCnt="0"/>
      <dgm:spPr/>
    </dgm:pt>
    <dgm:pt modelId="{46099E72-7618-495E-8DB9-D38F8B4E8288}" type="pres">
      <dgm:prSet presAssocID="{9D5B98EB-B73D-4583-B7AB-3D551872C789}" presName="childText" presStyleLbl="conFgAcc1" presStyleIdx="1" presStyleCnt="4">
        <dgm:presLayoutVars>
          <dgm:bulletEnabled val="1"/>
        </dgm:presLayoutVars>
      </dgm:prSet>
      <dgm:spPr/>
    </dgm:pt>
    <dgm:pt modelId="{DB3B8767-5201-4473-81DE-EC5567702DDB}" type="pres">
      <dgm:prSet presAssocID="{0FBD9EC8-41A7-4CA8-8748-40629C89F171}" presName="spaceBetweenRectangles" presStyleCnt="0"/>
      <dgm:spPr/>
    </dgm:pt>
    <dgm:pt modelId="{EBFB8C56-9587-43FE-A242-F7BBBCF7EA6F}" type="pres">
      <dgm:prSet presAssocID="{A644DE35-293E-4B0C-8E8B-89D006DBAC2F}" presName="parentLin" presStyleCnt="0"/>
      <dgm:spPr/>
    </dgm:pt>
    <dgm:pt modelId="{7554141C-8B5C-4135-8B4F-176175B16A3D}" type="pres">
      <dgm:prSet presAssocID="{A644DE35-293E-4B0C-8E8B-89D006DBAC2F}" presName="parentLeftMargin" presStyleLbl="node1" presStyleIdx="1" presStyleCnt="4"/>
      <dgm:spPr/>
    </dgm:pt>
    <dgm:pt modelId="{AAA984DA-85FE-4570-A7C5-4B32A3C5A992}" type="pres">
      <dgm:prSet presAssocID="{A644DE35-293E-4B0C-8E8B-89D006DBAC2F}" presName="parentText" presStyleLbl="node1" presStyleIdx="2" presStyleCnt="4">
        <dgm:presLayoutVars>
          <dgm:chMax val="0"/>
          <dgm:bulletEnabled val="1"/>
        </dgm:presLayoutVars>
      </dgm:prSet>
      <dgm:spPr/>
    </dgm:pt>
    <dgm:pt modelId="{C10A33E2-8024-4256-9727-0183A4B3400F}" type="pres">
      <dgm:prSet presAssocID="{A644DE35-293E-4B0C-8E8B-89D006DBAC2F}" presName="negativeSpace" presStyleCnt="0"/>
      <dgm:spPr/>
    </dgm:pt>
    <dgm:pt modelId="{42895801-22B3-416F-9EF1-B49749D64261}" type="pres">
      <dgm:prSet presAssocID="{A644DE35-293E-4B0C-8E8B-89D006DBAC2F}" presName="childText" presStyleLbl="conFgAcc1" presStyleIdx="2" presStyleCnt="4">
        <dgm:presLayoutVars>
          <dgm:bulletEnabled val="1"/>
        </dgm:presLayoutVars>
      </dgm:prSet>
      <dgm:spPr/>
    </dgm:pt>
    <dgm:pt modelId="{B928A5F7-0028-4151-9834-CD49E194CCC9}" type="pres">
      <dgm:prSet presAssocID="{78A7DBD8-37F5-4780-8F78-243126CDD647}" presName="spaceBetweenRectangles" presStyleCnt="0"/>
      <dgm:spPr/>
    </dgm:pt>
    <dgm:pt modelId="{91486929-4B15-46B4-9BE8-9C79CAEBF7A6}" type="pres">
      <dgm:prSet presAssocID="{20066CEA-9330-4C6E-BDD6-F07CC66C27D1}" presName="parentLin" presStyleCnt="0"/>
      <dgm:spPr/>
    </dgm:pt>
    <dgm:pt modelId="{99FAC32D-B6E9-4383-A9FE-4AD5A2250CE4}" type="pres">
      <dgm:prSet presAssocID="{20066CEA-9330-4C6E-BDD6-F07CC66C27D1}" presName="parentLeftMargin" presStyleLbl="node1" presStyleIdx="2" presStyleCnt="4"/>
      <dgm:spPr/>
    </dgm:pt>
    <dgm:pt modelId="{907EDBA3-9F9F-4E0D-8FB1-A7300096FB3A}" type="pres">
      <dgm:prSet presAssocID="{20066CEA-9330-4C6E-BDD6-F07CC66C27D1}" presName="parentText" presStyleLbl="node1" presStyleIdx="3" presStyleCnt="4">
        <dgm:presLayoutVars>
          <dgm:chMax val="0"/>
          <dgm:bulletEnabled val="1"/>
        </dgm:presLayoutVars>
      </dgm:prSet>
      <dgm:spPr/>
    </dgm:pt>
    <dgm:pt modelId="{4824AC04-AE60-430E-AF2A-0E212D060451}" type="pres">
      <dgm:prSet presAssocID="{20066CEA-9330-4C6E-BDD6-F07CC66C27D1}" presName="negativeSpace" presStyleCnt="0"/>
      <dgm:spPr/>
    </dgm:pt>
    <dgm:pt modelId="{6E180239-A713-41CF-9C0F-CFF128EE14FC}" type="pres">
      <dgm:prSet presAssocID="{20066CEA-9330-4C6E-BDD6-F07CC66C27D1}" presName="childText" presStyleLbl="conFgAcc1" presStyleIdx="3" presStyleCnt="4">
        <dgm:presLayoutVars>
          <dgm:bulletEnabled val="1"/>
        </dgm:presLayoutVars>
      </dgm:prSet>
      <dgm:spPr/>
    </dgm:pt>
  </dgm:ptLst>
  <dgm:cxnLst>
    <dgm:cxn modelId="{3B473816-A101-4801-ACE9-8919EBF7E007}" srcId="{C833641E-2400-4900-B47F-19C294409209}" destId="{9D5B98EB-B73D-4583-B7AB-3D551872C789}" srcOrd="1" destOrd="0" parTransId="{D28C7ADC-B4B1-4DB3-A1B0-CDCB9B6BD2EF}" sibTransId="{0FBD9EC8-41A7-4CA8-8748-40629C89F171}"/>
    <dgm:cxn modelId="{CBAB312E-0BE4-484E-A406-147BB9A436E8}" type="presOf" srcId="{C833641E-2400-4900-B47F-19C294409209}" destId="{FE3E439F-0309-426A-90E0-6099097172ED}" srcOrd="0" destOrd="0" presId="urn:microsoft.com/office/officeart/2005/8/layout/list1"/>
    <dgm:cxn modelId="{26B64D45-CF34-4B5A-8CD0-07ECEAA52770}" type="presOf" srcId="{20066CEA-9330-4C6E-BDD6-F07CC66C27D1}" destId="{99FAC32D-B6E9-4383-A9FE-4AD5A2250CE4}" srcOrd="0" destOrd="0" presId="urn:microsoft.com/office/officeart/2005/8/layout/list1"/>
    <dgm:cxn modelId="{77C86F6B-18A4-4153-A0F6-DE18067018A7}" type="presOf" srcId="{9D5B98EB-B73D-4583-B7AB-3D551872C789}" destId="{A9C447B2-A148-462A-9CFE-F4411CC9C9F3}" srcOrd="1" destOrd="0" presId="urn:microsoft.com/office/officeart/2005/8/layout/list1"/>
    <dgm:cxn modelId="{8A57C36B-9874-47C7-86C0-AF3490D3F224}" type="presOf" srcId="{A644DE35-293E-4B0C-8E8B-89D006DBAC2F}" destId="{7554141C-8B5C-4135-8B4F-176175B16A3D}" srcOrd="0" destOrd="0" presId="urn:microsoft.com/office/officeart/2005/8/layout/list1"/>
    <dgm:cxn modelId="{6D04D75A-74E2-4655-B1D6-672CFB7EE651}" type="presOf" srcId="{20066CEA-9330-4C6E-BDD6-F07CC66C27D1}" destId="{907EDBA3-9F9F-4E0D-8FB1-A7300096FB3A}" srcOrd="1" destOrd="0" presId="urn:microsoft.com/office/officeart/2005/8/layout/list1"/>
    <dgm:cxn modelId="{C1D549A8-2DC0-4F56-AF65-4C007AFE8D85}" type="presOf" srcId="{9D5B98EB-B73D-4583-B7AB-3D551872C789}" destId="{94A3FB88-A696-4252-832F-0F2F679BCEF6}" srcOrd="0" destOrd="0" presId="urn:microsoft.com/office/officeart/2005/8/layout/list1"/>
    <dgm:cxn modelId="{1FC83DB0-5BC6-4A62-83C7-8B778B18F616}" srcId="{C833641E-2400-4900-B47F-19C294409209}" destId="{A644DE35-293E-4B0C-8E8B-89D006DBAC2F}" srcOrd="2" destOrd="0" parTransId="{1015C721-CCF1-4BA6-8F1B-00566F063CD1}" sibTransId="{78A7DBD8-37F5-4780-8F78-243126CDD647}"/>
    <dgm:cxn modelId="{30CA4EB3-6BC4-4DCD-A5C5-A18DED0D2A44}" type="presOf" srcId="{A644DE35-293E-4B0C-8E8B-89D006DBAC2F}" destId="{AAA984DA-85FE-4570-A7C5-4B32A3C5A992}" srcOrd="1" destOrd="0" presId="urn:microsoft.com/office/officeart/2005/8/layout/list1"/>
    <dgm:cxn modelId="{F4ED49B7-5F1B-4EB9-8E5B-794E0DD9FF5F}" type="presOf" srcId="{587936BE-3BAB-40CB-95CD-AD8441EFAA1E}" destId="{CCAA6679-3D53-4CA8-8A03-4A1CD79AD673}" srcOrd="1" destOrd="0" presId="urn:microsoft.com/office/officeart/2005/8/layout/list1"/>
    <dgm:cxn modelId="{46BCF2C2-871D-4FCB-83DA-985FF82747ED}" srcId="{C833641E-2400-4900-B47F-19C294409209}" destId="{20066CEA-9330-4C6E-BDD6-F07CC66C27D1}" srcOrd="3" destOrd="0" parTransId="{B4F771B7-A994-49E0-A6C4-96B32656EEEA}" sibTransId="{0CE13401-C226-41A0-B1B5-C95DAB873AEE}"/>
    <dgm:cxn modelId="{39F565C9-17C1-4429-9026-4F966A5EA804}" srcId="{C833641E-2400-4900-B47F-19C294409209}" destId="{587936BE-3BAB-40CB-95CD-AD8441EFAA1E}" srcOrd="0" destOrd="0" parTransId="{7FE91F31-79FE-4ABA-8739-623667121E03}" sibTransId="{8153E377-271F-46E0-B369-E28F3C111749}"/>
    <dgm:cxn modelId="{1C197EE9-4E53-4C97-84F0-3C0410DB8EF8}" type="presOf" srcId="{587936BE-3BAB-40CB-95CD-AD8441EFAA1E}" destId="{6EC7439C-25BC-4DC1-BCF1-6B70126606FE}" srcOrd="0" destOrd="0" presId="urn:microsoft.com/office/officeart/2005/8/layout/list1"/>
    <dgm:cxn modelId="{72618936-DC5C-44D4-892B-9B187B5AE33E}" type="presParOf" srcId="{FE3E439F-0309-426A-90E0-6099097172ED}" destId="{3B6E563B-AD1B-4B09-9E9F-7F7C2A2F2B56}" srcOrd="0" destOrd="0" presId="urn:microsoft.com/office/officeart/2005/8/layout/list1"/>
    <dgm:cxn modelId="{FDA31867-6935-461F-A797-29BE4F5EEB76}" type="presParOf" srcId="{3B6E563B-AD1B-4B09-9E9F-7F7C2A2F2B56}" destId="{6EC7439C-25BC-4DC1-BCF1-6B70126606FE}" srcOrd="0" destOrd="0" presId="urn:microsoft.com/office/officeart/2005/8/layout/list1"/>
    <dgm:cxn modelId="{8C50CCA5-382C-45A8-9B51-A13D4E36DA04}" type="presParOf" srcId="{3B6E563B-AD1B-4B09-9E9F-7F7C2A2F2B56}" destId="{CCAA6679-3D53-4CA8-8A03-4A1CD79AD673}" srcOrd="1" destOrd="0" presId="urn:microsoft.com/office/officeart/2005/8/layout/list1"/>
    <dgm:cxn modelId="{8EB95BC4-B112-4086-88C1-3CC6BA825A28}" type="presParOf" srcId="{FE3E439F-0309-426A-90E0-6099097172ED}" destId="{C17C0B6F-79C7-4E4B-8F3E-3E1EB7920CCC}" srcOrd="1" destOrd="0" presId="urn:microsoft.com/office/officeart/2005/8/layout/list1"/>
    <dgm:cxn modelId="{4D986D69-293A-4F5A-9F73-AD5253065347}" type="presParOf" srcId="{FE3E439F-0309-426A-90E0-6099097172ED}" destId="{D53C8BC9-55B3-4B76-9C32-7F97B92CD76B}" srcOrd="2" destOrd="0" presId="urn:microsoft.com/office/officeart/2005/8/layout/list1"/>
    <dgm:cxn modelId="{96AC3CBC-F61D-4456-BC10-B0F2BDA6915B}" type="presParOf" srcId="{FE3E439F-0309-426A-90E0-6099097172ED}" destId="{C9393D01-3830-4CAD-9A50-83CFA30A0FC2}" srcOrd="3" destOrd="0" presId="urn:microsoft.com/office/officeart/2005/8/layout/list1"/>
    <dgm:cxn modelId="{A2BECB14-AD20-4F3D-80EA-EEFC60062532}" type="presParOf" srcId="{FE3E439F-0309-426A-90E0-6099097172ED}" destId="{0D67BAE7-8DEF-4C18-900B-11D4351F1F66}" srcOrd="4" destOrd="0" presId="urn:microsoft.com/office/officeart/2005/8/layout/list1"/>
    <dgm:cxn modelId="{1890CB3F-65E3-41EE-A20C-433758280EF5}" type="presParOf" srcId="{0D67BAE7-8DEF-4C18-900B-11D4351F1F66}" destId="{94A3FB88-A696-4252-832F-0F2F679BCEF6}" srcOrd="0" destOrd="0" presId="urn:microsoft.com/office/officeart/2005/8/layout/list1"/>
    <dgm:cxn modelId="{025325DA-0A99-4E0F-AF02-6832B6337B19}" type="presParOf" srcId="{0D67BAE7-8DEF-4C18-900B-11D4351F1F66}" destId="{A9C447B2-A148-462A-9CFE-F4411CC9C9F3}" srcOrd="1" destOrd="0" presId="urn:microsoft.com/office/officeart/2005/8/layout/list1"/>
    <dgm:cxn modelId="{F043A7B1-FE07-4023-AAC3-8297675CD4D5}" type="presParOf" srcId="{FE3E439F-0309-426A-90E0-6099097172ED}" destId="{791E556D-6A3A-4531-9070-3F6CBCD7D69A}" srcOrd="5" destOrd="0" presId="urn:microsoft.com/office/officeart/2005/8/layout/list1"/>
    <dgm:cxn modelId="{13247C43-5A82-495E-B730-5293597436F0}" type="presParOf" srcId="{FE3E439F-0309-426A-90E0-6099097172ED}" destId="{46099E72-7618-495E-8DB9-D38F8B4E8288}" srcOrd="6" destOrd="0" presId="urn:microsoft.com/office/officeart/2005/8/layout/list1"/>
    <dgm:cxn modelId="{7F8F6806-D37D-4D04-B728-2A8484DDB2A0}" type="presParOf" srcId="{FE3E439F-0309-426A-90E0-6099097172ED}" destId="{DB3B8767-5201-4473-81DE-EC5567702DDB}" srcOrd="7" destOrd="0" presId="urn:microsoft.com/office/officeart/2005/8/layout/list1"/>
    <dgm:cxn modelId="{4D276B90-D79B-4FCB-96BC-7B42693234DD}" type="presParOf" srcId="{FE3E439F-0309-426A-90E0-6099097172ED}" destId="{EBFB8C56-9587-43FE-A242-F7BBBCF7EA6F}" srcOrd="8" destOrd="0" presId="urn:microsoft.com/office/officeart/2005/8/layout/list1"/>
    <dgm:cxn modelId="{FC507E48-EF07-4281-9698-E8AF3D66C4A7}" type="presParOf" srcId="{EBFB8C56-9587-43FE-A242-F7BBBCF7EA6F}" destId="{7554141C-8B5C-4135-8B4F-176175B16A3D}" srcOrd="0" destOrd="0" presId="urn:microsoft.com/office/officeart/2005/8/layout/list1"/>
    <dgm:cxn modelId="{0F62DC17-AC81-4375-8728-78F8F65A7E62}" type="presParOf" srcId="{EBFB8C56-9587-43FE-A242-F7BBBCF7EA6F}" destId="{AAA984DA-85FE-4570-A7C5-4B32A3C5A992}" srcOrd="1" destOrd="0" presId="urn:microsoft.com/office/officeart/2005/8/layout/list1"/>
    <dgm:cxn modelId="{F1D2ACCD-769A-406B-9208-A1AD0AF86C66}" type="presParOf" srcId="{FE3E439F-0309-426A-90E0-6099097172ED}" destId="{C10A33E2-8024-4256-9727-0183A4B3400F}" srcOrd="9" destOrd="0" presId="urn:microsoft.com/office/officeart/2005/8/layout/list1"/>
    <dgm:cxn modelId="{94DEBA5C-2A22-4BB7-90D4-BADA62E4295A}" type="presParOf" srcId="{FE3E439F-0309-426A-90E0-6099097172ED}" destId="{42895801-22B3-416F-9EF1-B49749D64261}" srcOrd="10" destOrd="0" presId="urn:microsoft.com/office/officeart/2005/8/layout/list1"/>
    <dgm:cxn modelId="{9E7589A6-0087-47C0-AFD7-3AE8C602BBFA}" type="presParOf" srcId="{FE3E439F-0309-426A-90E0-6099097172ED}" destId="{B928A5F7-0028-4151-9834-CD49E194CCC9}" srcOrd="11" destOrd="0" presId="urn:microsoft.com/office/officeart/2005/8/layout/list1"/>
    <dgm:cxn modelId="{ADEF5764-BACF-4FE6-94FD-BDD438FC5DED}" type="presParOf" srcId="{FE3E439F-0309-426A-90E0-6099097172ED}" destId="{91486929-4B15-46B4-9BE8-9C79CAEBF7A6}" srcOrd="12" destOrd="0" presId="urn:microsoft.com/office/officeart/2005/8/layout/list1"/>
    <dgm:cxn modelId="{AC7FA02F-52B9-4A96-BC82-5792893BC748}" type="presParOf" srcId="{91486929-4B15-46B4-9BE8-9C79CAEBF7A6}" destId="{99FAC32D-B6E9-4383-A9FE-4AD5A2250CE4}" srcOrd="0" destOrd="0" presId="urn:microsoft.com/office/officeart/2005/8/layout/list1"/>
    <dgm:cxn modelId="{03A2DF2E-B535-427A-9EBA-EA6B1EA5B71C}" type="presParOf" srcId="{91486929-4B15-46B4-9BE8-9C79CAEBF7A6}" destId="{907EDBA3-9F9F-4E0D-8FB1-A7300096FB3A}" srcOrd="1" destOrd="0" presId="urn:microsoft.com/office/officeart/2005/8/layout/list1"/>
    <dgm:cxn modelId="{01CDF867-C534-41B2-AFD4-751E44AF62FD}" type="presParOf" srcId="{FE3E439F-0309-426A-90E0-6099097172ED}" destId="{4824AC04-AE60-430E-AF2A-0E212D060451}" srcOrd="13" destOrd="0" presId="urn:microsoft.com/office/officeart/2005/8/layout/list1"/>
    <dgm:cxn modelId="{5CE8722B-043A-4903-8AFA-503D8CB18EA4}" type="presParOf" srcId="{FE3E439F-0309-426A-90E0-6099097172ED}" destId="{6E180239-A713-41CF-9C0F-CFF128EE14F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C07EF6-CB54-4774-8935-6A77C9CF9DC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374F7382-AE0F-45DD-89D5-2636192CF948}">
      <dgm:prSet phldrT="[文本]" custT="1"/>
      <dgm:spPr>
        <a:solidFill>
          <a:schemeClr val="accent2">
            <a:lumMod val="20000"/>
            <a:lumOff val="80000"/>
          </a:schemeClr>
        </a:solidFill>
      </dgm:spPr>
      <dgm:t>
        <a:bodyPr/>
        <a:lstStyle/>
        <a:p>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en-US" altLang="zh-CN" sz="2400" b="1" dirty="0">
              <a:solidFill>
                <a:schemeClr val="tx1"/>
              </a:solidFill>
              <a:latin typeface="宋体" panose="02010600030101010101" pitchFamily="2" charset="-122"/>
              <a:ea typeface="宋体" panose="02010600030101010101" pitchFamily="2" charset="-122"/>
              <a:cs typeface="宋体" panose="02010600030101010101" pitchFamily="2" charset="-122"/>
            </a:rPr>
            <a:t>1</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rPr>
            <a:t>文档</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：用结构合理的自然语言来精心编写需求的文本型文档。</a:t>
          </a:r>
          <a:endParaRPr lang="zh-CN" altLang="en-US" sz="2400" dirty="0">
            <a:solidFill>
              <a:schemeClr val="tx1"/>
            </a:solidFill>
          </a:endParaRPr>
        </a:p>
      </dgm:t>
    </dgm:pt>
    <dgm:pt modelId="{0075E93B-A1AB-455C-B2F7-D5BDD4458593}" cxnId="{F4131DEC-B824-4216-99C6-9412DE3699EE}" type="parTrans">
      <dgm:prSet/>
      <dgm:spPr/>
      <dgm:t>
        <a:bodyPr/>
        <a:lstStyle/>
        <a:p>
          <a:endParaRPr lang="zh-CN" altLang="en-US" sz="2400"/>
        </a:p>
      </dgm:t>
    </dgm:pt>
    <dgm:pt modelId="{ACC29EB6-961B-46AB-B86E-06F34E612166}" cxnId="{F4131DEC-B824-4216-99C6-9412DE3699EE}" type="sibTrans">
      <dgm:prSet/>
      <dgm:spPr/>
      <dgm:t>
        <a:bodyPr/>
        <a:lstStyle/>
        <a:p>
          <a:endParaRPr lang="zh-CN" altLang="en-US" sz="2400"/>
        </a:p>
      </dgm:t>
    </dgm:pt>
    <dgm:pt modelId="{1740AC98-A2B3-4475-B282-01842CF7C3C5}">
      <dgm:prSet phldrT="[文本]" custT="1"/>
      <dgm:spPr>
        <a:solidFill>
          <a:schemeClr val="accent2">
            <a:lumMod val="20000"/>
            <a:lumOff val="80000"/>
          </a:schemeClr>
        </a:solidFill>
      </dgm:spPr>
      <dgm:t>
        <a:bodyPr/>
        <a:lstStyle/>
        <a:p>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en-US" altLang="zh-CN" sz="2400" b="1" dirty="0">
              <a:solidFill>
                <a:schemeClr val="tx1"/>
              </a:solidFill>
              <a:latin typeface="宋体" panose="02010600030101010101" pitchFamily="2" charset="-122"/>
              <a:ea typeface="宋体" panose="02010600030101010101" pitchFamily="2" charset="-122"/>
              <a:cs typeface="宋体" panose="02010600030101010101" pitchFamily="2" charset="-122"/>
            </a:rPr>
            <a:t>3</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rPr>
            <a:t>编写形式化规格说明</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，这可以通过使用数学上精确的形式化逻辑语言来定义需求。</a:t>
          </a:r>
          <a:endParaRPr lang="zh-CN" altLang="en-US" sz="2400" dirty="0">
            <a:solidFill>
              <a:schemeClr val="tx1"/>
            </a:solidFill>
          </a:endParaRPr>
        </a:p>
      </dgm:t>
    </dgm:pt>
    <dgm:pt modelId="{D5DCB0AC-474B-4E90-959C-1D097354C379}" cxnId="{B3B58221-2BD0-462F-B7F3-1CDC5C0CCECC}" type="parTrans">
      <dgm:prSet/>
      <dgm:spPr/>
      <dgm:t>
        <a:bodyPr/>
        <a:lstStyle/>
        <a:p>
          <a:endParaRPr lang="zh-CN" altLang="en-US" sz="2400"/>
        </a:p>
      </dgm:t>
    </dgm:pt>
    <dgm:pt modelId="{B1F78456-5369-4249-B648-B7F81B060CB4}" cxnId="{B3B58221-2BD0-462F-B7F3-1CDC5C0CCECC}" type="sibTrans">
      <dgm:prSet/>
      <dgm:spPr/>
      <dgm:t>
        <a:bodyPr/>
        <a:lstStyle/>
        <a:p>
          <a:endParaRPr lang="zh-CN" altLang="en-US" sz="2400"/>
        </a:p>
      </dgm:t>
    </dgm:pt>
    <dgm:pt modelId="{7DC3C416-D5EC-410A-872C-9787E173994D}">
      <dgm:prSet phldrT="[文本]" custT="1"/>
      <dgm:spPr>
        <a:solidFill>
          <a:schemeClr val="accent2">
            <a:lumMod val="20000"/>
            <a:lumOff val="80000"/>
          </a:schemeClr>
        </a:solidFill>
      </dgm:spPr>
      <dgm:t>
        <a:bodyPr/>
        <a:lstStyle/>
        <a:p>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en-US" altLang="zh-CN" sz="2400" b="1" dirty="0">
              <a:solidFill>
                <a:schemeClr val="tx1"/>
              </a:solidFill>
              <a:latin typeface="宋体" panose="02010600030101010101" pitchFamily="2" charset="-122"/>
              <a:ea typeface="宋体" panose="02010600030101010101" pitchFamily="2" charset="-122"/>
              <a:cs typeface="宋体" panose="02010600030101010101" pitchFamily="2" charset="-122"/>
            </a:rPr>
            <a:t>2</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rPr>
            <a:t>建立图形化模型</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，这些模型可以描绘转换过程、系统状态和它们之间的变化、数据关系、逻辑流以及这方面内容的视觉模型。 </a:t>
          </a:r>
          <a:endParaRPr lang="zh-CN" altLang="en-US" sz="2400" dirty="0">
            <a:solidFill>
              <a:schemeClr val="tx1"/>
            </a:solidFill>
          </a:endParaRPr>
        </a:p>
      </dgm:t>
    </dgm:pt>
    <dgm:pt modelId="{21D012DF-CC94-41AE-85C2-C1D9E4268844}" cxnId="{D651C01C-4898-4AA4-88BB-9F3B8D892552}" type="parTrans">
      <dgm:prSet/>
      <dgm:spPr/>
      <dgm:t>
        <a:bodyPr/>
        <a:lstStyle/>
        <a:p>
          <a:endParaRPr lang="zh-CN" altLang="en-US" sz="2400"/>
        </a:p>
      </dgm:t>
    </dgm:pt>
    <dgm:pt modelId="{DF5EECE9-09AC-4B2E-A7D7-C125C0CAB53D}" cxnId="{D651C01C-4898-4AA4-88BB-9F3B8D892552}" type="sibTrans">
      <dgm:prSet/>
      <dgm:spPr/>
      <dgm:t>
        <a:bodyPr/>
        <a:lstStyle/>
        <a:p>
          <a:endParaRPr lang="zh-CN" altLang="en-US" sz="2400"/>
        </a:p>
      </dgm:t>
    </dgm:pt>
    <dgm:pt modelId="{06E211BA-66AE-4336-B94B-4F098397ADB9}" type="pres">
      <dgm:prSet presAssocID="{60C07EF6-CB54-4774-8935-6A77C9CF9DC6}" presName="linear" presStyleCnt="0">
        <dgm:presLayoutVars>
          <dgm:animLvl val="lvl"/>
          <dgm:resizeHandles val="exact"/>
        </dgm:presLayoutVars>
      </dgm:prSet>
      <dgm:spPr/>
    </dgm:pt>
    <dgm:pt modelId="{1E28342F-F948-4F65-AC62-22E2A5FA53BC}" type="pres">
      <dgm:prSet presAssocID="{374F7382-AE0F-45DD-89D5-2636192CF948}" presName="parentText" presStyleLbl="node1" presStyleIdx="0" presStyleCnt="3">
        <dgm:presLayoutVars>
          <dgm:chMax val="0"/>
          <dgm:bulletEnabled val="1"/>
        </dgm:presLayoutVars>
      </dgm:prSet>
      <dgm:spPr/>
    </dgm:pt>
    <dgm:pt modelId="{8A97AAE4-2181-4E1D-9F78-91125ACCDEB3}" type="pres">
      <dgm:prSet presAssocID="{ACC29EB6-961B-46AB-B86E-06F34E612166}" presName="spacer" presStyleCnt="0"/>
      <dgm:spPr/>
    </dgm:pt>
    <dgm:pt modelId="{E8FEA2C1-54B1-4654-9D9B-45B07520DE14}" type="pres">
      <dgm:prSet presAssocID="{7DC3C416-D5EC-410A-872C-9787E173994D}" presName="parentText" presStyleLbl="node1" presStyleIdx="1" presStyleCnt="3">
        <dgm:presLayoutVars>
          <dgm:chMax val="0"/>
          <dgm:bulletEnabled val="1"/>
        </dgm:presLayoutVars>
      </dgm:prSet>
      <dgm:spPr/>
    </dgm:pt>
    <dgm:pt modelId="{CC3A7F65-25D3-49F5-82FA-62791FC658A7}" type="pres">
      <dgm:prSet presAssocID="{DF5EECE9-09AC-4B2E-A7D7-C125C0CAB53D}" presName="spacer" presStyleCnt="0"/>
      <dgm:spPr/>
    </dgm:pt>
    <dgm:pt modelId="{E950F6EF-A441-4777-931E-CBF6358A1AD4}" type="pres">
      <dgm:prSet presAssocID="{1740AC98-A2B3-4475-B282-01842CF7C3C5}" presName="parentText" presStyleLbl="node1" presStyleIdx="2" presStyleCnt="3">
        <dgm:presLayoutVars>
          <dgm:chMax val="0"/>
          <dgm:bulletEnabled val="1"/>
        </dgm:presLayoutVars>
      </dgm:prSet>
      <dgm:spPr/>
    </dgm:pt>
  </dgm:ptLst>
  <dgm:cxnLst>
    <dgm:cxn modelId="{D651C01C-4898-4AA4-88BB-9F3B8D892552}" srcId="{60C07EF6-CB54-4774-8935-6A77C9CF9DC6}" destId="{7DC3C416-D5EC-410A-872C-9787E173994D}" srcOrd="1" destOrd="0" parTransId="{21D012DF-CC94-41AE-85C2-C1D9E4268844}" sibTransId="{DF5EECE9-09AC-4B2E-A7D7-C125C0CAB53D}"/>
    <dgm:cxn modelId="{B3B58221-2BD0-462F-B7F3-1CDC5C0CCECC}" srcId="{60C07EF6-CB54-4774-8935-6A77C9CF9DC6}" destId="{1740AC98-A2B3-4475-B282-01842CF7C3C5}" srcOrd="2" destOrd="0" parTransId="{D5DCB0AC-474B-4E90-959C-1D097354C379}" sibTransId="{B1F78456-5369-4249-B648-B7F81B060CB4}"/>
    <dgm:cxn modelId="{D183422D-4073-4655-86A3-A8CCC438BB3B}" type="presOf" srcId="{374F7382-AE0F-45DD-89D5-2636192CF948}" destId="{1E28342F-F948-4F65-AC62-22E2A5FA53BC}" srcOrd="0" destOrd="0" presId="urn:microsoft.com/office/officeart/2005/8/layout/vList2"/>
    <dgm:cxn modelId="{353F133B-2D64-4A65-A4FF-7E452870D011}" type="presOf" srcId="{7DC3C416-D5EC-410A-872C-9787E173994D}" destId="{E8FEA2C1-54B1-4654-9D9B-45B07520DE14}" srcOrd="0" destOrd="0" presId="urn:microsoft.com/office/officeart/2005/8/layout/vList2"/>
    <dgm:cxn modelId="{3362778E-4795-4A88-8C8A-473E18282030}" type="presOf" srcId="{1740AC98-A2B3-4475-B282-01842CF7C3C5}" destId="{E950F6EF-A441-4777-931E-CBF6358A1AD4}" srcOrd="0" destOrd="0" presId="urn:microsoft.com/office/officeart/2005/8/layout/vList2"/>
    <dgm:cxn modelId="{F2D9009E-D6C0-44DA-A828-AC2A5744904D}" type="presOf" srcId="{60C07EF6-CB54-4774-8935-6A77C9CF9DC6}" destId="{06E211BA-66AE-4336-B94B-4F098397ADB9}" srcOrd="0" destOrd="0" presId="urn:microsoft.com/office/officeart/2005/8/layout/vList2"/>
    <dgm:cxn modelId="{F4131DEC-B824-4216-99C6-9412DE3699EE}" srcId="{60C07EF6-CB54-4774-8935-6A77C9CF9DC6}" destId="{374F7382-AE0F-45DD-89D5-2636192CF948}" srcOrd="0" destOrd="0" parTransId="{0075E93B-A1AB-455C-B2F7-D5BDD4458593}" sibTransId="{ACC29EB6-961B-46AB-B86E-06F34E612166}"/>
    <dgm:cxn modelId="{A3D176CD-9F33-4E48-A2E8-051C4695BD7A}" type="presParOf" srcId="{06E211BA-66AE-4336-B94B-4F098397ADB9}" destId="{1E28342F-F948-4F65-AC62-22E2A5FA53BC}" srcOrd="0" destOrd="0" presId="urn:microsoft.com/office/officeart/2005/8/layout/vList2"/>
    <dgm:cxn modelId="{116D31EE-500F-4C00-87BC-ADC4CB0945D7}" type="presParOf" srcId="{06E211BA-66AE-4336-B94B-4F098397ADB9}" destId="{8A97AAE4-2181-4E1D-9F78-91125ACCDEB3}" srcOrd="1" destOrd="0" presId="urn:microsoft.com/office/officeart/2005/8/layout/vList2"/>
    <dgm:cxn modelId="{D793E354-3C5D-4997-8BB0-8594ACAE26FB}" type="presParOf" srcId="{06E211BA-66AE-4336-B94B-4F098397ADB9}" destId="{E8FEA2C1-54B1-4654-9D9B-45B07520DE14}" srcOrd="2" destOrd="0" presId="urn:microsoft.com/office/officeart/2005/8/layout/vList2"/>
    <dgm:cxn modelId="{22F8EBDA-9BBD-44B1-B4FC-A82331FE7543}" type="presParOf" srcId="{06E211BA-66AE-4336-B94B-4F098397ADB9}" destId="{CC3A7F65-25D3-49F5-82FA-62791FC658A7}" srcOrd="3" destOrd="0" presId="urn:microsoft.com/office/officeart/2005/8/layout/vList2"/>
    <dgm:cxn modelId="{F3885FEC-65B9-4B30-B7DB-D1DAD6257021}" type="presParOf" srcId="{06E211BA-66AE-4336-B94B-4F098397ADB9}" destId="{E950F6EF-A441-4777-931E-CBF6358A1AD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2FCC10E8-E462-4E41-AEB3-7C1B3A8DB9A1}"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zh-CN" altLang="en-US"/>
        </a:p>
      </dgm:t>
    </dgm:pt>
    <dgm:pt modelId="{B258B754-3B67-45A9-9D30-346CC91B9B07}">
      <dgm:prSet phldrT="[文本]" custT="1"/>
      <dgm:spPr/>
      <dgm:t>
        <a:bodyPr/>
        <a:lstStyle/>
        <a:p>
          <a:r>
            <a:rPr kumimoji="0" lang="zh-CN" altLang="en-US" sz="2400" i="0" u="none" strike="noStrike"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该需求是不可行的</a:t>
          </a:r>
          <a:endParaRPr lang="zh-CN" altLang="en-US" sz="2400" dirty="0">
            <a:solidFill>
              <a:schemeClr val="bg1"/>
            </a:solidFill>
          </a:endParaRPr>
        </a:p>
      </dgm:t>
    </dgm:pt>
    <dgm:pt modelId="{5AB0A829-3EB1-4151-923F-995151E7C559}" cxnId="{0D5C7EEA-32D8-4E2D-BDDF-753DDC6FFA84}" type="parTrans">
      <dgm:prSet/>
      <dgm:spPr/>
      <dgm:t>
        <a:bodyPr/>
        <a:lstStyle/>
        <a:p>
          <a:endParaRPr lang="zh-CN" altLang="en-US"/>
        </a:p>
      </dgm:t>
    </dgm:pt>
    <dgm:pt modelId="{BED45AF6-A949-4326-BDD7-A8ACEF25BD88}" cxnId="{0D5C7EEA-32D8-4E2D-BDDF-753DDC6FFA84}" type="sibTrans">
      <dgm:prSet/>
      <dgm:spPr/>
      <dgm:t>
        <a:bodyPr/>
        <a:lstStyle/>
        <a:p>
          <a:endParaRPr lang="zh-CN" altLang="en-US"/>
        </a:p>
      </dgm:t>
    </dgm:pt>
    <dgm:pt modelId="{2FF0580E-19A2-4417-93FA-29E877103447}">
      <dgm:prSet phldrT="[文本]" custT="1"/>
      <dgm:spPr/>
      <dgm:t>
        <a:bodyPr anchor="ctr"/>
        <a:lstStyle/>
        <a:p>
          <a:r>
            <a:rPr kumimoji="0" lang="zh-CN" altLang="en-US" sz="2000" i="0" u="none" strike="noStrike"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在瞬间这一时间概念上，计算机不能完成任何工作</a:t>
          </a:r>
          <a:endParaRPr lang="zh-CN" altLang="en-US" sz="2000" dirty="0">
            <a:solidFill>
              <a:schemeClr val="tx1"/>
            </a:solidFill>
          </a:endParaRPr>
        </a:p>
      </dgm:t>
    </dgm:pt>
    <dgm:pt modelId="{1CC756A0-B02B-424E-8CDC-F24F45D438A3}" cxnId="{94303AE8-E972-41AF-BCF4-267105AB2BB1}" type="parTrans">
      <dgm:prSet/>
      <dgm:spPr/>
      <dgm:t>
        <a:bodyPr/>
        <a:lstStyle/>
        <a:p>
          <a:endParaRPr lang="zh-CN" altLang="en-US"/>
        </a:p>
      </dgm:t>
    </dgm:pt>
    <dgm:pt modelId="{79CC4D00-F075-480B-A1B6-A2DA3B370133}" cxnId="{94303AE8-E972-41AF-BCF4-267105AB2BB1}" type="sibTrans">
      <dgm:prSet/>
      <dgm:spPr/>
      <dgm:t>
        <a:bodyPr/>
        <a:lstStyle/>
        <a:p>
          <a:endParaRPr lang="zh-CN" altLang="en-US"/>
        </a:p>
      </dgm:t>
    </dgm:pt>
    <dgm:pt modelId="{FD798CAE-4B01-4551-8D4D-723D2C1C0018}">
      <dgm:prSet phldrT="[文本]" custT="1"/>
      <dgm:spPr/>
      <dgm:t>
        <a:bodyPr/>
        <a:lstStyle/>
        <a:p>
          <a:r>
            <a:rPr kumimoji="0" lang="zh-CN" altLang="en-US" sz="2400" i="0" u="none" strike="noStrike" cap="none" spc="0" normalizeH="0" baseline="0" noProof="1">
              <a:ln>
                <a:noFill/>
              </a:ln>
              <a:solidFill>
                <a:schemeClr val="bg1"/>
              </a:solidFill>
              <a:effectLst/>
              <a:uLnTx/>
              <a:uFillTx/>
              <a:latin typeface="宋体" panose="02010600030101010101" pitchFamily="2" charset="-122"/>
              <a:ea typeface="宋体" panose="02010600030101010101" pitchFamily="2" charset="-122"/>
            </a:rPr>
            <a:t>该需求是不完整的</a:t>
          </a:r>
          <a:endParaRPr lang="zh-CN" altLang="en-US" sz="2400" dirty="0">
            <a:solidFill>
              <a:schemeClr val="bg1"/>
            </a:solidFill>
          </a:endParaRPr>
        </a:p>
      </dgm:t>
    </dgm:pt>
    <dgm:pt modelId="{88969139-0E7D-42D6-A7FC-BFFF63B9FD51}" cxnId="{67C5DE7A-DBE1-4C24-B8E4-9D418212A7D6}" type="parTrans">
      <dgm:prSet/>
      <dgm:spPr/>
      <dgm:t>
        <a:bodyPr/>
        <a:lstStyle/>
        <a:p>
          <a:endParaRPr lang="zh-CN" altLang="en-US"/>
        </a:p>
      </dgm:t>
    </dgm:pt>
    <dgm:pt modelId="{61D04862-0FBB-4C89-B836-3123D9C98C4A}" cxnId="{67C5DE7A-DBE1-4C24-B8E4-9D418212A7D6}" type="sibTrans">
      <dgm:prSet/>
      <dgm:spPr/>
      <dgm:t>
        <a:bodyPr/>
        <a:lstStyle/>
        <a:p>
          <a:endParaRPr lang="zh-CN" altLang="en-US"/>
        </a:p>
      </dgm:t>
    </dgm:pt>
    <dgm:pt modelId="{6EAC3521-1684-42FE-B0B9-3407E1A498B3}">
      <dgm:prSet phldrT="[文本]" custT="1"/>
      <dgm:spPr/>
      <dgm:t>
        <a:bodyPr anchor="ctr"/>
        <a:lstStyle/>
        <a:p>
          <a:r>
            <a:rPr kumimoji="0" lang="zh-CN" altLang="en-US" sz="2000" i="0" u="none" strike="noStrike" cap="none" spc="0" normalizeH="0" baseline="0" noProof="1">
              <a:ln>
                <a:noFill/>
              </a:ln>
              <a:solidFill>
                <a:schemeClr val="tx1"/>
              </a:solidFill>
              <a:effectLst/>
              <a:uLnTx/>
              <a:uFillTx/>
              <a:latin typeface="宋体" panose="02010600030101010101" pitchFamily="2" charset="-122"/>
              <a:ea typeface="宋体" panose="02010600030101010101" pitchFamily="2" charset="-122"/>
            </a:rPr>
            <a:t>没有说清状态切换的原因</a:t>
          </a:r>
          <a:endParaRPr lang="zh-CN" altLang="en-US" sz="2000" dirty="0"/>
        </a:p>
      </dgm:t>
    </dgm:pt>
    <dgm:pt modelId="{DA316840-6A89-4F85-BC3B-169FC40B7C52}" cxnId="{18CBDE4E-BDF4-4A12-A6E8-925C896A345A}" type="parTrans">
      <dgm:prSet/>
      <dgm:spPr/>
      <dgm:t>
        <a:bodyPr/>
        <a:lstStyle/>
        <a:p>
          <a:endParaRPr lang="zh-CN" altLang="en-US"/>
        </a:p>
      </dgm:t>
    </dgm:pt>
    <dgm:pt modelId="{7442E040-8695-402E-AFF5-13430CA94B59}" cxnId="{18CBDE4E-BDF4-4A12-A6E8-925C896A345A}" type="sibTrans">
      <dgm:prSet/>
      <dgm:spPr/>
      <dgm:t>
        <a:bodyPr/>
        <a:lstStyle/>
        <a:p>
          <a:endParaRPr lang="zh-CN" altLang="en-US"/>
        </a:p>
      </dgm:t>
    </dgm:pt>
    <dgm:pt modelId="{0CAD9CA3-6FBC-4C74-B23C-8069AAB8784D}" type="pres">
      <dgm:prSet presAssocID="{2FCC10E8-E462-4E41-AEB3-7C1B3A8DB9A1}" presName="Name0" presStyleCnt="0">
        <dgm:presLayoutVars>
          <dgm:dir/>
          <dgm:animLvl val="lvl"/>
          <dgm:resizeHandles/>
        </dgm:presLayoutVars>
      </dgm:prSet>
      <dgm:spPr/>
    </dgm:pt>
    <dgm:pt modelId="{617ACB74-7E82-46FF-AB7D-9B8B0D7CC910}" type="pres">
      <dgm:prSet presAssocID="{B258B754-3B67-45A9-9D30-346CC91B9B07}" presName="linNode" presStyleCnt="0"/>
      <dgm:spPr/>
    </dgm:pt>
    <dgm:pt modelId="{46BAE518-0295-466D-AE18-AEFFDD8AEDFB}" type="pres">
      <dgm:prSet presAssocID="{B258B754-3B67-45A9-9D30-346CC91B9B07}" presName="parentShp" presStyleLbl="node1" presStyleIdx="0" presStyleCnt="2">
        <dgm:presLayoutVars>
          <dgm:bulletEnabled val="1"/>
        </dgm:presLayoutVars>
      </dgm:prSet>
      <dgm:spPr/>
    </dgm:pt>
    <dgm:pt modelId="{B12DECBB-7529-4582-9F27-9E092BBDA551}" type="pres">
      <dgm:prSet presAssocID="{B258B754-3B67-45A9-9D30-346CC91B9B07}" presName="childShp" presStyleLbl="bgAccFollowNode1" presStyleIdx="0" presStyleCnt="2" custFlipHor="1">
        <dgm:presLayoutVars>
          <dgm:bulletEnabled val="1"/>
        </dgm:presLayoutVars>
      </dgm:prSet>
      <dgm:spPr/>
    </dgm:pt>
    <dgm:pt modelId="{3062ADEE-50DB-47A1-A664-8B515EC185F9}" type="pres">
      <dgm:prSet presAssocID="{BED45AF6-A949-4326-BDD7-A8ACEF25BD88}" presName="spacing" presStyleCnt="0"/>
      <dgm:spPr/>
    </dgm:pt>
    <dgm:pt modelId="{29C53732-C2EE-48EC-BBD5-B7F0BBC57C9A}" type="pres">
      <dgm:prSet presAssocID="{FD798CAE-4B01-4551-8D4D-723D2C1C0018}" presName="linNode" presStyleCnt="0"/>
      <dgm:spPr/>
    </dgm:pt>
    <dgm:pt modelId="{00E65406-FF43-4433-9BCA-A2B78A7D0902}" type="pres">
      <dgm:prSet presAssocID="{FD798CAE-4B01-4551-8D4D-723D2C1C0018}" presName="parentShp" presStyleLbl="node1" presStyleIdx="1" presStyleCnt="2">
        <dgm:presLayoutVars>
          <dgm:bulletEnabled val="1"/>
        </dgm:presLayoutVars>
      </dgm:prSet>
      <dgm:spPr/>
    </dgm:pt>
    <dgm:pt modelId="{65C5F4F9-8C68-4C57-B9CE-B5AE65E85F6F}" type="pres">
      <dgm:prSet presAssocID="{FD798CAE-4B01-4551-8D4D-723D2C1C0018}" presName="childShp" presStyleLbl="bgAccFollowNode1" presStyleIdx="1" presStyleCnt="2" custFlipHor="1">
        <dgm:presLayoutVars>
          <dgm:bulletEnabled val="1"/>
        </dgm:presLayoutVars>
      </dgm:prSet>
      <dgm:spPr/>
    </dgm:pt>
  </dgm:ptLst>
  <dgm:cxnLst>
    <dgm:cxn modelId="{43431522-DB93-40F4-AA6C-4CBE7322EE44}" type="presOf" srcId="{6EAC3521-1684-42FE-B0B9-3407E1A498B3}" destId="{65C5F4F9-8C68-4C57-B9CE-B5AE65E85F6F}" srcOrd="0" destOrd="0" presId="urn:microsoft.com/office/officeart/2005/8/layout/vList6"/>
    <dgm:cxn modelId="{18CBDE4E-BDF4-4A12-A6E8-925C896A345A}" srcId="{FD798CAE-4B01-4551-8D4D-723D2C1C0018}" destId="{6EAC3521-1684-42FE-B0B9-3407E1A498B3}" srcOrd="0" destOrd="0" parTransId="{DA316840-6A89-4F85-BC3B-169FC40B7C52}" sibTransId="{7442E040-8695-402E-AFF5-13430CA94B59}"/>
    <dgm:cxn modelId="{67C5DE7A-DBE1-4C24-B8E4-9D418212A7D6}" srcId="{2FCC10E8-E462-4E41-AEB3-7C1B3A8DB9A1}" destId="{FD798CAE-4B01-4551-8D4D-723D2C1C0018}" srcOrd="1" destOrd="0" parTransId="{88969139-0E7D-42D6-A7FC-BFFF63B9FD51}" sibTransId="{61D04862-0FBB-4C89-B836-3123D9C98C4A}"/>
    <dgm:cxn modelId="{171F9CB4-CD60-4C07-9840-EF3479453D35}" type="presOf" srcId="{2FF0580E-19A2-4417-93FA-29E877103447}" destId="{B12DECBB-7529-4582-9F27-9E092BBDA551}" srcOrd="0" destOrd="0" presId="urn:microsoft.com/office/officeart/2005/8/layout/vList6"/>
    <dgm:cxn modelId="{46BD73DC-7B3B-4F37-8CF6-4A45606E2D43}" type="presOf" srcId="{FD798CAE-4B01-4551-8D4D-723D2C1C0018}" destId="{00E65406-FF43-4433-9BCA-A2B78A7D0902}" srcOrd="0" destOrd="0" presId="urn:microsoft.com/office/officeart/2005/8/layout/vList6"/>
    <dgm:cxn modelId="{94303AE8-E972-41AF-BCF4-267105AB2BB1}" srcId="{B258B754-3B67-45A9-9D30-346CC91B9B07}" destId="{2FF0580E-19A2-4417-93FA-29E877103447}" srcOrd="0" destOrd="0" parTransId="{1CC756A0-B02B-424E-8CDC-F24F45D438A3}" sibTransId="{79CC4D00-F075-480B-A1B6-A2DA3B370133}"/>
    <dgm:cxn modelId="{5990E2E8-358B-4F38-BBB2-1FA560EAE559}" type="presOf" srcId="{B258B754-3B67-45A9-9D30-346CC91B9B07}" destId="{46BAE518-0295-466D-AE18-AEFFDD8AEDFB}" srcOrd="0" destOrd="0" presId="urn:microsoft.com/office/officeart/2005/8/layout/vList6"/>
    <dgm:cxn modelId="{05FD1EE9-279A-4A52-92A2-15BE1A11D129}" type="presOf" srcId="{2FCC10E8-E462-4E41-AEB3-7C1B3A8DB9A1}" destId="{0CAD9CA3-6FBC-4C74-B23C-8069AAB8784D}" srcOrd="0" destOrd="0" presId="urn:microsoft.com/office/officeart/2005/8/layout/vList6"/>
    <dgm:cxn modelId="{0D5C7EEA-32D8-4E2D-BDDF-753DDC6FFA84}" srcId="{2FCC10E8-E462-4E41-AEB3-7C1B3A8DB9A1}" destId="{B258B754-3B67-45A9-9D30-346CC91B9B07}" srcOrd="0" destOrd="0" parTransId="{5AB0A829-3EB1-4151-923F-995151E7C559}" sibTransId="{BED45AF6-A949-4326-BDD7-A8ACEF25BD88}"/>
    <dgm:cxn modelId="{5F9E5BF6-52AC-4BA0-86FE-1CF2670FFD42}" type="presParOf" srcId="{0CAD9CA3-6FBC-4C74-B23C-8069AAB8784D}" destId="{617ACB74-7E82-46FF-AB7D-9B8B0D7CC910}" srcOrd="0" destOrd="0" presId="urn:microsoft.com/office/officeart/2005/8/layout/vList6"/>
    <dgm:cxn modelId="{09B8F2CD-E7F3-4BD9-81BF-7090011D280A}" type="presParOf" srcId="{617ACB74-7E82-46FF-AB7D-9B8B0D7CC910}" destId="{46BAE518-0295-466D-AE18-AEFFDD8AEDFB}" srcOrd="0" destOrd="0" presId="urn:microsoft.com/office/officeart/2005/8/layout/vList6"/>
    <dgm:cxn modelId="{9843E527-28DB-45BB-B454-3DC57E500DD8}" type="presParOf" srcId="{617ACB74-7E82-46FF-AB7D-9B8B0D7CC910}" destId="{B12DECBB-7529-4582-9F27-9E092BBDA551}" srcOrd="1" destOrd="0" presId="urn:microsoft.com/office/officeart/2005/8/layout/vList6"/>
    <dgm:cxn modelId="{916E7F3E-6FE5-435E-B892-4D3E0CB25658}" type="presParOf" srcId="{0CAD9CA3-6FBC-4C74-B23C-8069AAB8784D}" destId="{3062ADEE-50DB-47A1-A664-8B515EC185F9}" srcOrd="1" destOrd="0" presId="urn:microsoft.com/office/officeart/2005/8/layout/vList6"/>
    <dgm:cxn modelId="{04D6E2E5-A917-4379-B9CA-D100D26D3C0C}" type="presParOf" srcId="{0CAD9CA3-6FBC-4C74-B23C-8069AAB8784D}" destId="{29C53732-C2EE-48EC-BBD5-B7F0BBC57C9A}" srcOrd="2" destOrd="0" presId="urn:microsoft.com/office/officeart/2005/8/layout/vList6"/>
    <dgm:cxn modelId="{4BF9259A-FE88-4EBB-A84E-97D7D5B00758}" type="presParOf" srcId="{29C53732-C2EE-48EC-BBD5-B7F0BBC57C9A}" destId="{00E65406-FF43-4433-9BCA-A2B78A7D0902}" srcOrd="0" destOrd="0" presId="urn:microsoft.com/office/officeart/2005/8/layout/vList6"/>
    <dgm:cxn modelId="{9BA92AE5-632D-4C60-B53C-095856B88235}" type="presParOf" srcId="{29C53732-C2EE-48EC-BBD5-B7F0BBC57C9A}" destId="{65C5F4F9-8C68-4C57-B9CE-B5AE65E85F6F}"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2FCC10E8-E462-4E41-AEB3-7C1B3A8DB9A1}"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zh-CN" altLang="en-US"/>
        </a:p>
      </dgm:t>
    </dgm:pt>
    <dgm:pt modelId="{B258B754-3B67-45A9-9D30-346CC91B9B07}">
      <dgm:prSet phldrT="[文本]" custT="1"/>
      <dgm:spPr/>
      <dgm:t>
        <a:bodyPr/>
        <a:lstStyle/>
        <a:p>
          <a:r>
            <a:rPr kumimoji="0" lang="zh-CN" altLang="en-US" sz="2400" i="0" u="none" strike="noStrike" cap="none" spc="0" normalizeH="0" baseline="0" noProof="1">
              <a:ln>
                <a:noFill/>
              </a:ln>
              <a:solidFill>
                <a:schemeClr val="bg1"/>
              </a:solidFill>
              <a:effectLst/>
              <a:uLnTx/>
              <a:uFillTx/>
              <a:latin typeface="宋体" panose="02010600030101010101" pitchFamily="2" charset="-122"/>
              <a:ea typeface="宋体" panose="02010600030101010101" pitchFamily="2" charset="-122"/>
            </a:rPr>
            <a:t>该需求存在一个不确定性问题</a:t>
          </a:r>
          <a:endParaRPr lang="zh-CN" altLang="en-US" sz="2400" dirty="0">
            <a:solidFill>
              <a:schemeClr val="bg1"/>
            </a:solidFill>
          </a:endParaRPr>
        </a:p>
      </dgm:t>
    </dgm:pt>
    <dgm:pt modelId="{5AB0A829-3EB1-4151-923F-995151E7C559}" cxnId="{0D5C7EEA-32D8-4E2D-BDDF-753DDC6FFA84}" type="parTrans">
      <dgm:prSet/>
      <dgm:spPr/>
      <dgm:t>
        <a:bodyPr/>
        <a:lstStyle/>
        <a:p>
          <a:endParaRPr lang="zh-CN" altLang="en-US" sz="2000"/>
        </a:p>
      </dgm:t>
    </dgm:pt>
    <dgm:pt modelId="{BED45AF6-A949-4326-BDD7-A8ACEF25BD88}" cxnId="{0D5C7EEA-32D8-4E2D-BDDF-753DDC6FFA84}" type="sibTrans">
      <dgm:prSet/>
      <dgm:spPr/>
      <dgm:t>
        <a:bodyPr/>
        <a:lstStyle/>
        <a:p>
          <a:endParaRPr lang="zh-CN" altLang="en-US" sz="2000"/>
        </a:p>
      </dgm:t>
    </dgm:pt>
    <dgm:pt modelId="{2FF0580E-19A2-4417-93FA-29E877103447}">
      <dgm:prSet phldrT="[文本]" custT="1"/>
      <dgm:spPr/>
      <dgm:t>
        <a:bodyPr anchor="ctr"/>
        <a:lstStyle/>
        <a:p>
          <a:r>
            <a:rPr kumimoji="0" lang="zh-CN" altLang="en-US" sz="2000" i="0" u="none" strike="noStrike" cap="none" spc="0" normalizeH="0" baseline="0" noProof="1">
              <a:ln>
                <a:noFill/>
              </a:ln>
              <a:solidFill>
                <a:schemeClr val="tx1"/>
              </a:solidFill>
              <a:effectLst/>
              <a:uLnTx/>
              <a:uFillTx/>
              <a:latin typeface="宋体" panose="02010600030101010101" pitchFamily="2" charset="-122"/>
              <a:ea typeface="宋体" panose="02010600030101010101" pitchFamily="2" charset="-122"/>
            </a:rPr>
            <a:t>在文档中显示转变的范围是什么</a:t>
          </a:r>
          <a:r>
            <a:rPr kumimoji="0" lang="en-US" altLang="en-US" sz="2000" i="0" u="none" strike="noStrike" cap="none" spc="0" normalizeH="0" baseline="0" noProof="1">
              <a:ln>
                <a:noFill/>
              </a:ln>
              <a:solidFill>
                <a:schemeClr val="tx1"/>
              </a:solidFill>
              <a:effectLst/>
              <a:uLnTx/>
              <a:uFillTx/>
              <a:latin typeface="宋体" panose="02010600030101010101" pitchFamily="2" charset="-122"/>
              <a:ea typeface="宋体" panose="02010600030101010101" pitchFamily="2" charset="-122"/>
            </a:rPr>
            <a:t>?</a:t>
          </a:r>
          <a:endParaRPr lang="zh-CN" altLang="en-US" sz="2000" dirty="0"/>
        </a:p>
      </dgm:t>
    </dgm:pt>
    <dgm:pt modelId="{1CC756A0-B02B-424E-8CDC-F24F45D438A3}" cxnId="{94303AE8-E972-41AF-BCF4-267105AB2BB1}" type="parTrans">
      <dgm:prSet/>
      <dgm:spPr/>
      <dgm:t>
        <a:bodyPr/>
        <a:lstStyle/>
        <a:p>
          <a:endParaRPr lang="zh-CN" altLang="en-US" sz="2000"/>
        </a:p>
      </dgm:t>
    </dgm:pt>
    <dgm:pt modelId="{79CC4D00-F075-480B-A1B6-A2DA3B370133}" cxnId="{94303AE8-E972-41AF-BCF4-267105AB2BB1}" type="sibTrans">
      <dgm:prSet/>
      <dgm:spPr/>
      <dgm:t>
        <a:bodyPr/>
        <a:lstStyle/>
        <a:p>
          <a:endParaRPr lang="zh-CN" altLang="en-US" sz="2000"/>
        </a:p>
      </dgm:t>
    </dgm:pt>
    <dgm:pt modelId="{FD798CAE-4B01-4551-8D4D-723D2C1C0018}">
      <dgm:prSet phldrT="[文本]" custT="1"/>
      <dgm:spPr/>
      <dgm:t>
        <a:bodyPr/>
        <a:lstStyle/>
        <a:p>
          <a:r>
            <a:rPr kumimoji="0" lang="zh-CN" altLang="en-US" sz="2400" i="0" u="none" strike="noStrike" cap="none" spc="0" normalizeH="0" baseline="0" noProof="1">
              <a:ln>
                <a:noFill/>
              </a:ln>
              <a:solidFill>
                <a:schemeClr val="bg1"/>
              </a:solidFill>
              <a:effectLst/>
              <a:uLnTx/>
              <a:uFillTx/>
              <a:latin typeface="宋体" panose="02010600030101010101" pitchFamily="2" charset="-122"/>
              <a:ea typeface="宋体" panose="02010600030101010101" pitchFamily="2" charset="-122"/>
            </a:rPr>
            <a:t>该需求是不可验证的</a:t>
          </a:r>
          <a:endParaRPr lang="zh-CN" altLang="en-US" sz="2400" dirty="0">
            <a:solidFill>
              <a:schemeClr val="bg1"/>
            </a:solidFill>
          </a:endParaRPr>
        </a:p>
      </dgm:t>
    </dgm:pt>
    <dgm:pt modelId="{88969139-0E7D-42D6-A7FC-BFFF63B9FD51}" cxnId="{67C5DE7A-DBE1-4C24-B8E4-9D418212A7D6}" type="parTrans">
      <dgm:prSet/>
      <dgm:spPr/>
      <dgm:t>
        <a:bodyPr/>
        <a:lstStyle/>
        <a:p>
          <a:endParaRPr lang="zh-CN" altLang="en-US" sz="2000"/>
        </a:p>
      </dgm:t>
    </dgm:pt>
    <dgm:pt modelId="{61D04862-0FBB-4C89-B836-3123D9C98C4A}" cxnId="{67C5DE7A-DBE1-4C24-B8E4-9D418212A7D6}" type="sibTrans">
      <dgm:prSet/>
      <dgm:spPr/>
      <dgm:t>
        <a:bodyPr/>
        <a:lstStyle/>
        <a:p>
          <a:endParaRPr lang="zh-CN" altLang="en-US" sz="2000"/>
        </a:p>
      </dgm:t>
    </dgm:pt>
    <dgm:pt modelId="{6EAC3521-1684-42FE-B0B9-3407E1A498B3}">
      <dgm:prSet phldrT="[文本]" custT="1"/>
      <dgm:spPr/>
      <dgm:t>
        <a:bodyPr anchor="ctr"/>
        <a:lstStyle/>
        <a:p>
          <a:r>
            <a:rPr kumimoji="0" lang="zh-CN" altLang="en-US" sz="2000" i="0" u="none" strike="noStrike" cap="none" spc="0" normalizeH="0" baseline="0" noProof="1">
              <a:ln>
                <a:noFill/>
              </a:ln>
              <a:solidFill>
                <a:schemeClr val="tx1"/>
              </a:solidFill>
              <a:effectLst/>
              <a:uLnTx/>
              <a:uFillTx/>
              <a:latin typeface="宋体" panose="02010600030101010101" pitchFamily="2" charset="-122"/>
              <a:ea typeface="宋体" panose="02010600030101010101" pitchFamily="2" charset="-122"/>
            </a:rPr>
            <a:t>“非打印”字符是指什么？</a:t>
          </a:r>
          <a:endParaRPr lang="zh-CN" altLang="en-US" sz="2000" dirty="0"/>
        </a:p>
      </dgm:t>
    </dgm:pt>
    <dgm:pt modelId="{DA316840-6A89-4F85-BC3B-169FC40B7C52}" cxnId="{18CBDE4E-BDF4-4A12-A6E8-925C896A345A}" type="parTrans">
      <dgm:prSet/>
      <dgm:spPr/>
      <dgm:t>
        <a:bodyPr/>
        <a:lstStyle/>
        <a:p>
          <a:endParaRPr lang="zh-CN" altLang="en-US" sz="2000"/>
        </a:p>
      </dgm:t>
    </dgm:pt>
    <dgm:pt modelId="{7442E040-8695-402E-AFF5-13430CA94B59}" cxnId="{18CBDE4E-BDF4-4A12-A6E8-925C896A345A}" type="sibTrans">
      <dgm:prSet/>
      <dgm:spPr/>
      <dgm:t>
        <a:bodyPr/>
        <a:lstStyle/>
        <a:p>
          <a:endParaRPr lang="zh-CN" altLang="en-US" sz="2000"/>
        </a:p>
      </dgm:t>
    </dgm:pt>
    <dgm:pt modelId="{AF323721-75A6-47D3-B1B1-8C02A9CBE4B8}">
      <dgm:prSet phldrT="[文本]" custT="1"/>
      <dgm:spPr/>
      <dgm:t>
        <a:bodyPr anchor="ctr"/>
        <a:lstStyle/>
        <a:p>
          <a:r>
            <a:rPr kumimoji="0" lang="zh-CN" altLang="en-US" sz="2000" i="0" u="none" strike="noStrike" cap="none" spc="0" normalizeH="0" baseline="0" noProof="1">
              <a:ln>
                <a:noFill/>
              </a:ln>
              <a:solidFill>
                <a:schemeClr val="tx1"/>
              </a:solidFill>
              <a:effectLst/>
              <a:uLnTx/>
              <a:uFillTx/>
              <a:latin typeface="宋体" panose="02010600030101010101" pitchFamily="2" charset="-122"/>
              <a:ea typeface="宋体" panose="02010600030101010101" pitchFamily="2" charset="-122"/>
            </a:rPr>
            <a:t>是所选的文本、整个文档或其它内容</a:t>
          </a:r>
          <a:r>
            <a:rPr kumimoji="0" lang="en-US" altLang="en-US" sz="2000" i="0" u="none" strike="noStrike" cap="none" spc="0" normalizeH="0" baseline="0" noProof="1">
              <a:ln>
                <a:noFill/>
              </a:ln>
              <a:solidFill>
                <a:schemeClr val="tx1"/>
              </a:solidFill>
              <a:effectLst/>
              <a:uLnTx/>
              <a:uFillTx/>
              <a:latin typeface="宋体" panose="02010600030101010101" pitchFamily="2" charset="-122"/>
              <a:ea typeface="宋体" panose="02010600030101010101" pitchFamily="2" charset="-122"/>
            </a:rPr>
            <a:t>?</a:t>
          </a:r>
          <a:endParaRPr lang="zh-CN" altLang="en-US" sz="2000" dirty="0"/>
        </a:p>
      </dgm:t>
    </dgm:pt>
    <dgm:pt modelId="{90FC9711-A60A-4D3A-B508-83A0BCC3D7AA}" cxnId="{400EDB39-5B09-448C-AE5D-19E23F18818D}" type="parTrans">
      <dgm:prSet/>
      <dgm:spPr/>
      <dgm:t>
        <a:bodyPr/>
        <a:lstStyle/>
        <a:p>
          <a:endParaRPr lang="zh-CN" altLang="en-US"/>
        </a:p>
      </dgm:t>
    </dgm:pt>
    <dgm:pt modelId="{67AAEE00-D0F8-4CA3-A6E5-1C94A7192F14}" cxnId="{400EDB39-5B09-448C-AE5D-19E23F18818D}" type="sibTrans">
      <dgm:prSet/>
      <dgm:spPr/>
      <dgm:t>
        <a:bodyPr/>
        <a:lstStyle/>
        <a:p>
          <a:endParaRPr lang="zh-CN" altLang="en-US"/>
        </a:p>
      </dgm:t>
    </dgm:pt>
    <dgm:pt modelId="{270FFDAC-9426-490F-BCE7-2F846B85808C}">
      <dgm:prSet phldrT="[文本]" custT="1"/>
      <dgm:spPr/>
      <dgm:t>
        <a:bodyPr anchor="ctr"/>
        <a:lstStyle/>
        <a:p>
          <a:r>
            <a:rPr kumimoji="0" lang="zh-CN" altLang="en-US" sz="2000" i="0" u="none" strike="noStrike" cap="none" spc="0" normalizeH="0" baseline="0" noProof="1">
              <a:ln>
                <a:noFill/>
              </a:ln>
              <a:solidFill>
                <a:schemeClr val="tx1"/>
              </a:solidFill>
              <a:effectLst/>
              <a:uLnTx/>
              <a:uFillTx/>
              <a:latin typeface="宋体" panose="02010600030101010101" pitchFamily="2" charset="-122"/>
              <a:ea typeface="宋体" panose="02010600030101010101" pitchFamily="2" charset="-122"/>
            </a:rPr>
            <a:t>是隐藏文本、属性标记或者其它的控制字符</a:t>
          </a:r>
          <a:r>
            <a:rPr kumimoji="0" lang="en-US" altLang="en-US" sz="2000" i="0" u="none" strike="noStrike" cap="none" spc="0" normalizeH="0" baseline="0" noProof="1">
              <a:ln>
                <a:noFill/>
              </a:ln>
              <a:solidFill>
                <a:schemeClr val="tx1"/>
              </a:solidFill>
              <a:effectLst/>
              <a:uLnTx/>
              <a:uFillTx/>
              <a:latin typeface="宋体" panose="02010600030101010101" pitchFamily="2" charset="-122"/>
              <a:ea typeface="宋体" panose="02010600030101010101" pitchFamily="2" charset="-122"/>
            </a:rPr>
            <a:t>?</a:t>
          </a:r>
          <a:endParaRPr lang="zh-CN" altLang="en-US" sz="2000" dirty="0"/>
        </a:p>
      </dgm:t>
    </dgm:pt>
    <dgm:pt modelId="{3DF47074-4ED9-4E35-9E86-EAE593924D51}" cxnId="{78CAAAB7-5786-4735-82E0-F00CE3F8C879}" type="parTrans">
      <dgm:prSet/>
      <dgm:spPr/>
      <dgm:t>
        <a:bodyPr/>
        <a:lstStyle/>
        <a:p>
          <a:endParaRPr lang="zh-CN" altLang="en-US"/>
        </a:p>
      </dgm:t>
    </dgm:pt>
    <dgm:pt modelId="{AAFEAD88-6B57-48AC-8B45-94137044F228}" cxnId="{78CAAAB7-5786-4735-82E0-F00CE3F8C879}" type="sibTrans">
      <dgm:prSet/>
      <dgm:spPr/>
      <dgm:t>
        <a:bodyPr/>
        <a:lstStyle/>
        <a:p>
          <a:endParaRPr lang="zh-CN" altLang="en-US"/>
        </a:p>
      </dgm:t>
    </dgm:pt>
    <dgm:pt modelId="{0CAD9CA3-6FBC-4C74-B23C-8069AAB8784D}" type="pres">
      <dgm:prSet presAssocID="{2FCC10E8-E462-4E41-AEB3-7C1B3A8DB9A1}" presName="Name0" presStyleCnt="0">
        <dgm:presLayoutVars>
          <dgm:dir/>
          <dgm:animLvl val="lvl"/>
          <dgm:resizeHandles/>
        </dgm:presLayoutVars>
      </dgm:prSet>
      <dgm:spPr/>
    </dgm:pt>
    <dgm:pt modelId="{617ACB74-7E82-46FF-AB7D-9B8B0D7CC910}" type="pres">
      <dgm:prSet presAssocID="{B258B754-3B67-45A9-9D30-346CC91B9B07}" presName="linNode" presStyleCnt="0"/>
      <dgm:spPr/>
    </dgm:pt>
    <dgm:pt modelId="{46BAE518-0295-466D-AE18-AEFFDD8AEDFB}" type="pres">
      <dgm:prSet presAssocID="{B258B754-3B67-45A9-9D30-346CC91B9B07}" presName="parentShp" presStyleLbl="node1" presStyleIdx="0" presStyleCnt="2">
        <dgm:presLayoutVars>
          <dgm:bulletEnabled val="1"/>
        </dgm:presLayoutVars>
      </dgm:prSet>
      <dgm:spPr/>
    </dgm:pt>
    <dgm:pt modelId="{B12DECBB-7529-4582-9F27-9E092BBDA551}" type="pres">
      <dgm:prSet presAssocID="{B258B754-3B67-45A9-9D30-346CC91B9B07}" presName="childShp" presStyleLbl="bgAccFollowNode1" presStyleIdx="0" presStyleCnt="2" custFlipHor="1">
        <dgm:presLayoutVars>
          <dgm:bulletEnabled val="1"/>
        </dgm:presLayoutVars>
      </dgm:prSet>
      <dgm:spPr/>
    </dgm:pt>
    <dgm:pt modelId="{3062ADEE-50DB-47A1-A664-8B515EC185F9}" type="pres">
      <dgm:prSet presAssocID="{BED45AF6-A949-4326-BDD7-A8ACEF25BD88}" presName="spacing" presStyleCnt="0"/>
      <dgm:spPr/>
    </dgm:pt>
    <dgm:pt modelId="{29C53732-C2EE-48EC-BBD5-B7F0BBC57C9A}" type="pres">
      <dgm:prSet presAssocID="{FD798CAE-4B01-4551-8D4D-723D2C1C0018}" presName="linNode" presStyleCnt="0"/>
      <dgm:spPr/>
    </dgm:pt>
    <dgm:pt modelId="{00E65406-FF43-4433-9BCA-A2B78A7D0902}" type="pres">
      <dgm:prSet presAssocID="{FD798CAE-4B01-4551-8D4D-723D2C1C0018}" presName="parentShp" presStyleLbl="node1" presStyleIdx="1" presStyleCnt="2">
        <dgm:presLayoutVars>
          <dgm:bulletEnabled val="1"/>
        </dgm:presLayoutVars>
      </dgm:prSet>
      <dgm:spPr/>
    </dgm:pt>
    <dgm:pt modelId="{65C5F4F9-8C68-4C57-B9CE-B5AE65E85F6F}" type="pres">
      <dgm:prSet presAssocID="{FD798CAE-4B01-4551-8D4D-723D2C1C0018}" presName="childShp" presStyleLbl="bgAccFollowNode1" presStyleIdx="1" presStyleCnt="2" custFlipHor="1" custScaleY="102909">
        <dgm:presLayoutVars>
          <dgm:bulletEnabled val="1"/>
        </dgm:presLayoutVars>
      </dgm:prSet>
      <dgm:spPr/>
    </dgm:pt>
  </dgm:ptLst>
  <dgm:cxnLst>
    <dgm:cxn modelId="{F9EB790A-5D37-4E19-8E94-099F501C14F1}" type="presOf" srcId="{270FFDAC-9426-490F-BCE7-2F846B85808C}" destId="{65C5F4F9-8C68-4C57-B9CE-B5AE65E85F6F}" srcOrd="0" destOrd="1" presId="urn:microsoft.com/office/officeart/2005/8/layout/vList6"/>
    <dgm:cxn modelId="{43431522-DB93-40F4-AA6C-4CBE7322EE44}" type="presOf" srcId="{6EAC3521-1684-42FE-B0B9-3407E1A498B3}" destId="{65C5F4F9-8C68-4C57-B9CE-B5AE65E85F6F}" srcOrd="0" destOrd="0" presId="urn:microsoft.com/office/officeart/2005/8/layout/vList6"/>
    <dgm:cxn modelId="{400EDB39-5B09-448C-AE5D-19E23F18818D}" srcId="{B258B754-3B67-45A9-9D30-346CC91B9B07}" destId="{AF323721-75A6-47D3-B1B1-8C02A9CBE4B8}" srcOrd="1" destOrd="0" parTransId="{90FC9711-A60A-4D3A-B508-83A0BCC3D7AA}" sibTransId="{67AAEE00-D0F8-4CA3-A6E5-1C94A7192F14}"/>
    <dgm:cxn modelId="{18CBDE4E-BDF4-4A12-A6E8-925C896A345A}" srcId="{FD798CAE-4B01-4551-8D4D-723D2C1C0018}" destId="{6EAC3521-1684-42FE-B0B9-3407E1A498B3}" srcOrd="0" destOrd="0" parTransId="{DA316840-6A89-4F85-BC3B-169FC40B7C52}" sibTransId="{7442E040-8695-402E-AFF5-13430CA94B59}"/>
    <dgm:cxn modelId="{67C5DE7A-DBE1-4C24-B8E4-9D418212A7D6}" srcId="{2FCC10E8-E462-4E41-AEB3-7C1B3A8DB9A1}" destId="{FD798CAE-4B01-4551-8D4D-723D2C1C0018}" srcOrd="1" destOrd="0" parTransId="{88969139-0E7D-42D6-A7FC-BFFF63B9FD51}" sibTransId="{61D04862-0FBB-4C89-B836-3123D9C98C4A}"/>
    <dgm:cxn modelId="{171F9CB4-CD60-4C07-9840-EF3479453D35}" type="presOf" srcId="{2FF0580E-19A2-4417-93FA-29E877103447}" destId="{B12DECBB-7529-4582-9F27-9E092BBDA551}" srcOrd="0" destOrd="0" presId="urn:microsoft.com/office/officeart/2005/8/layout/vList6"/>
    <dgm:cxn modelId="{78CAAAB7-5786-4735-82E0-F00CE3F8C879}" srcId="{FD798CAE-4B01-4551-8D4D-723D2C1C0018}" destId="{270FFDAC-9426-490F-BCE7-2F846B85808C}" srcOrd="1" destOrd="0" parTransId="{3DF47074-4ED9-4E35-9E86-EAE593924D51}" sibTransId="{AAFEAD88-6B57-48AC-8B45-94137044F228}"/>
    <dgm:cxn modelId="{46BD73DC-7B3B-4F37-8CF6-4A45606E2D43}" type="presOf" srcId="{FD798CAE-4B01-4551-8D4D-723D2C1C0018}" destId="{00E65406-FF43-4433-9BCA-A2B78A7D0902}" srcOrd="0" destOrd="0" presId="urn:microsoft.com/office/officeart/2005/8/layout/vList6"/>
    <dgm:cxn modelId="{94303AE8-E972-41AF-BCF4-267105AB2BB1}" srcId="{B258B754-3B67-45A9-9D30-346CC91B9B07}" destId="{2FF0580E-19A2-4417-93FA-29E877103447}" srcOrd="0" destOrd="0" parTransId="{1CC756A0-B02B-424E-8CDC-F24F45D438A3}" sibTransId="{79CC4D00-F075-480B-A1B6-A2DA3B370133}"/>
    <dgm:cxn modelId="{5990E2E8-358B-4F38-BBB2-1FA560EAE559}" type="presOf" srcId="{B258B754-3B67-45A9-9D30-346CC91B9B07}" destId="{46BAE518-0295-466D-AE18-AEFFDD8AEDFB}" srcOrd="0" destOrd="0" presId="urn:microsoft.com/office/officeart/2005/8/layout/vList6"/>
    <dgm:cxn modelId="{05FD1EE9-279A-4A52-92A2-15BE1A11D129}" type="presOf" srcId="{2FCC10E8-E462-4E41-AEB3-7C1B3A8DB9A1}" destId="{0CAD9CA3-6FBC-4C74-B23C-8069AAB8784D}" srcOrd="0" destOrd="0" presId="urn:microsoft.com/office/officeart/2005/8/layout/vList6"/>
    <dgm:cxn modelId="{0D5C7EEA-32D8-4E2D-BDDF-753DDC6FFA84}" srcId="{2FCC10E8-E462-4E41-AEB3-7C1B3A8DB9A1}" destId="{B258B754-3B67-45A9-9D30-346CC91B9B07}" srcOrd="0" destOrd="0" parTransId="{5AB0A829-3EB1-4151-923F-995151E7C559}" sibTransId="{BED45AF6-A949-4326-BDD7-A8ACEF25BD88}"/>
    <dgm:cxn modelId="{87EDF5F7-2BE8-4263-B3E3-41F1F55852A6}" type="presOf" srcId="{AF323721-75A6-47D3-B1B1-8C02A9CBE4B8}" destId="{B12DECBB-7529-4582-9F27-9E092BBDA551}" srcOrd="0" destOrd="1" presId="urn:microsoft.com/office/officeart/2005/8/layout/vList6"/>
    <dgm:cxn modelId="{5F9E5BF6-52AC-4BA0-86FE-1CF2670FFD42}" type="presParOf" srcId="{0CAD9CA3-6FBC-4C74-B23C-8069AAB8784D}" destId="{617ACB74-7E82-46FF-AB7D-9B8B0D7CC910}" srcOrd="0" destOrd="0" presId="urn:microsoft.com/office/officeart/2005/8/layout/vList6"/>
    <dgm:cxn modelId="{09B8F2CD-E7F3-4BD9-81BF-7090011D280A}" type="presParOf" srcId="{617ACB74-7E82-46FF-AB7D-9B8B0D7CC910}" destId="{46BAE518-0295-466D-AE18-AEFFDD8AEDFB}" srcOrd="0" destOrd="0" presId="urn:microsoft.com/office/officeart/2005/8/layout/vList6"/>
    <dgm:cxn modelId="{9843E527-28DB-45BB-B454-3DC57E500DD8}" type="presParOf" srcId="{617ACB74-7E82-46FF-AB7D-9B8B0D7CC910}" destId="{B12DECBB-7529-4582-9F27-9E092BBDA551}" srcOrd="1" destOrd="0" presId="urn:microsoft.com/office/officeart/2005/8/layout/vList6"/>
    <dgm:cxn modelId="{916E7F3E-6FE5-435E-B892-4D3E0CB25658}" type="presParOf" srcId="{0CAD9CA3-6FBC-4C74-B23C-8069AAB8784D}" destId="{3062ADEE-50DB-47A1-A664-8B515EC185F9}" srcOrd="1" destOrd="0" presId="urn:microsoft.com/office/officeart/2005/8/layout/vList6"/>
    <dgm:cxn modelId="{04D6E2E5-A917-4379-B9CA-D100D26D3C0C}" type="presParOf" srcId="{0CAD9CA3-6FBC-4C74-B23C-8069AAB8784D}" destId="{29C53732-C2EE-48EC-BBD5-B7F0BBC57C9A}" srcOrd="2" destOrd="0" presId="urn:microsoft.com/office/officeart/2005/8/layout/vList6"/>
    <dgm:cxn modelId="{4BF9259A-FE88-4EBB-A84E-97D7D5B00758}" type="presParOf" srcId="{29C53732-C2EE-48EC-BBD5-B7F0BBC57C9A}" destId="{00E65406-FF43-4433-9BCA-A2B78A7D0902}" srcOrd="0" destOrd="0" presId="urn:microsoft.com/office/officeart/2005/8/layout/vList6"/>
    <dgm:cxn modelId="{9BA92AE5-632D-4C60-B53C-095856B88235}" type="presParOf" srcId="{29C53732-C2EE-48EC-BBD5-B7F0BBC57C9A}" destId="{65C5F4F9-8C68-4C57-B9CE-B5AE65E85F6F}" srcOrd="1" destOrd="0" presId="urn:microsoft.com/office/officeart/2005/8/layout/vList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A246B8A7-BAF9-4FBE-8A6C-5D893C86ADA0}"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zh-CN" altLang="en-US"/>
        </a:p>
      </dgm:t>
    </dgm:pt>
    <dgm:pt modelId="{67600256-DC78-4E71-A893-E69F7096B899}">
      <dgm:prSet phldrT="[文本]" custT="1"/>
      <dgm:spPr/>
      <dgm:t>
        <a:bodyPr/>
        <a:lstStyle/>
        <a:p>
          <a:pPr>
            <a:buNone/>
          </a:pPr>
          <a:r>
            <a:rPr kumimoji="0" lang="zh-CN" altLang="en-US" sz="2000" i="0" u="none" strike="noStrike" cap="none" spc="0" normalizeH="0" baseline="0" noProof="1">
              <a:effectLst/>
              <a:uLnTx/>
              <a:uFillTx/>
              <a:latin typeface="宋体" panose="02010600030101010101" pitchFamily="2" charset="-122"/>
              <a:ea typeface="宋体" panose="02010600030101010101" pitchFamily="2" charset="-122"/>
              <a:cs typeface="宋体" panose="02010600030101010101" pitchFamily="2" charset="-122"/>
            </a:rPr>
            <a:t>“迅速”这个词具有模糊性。</a:t>
          </a:r>
          <a:endParaRPr lang="zh-CN" altLang="en-US" sz="2000" dirty="0"/>
        </a:p>
      </dgm:t>
    </dgm:pt>
    <dgm:pt modelId="{E5715C0B-262F-40F9-9317-8EF0645D261A}" cxnId="{ED9388B3-87FC-4C19-982A-4CB5E079C1E8}" type="parTrans">
      <dgm:prSet/>
      <dgm:spPr/>
      <dgm:t>
        <a:bodyPr/>
        <a:lstStyle/>
        <a:p>
          <a:endParaRPr lang="zh-CN" altLang="en-US" sz="2000">
            <a:solidFill>
              <a:schemeClr val="bg1"/>
            </a:solidFill>
          </a:endParaRPr>
        </a:p>
      </dgm:t>
    </dgm:pt>
    <dgm:pt modelId="{6D960108-82AC-44E6-B0DD-13CF2B0ACCC6}" cxnId="{ED9388B3-87FC-4C19-982A-4CB5E079C1E8}" type="sibTrans">
      <dgm:prSet/>
      <dgm:spPr/>
      <dgm:t>
        <a:bodyPr/>
        <a:lstStyle/>
        <a:p>
          <a:endParaRPr lang="zh-CN" altLang="en-US" sz="2000">
            <a:solidFill>
              <a:schemeClr val="bg1"/>
            </a:solidFill>
          </a:endParaRPr>
        </a:p>
      </dgm:t>
    </dgm:pt>
    <dgm:pt modelId="{F2FC93AD-88FC-4FE0-86D5-E6B9173C28C4}">
      <dgm:prSet phldrT="[文本]" custT="1"/>
      <dgm:spPr/>
      <dgm:t>
        <a:bodyPr/>
        <a:lstStyle/>
        <a:p>
          <a:pPr>
            <a:buNone/>
          </a:pPr>
          <a:r>
            <a:rPr kumimoji="0" lang="zh-CN" altLang="en-US" sz="2000" i="0" u="none" strike="noStrike" cap="none" spc="0" normalizeH="0" baseline="0" noProof="1">
              <a:effectLst/>
              <a:uLnTx/>
              <a:uFillTx/>
              <a:latin typeface="宋体" panose="02010600030101010101" pitchFamily="2" charset="-122"/>
              <a:ea typeface="宋体" panose="02010600030101010101" pitchFamily="2" charset="-122"/>
              <a:cs typeface="宋体" panose="02010600030101010101" pitchFamily="2" charset="-122"/>
            </a:rPr>
            <a:t>缺乏对出错报告内容的定义，表明该需求是不完整的，我们不清楚何时生成报告。</a:t>
          </a:r>
          <a:endParaRPr lang="zh-CN" altLang="en-US" sz="2000" dirty="0"/>
        </a:p>
      </dgm:t>
    </dgm:pt>
    <dgm:pt modelId="{3036DCEE-F4DB-4205-98A9-A405B0FA0258}" cxnId="{4745AA4A-F04F-4861-B7AC-DD3DEE479CFB}" type="parTrans">
      <dgm:prSet/>
      <dgm:spPr/>
      <dgm:t>
        <a:bodyPr/>
        <a:lstStyle/>
        <a:p>
          <a:endParaRPr lang="zh-CN" altLang="en-US" sz="2000">
            <a:solidFill>
              <a:schemeClr val="bg1"/>
            </a:solidFill>
          </a:endParaRPr>
        </a:p>
      </dgm:t>
    </dgm:pt>
    <dgm:pt modelId="{33D9BFF0-659C-472F-991F-067AF792769F}" cxnId="{4745AA4A-F04F-4861-B7AC-DD3DEE479CFB}" type="sibTrans">
      <dgm:prSet/>
      <dgm:spPr/>
      <dgm:t>
        <a:bodyPr/>
        <a:lstStyle/>
        <a:p>
          <a:endParaRPr lang="zh-CN" altLang="en-US" sz="2000">
            <a:solidFill>
              <a:schemeClr val="bg1"/>
            </a:solidFill>
          </a:endParaRPr>
        </a:p>
      </dgm:t>
    </dgm:pt>
    <dgm:pt modelId="{5FBC1802-CD32-4154-AA3C-9F1939E06F38}">
      <dgm:prSet phldrT="[文本]" custT="1"/>
      <dgm:spPr/>
      <dgm:t>
        <a:bodyPr/>
        <a:lstStyle/>
        <a:p>
          <a:pPr>
            <a:buNone/>
          </a:pPr>
          <a:r>
            <a:rPr kumimoji="0" lang="zh-CN" altLang="en-US" sz="2000" i="0" u="none" strike="noStrike" cap="none" spc="0" normalizeH="0" baseline="0" noProof="1">
              <a:effectLst/>
              <a:uLnTx/>
              <a:uFillTx/>
              <a:latin typeface="宋体" panose="02010600030101010101" pitchFamily="2" charset="-122"/>
              <a:ea typeface="宋体" panose="02010600030101010101" pitchFamily="2" charset="-122"/>
              <a:cs typeface="宋体" panose="02010600030101010101" pitchFamily="2" charset="-122"/>
            </a:rPr>
            <a:t>如何验证这个需求？找一些</a:t>
          </a:r>
          <a:r>
            <a:rPr kumimoji="0" lang="en-US" altLang="zh-CN" sz="2000" i="0" u="none" strike="noStrike" cap="none" spc="0" normalizeH="0" baseline="0" noProof="1">
              <a:effectLst/>
              <a:uLnTx/>
              <a:uFillTx/>
              <a:latin typeface="宋体" panose="02010600030101010101" pitchFamily="2" charset="-122"/>
              <a:ea typeface="宋体" panose="02010600030101010101" pitchFamily="2" charset="-122"/>
              <a:cs typeface="宋体" panose="02010600030101010101" pitchFamily="2" charset="-122"/>
            </a:rPr>
            <a:t>XML</a:t>
          </a:r>
          <a:r>
            <a:rPr kumimoji="0" lang="zh-CN" altLang="en-US" sz="2000" i="0" u="none" strike="noStrike" cap="none" spc="0" normalizeH="0" baseline="0" noProof="1">
              <a:effectLst/>
              <a:uLnTx/>
              <a:uFillTx/>
              <a:latin typeface="宋体" panose="02010600030101010101" pitchFamily="2" charset="-122"/>
              <a:ea typeface="宋体" panose="02010600030101010101" pitchFamily="2" charset="-122"/>
              <a:cs typeface="宋体" panose="02010600030101010101" pitchFamily="2" charset="-122"/>
            </a:rPr>
            <a:t>的初学者，看他们利用这个报告是否可以迅速排错</a:t>
          </a:r>
          <a:r>
            <a:rPr kumimoji="0" lang="en-US" altLang="zh-CN" sz="2000" i="0" u="none" strike="noStrike" cap="none" spc="0" normalizeH="0" baseline="0" noProof="1">
              <a:effectLst/>
              <a:uLnTx/>
              <a:uFillTx/>
              <a:latin typeface="宋体" panose="02010600030101010101" pitchFamily="2" charset="-122"/>
              <a:ea typeface="宋体" panose="02010600030101010101" pitchFamily="2" charset="-122"/>
              <a:cs typeface="宋体" panose="02010600030101010101" pitchFamily="2" charset="-122"/>
            </a:rPr>
            <a:t>?</a:t>
          </a:r>
          <a:endParaRPr lang="zh-CN" altLang="en-US" sz="2000" dirty="0"/>
        </a:p>
      </dgm:t>
    </dgm:pt>
    <dgm:pt modelId="{32558987-F280-45BF-BEE4-4C18ABA29C75}" cxnId="{14BCB4F9-A502-403C-8F3E-78BB55211A75}" type="parTrans">
      <dgm:prSet/>
      <dgm:spPr/>
      <dgm:t>
        <a:bodyPr/>
        <a:lstStyle/>
        <a:p>
          <a:endParaRPr lang="zh-CN" altLang="en-US" sz="2000">
            <a:solidFill>
              <a:schemeClr val="bg1"/>
            </a:solidFill>
          </a:endParaRPr>
        </a:p>
      </dgm:t>
    </dgm:pt>
    <dgm:pt modelId="{0F89E8D6-A04F-4FB2-84A2-514914668213}" cxnId="{14BCB4F9-A502-403C-8F3E-78BB55211A75}" type="sibTrans">
      <dgm:prSet/>
      <dgm:spPr/>
      <dgm:t>
        <a:bodyPr/>
        <a:lstStyle/>
        <a:p>
          <a:endParaRPr lang="zh-CN" altLang="en-US" sz="2000">
            <a:solidFill>
              <a:schemeClr val="bg1"/>
            </a:solidFill>
          </a:endParaRPr>
        </a:p>
      </dgm:t>
    </dgm:pt>
    <dgm:pt modelId="{7B227020-F665-4654-9AB3-EBDE25DAEA15}">
      <dgm:prSet phldrT="[文本]" custT="1"/>
      <dgm:spPr/>
      <dgm:t>
        <a:bodyPr/>
        <a:lstStyle/>
        <a:p>
          <a:pPr>
            <a:buNone/>
          </a:pPr>
          <a:r>
            <a:rPr kumimoji="0" lang="en-US" altLang="zh-CN" sz="2000" i="0" u="none" strike="noStrike" cap="none" spc="0" normalizeH="0" baseline="0" noProof="1">
              <a:effectLst/>
              <a:uLnTx/>
              <a:uFillTx/>
              <a:latin typeface="宋体" panose="02010600030101010101" pitchFamily="2" charset="-122"/>
              <a:ea typeface="宋体" panose="02010600030101010101" pitchFamily="2" charset="-122"/>
              <a:cs typeface="宋体" panose="02010600030101010101" pitchFamily="2" charset="-122"/>
            </a:rPr>
            <a:t>HTML</a:t>
          </a:r>
          <a:r>
            <a:rPr kumimoji="0" lang="zh-CN" altLang="en-US" sz="2000" i="0" u="none" strike="noStrike" cap="none" spc="0" normalizeH="0" baseline="0" noProof="1">
              <a:effectLst/>
              <a:uLnTx/>
              <a:uFillTx/>
              <a:latin typeface="宋体" panose="02010600030101010101" pitchFamily="2" charset="-122"/>
              <a:ea typeface="宋体" panose="02010600030101010101" pitchFamily="2" charset="-122"/>
              <a:cs typeface="宋体" panose="02010600030101010101" pitchFamily="2" charset="-122"/>
            </a:rPr>
            <a:t>初学者使用的是分析程序还是出错报告。并且何时生成这样的报告</a:t>
          </a:r>
          <a:r>
            <a:rPr lang="en-US" altLang="zh-CN" sz="2000" spc="0" noProof="1">
              <a:latin typeface="宋体" panose="02010600030101010101" pitchFamily="2" charset="-122"/>
              <a:ea typeface="宋体" panose="02010600030101010101" pitchFamily="2" charset="-122"/>
              <a:cs typeface="宋体" panose="02010600030101010101" pitchFamily="2" charset="-122"/>
            </a:rPr>
            <a:t>?</a:t>
          </a:r>
          <a:endParaRPr lang="zh-CN" altLang="en-US" sz="2000" dirty="0"/>
        </a:p>
      </dgm:t>
    </dgm:pt>
    <dgm:pt modelId="{68E1B01C-BC87-4BDE-8426-CF8715381534}" cxnId="{627AE663-ABB5-4AAF-A34E-0663C2DB4E2B}" type="parTrans">
      <dgm:prSet/>
      <dgm:spPr/>
      <dgm:t>
        <a:bodyPr/>
        <a:lstStyle/>
        <a:p>
          <a:endParaRPr lang="zh-CN" altLang="en-US" sz="2000">
            <a:solidFill>
              <a:schemeClr val="bg1"/>
            </a:solidFill>
          </a:endParaRPr>
        </a:p>
      </dgm:t>
    </dgm:pt>
    <dgm:pt modelId="{ED9B2C8F-0142-45CE-AD90-87DE139236A1}" cxnId="{627AE663-ABB5-4AAF-A34E-0663C2DB4E2B}" type="sibTrans">
      <dgm:prSet/>
      <dgm:spPr/>
      <dgm:t>
        <a:bodyPr/>
        <a:lstStyle/>
        <a:p>
          <a:endParaRPr lang="zh-CN" altLang="en-US" sz="2000">
            <a:solidFill>
              <a:schemeClr val="bg1"/>
            </a:solidFill>
          </a:endParaRPr>
        </a:p>
      </dgm:t>
    </dgm:pt>
    <dgm:pt modelId="{A8DB7BDD-EB4E-444A-BA56-807D7A2FB9E0}" type="pres">
      <dgm:prSet presAssocID="{A246B8A7-BAF9-4FBE-8A6C-5D893C86ADA0}" presName="Name0" presStyleCnt="0">
        <dgm:presLayoutVars>
          <dgm:chMax val="7"/>
          <dgm:chPref val="7"/>
          <dgm:dir/>
        </dgm:presLayoutVars>
      </dgm:prSet>
      <dgm:spPr/>
    </dgm:pt>
    <dgm:pt modelId="{30106C41-99CC-42A5-A603-68B601BA4CDD}" type="pres">
      <dgm:prSet presAssocID="{A246B8A7-BAF9-4FBE-8A6C-5D893C86ADA0}" presName="Name1" presStyleCnt="0"/>
      <dgm:spPr/>
    </dgm:pt>
    <dgm:pt modelId="{8C1EB09D-D17D-4FF1-901C-60BFEB09D548}" type="pres">
      <dgm:prSet presAssocID="{A246B8A7-BAF9-4FBE-8A6C-5D893C86ADA0}" presName="cycle" presStyleCnt="0"/>
      <dgm:spPr/>
    </dgm:pt>
    <dgm:pt modelId="{9800AF8A-842A-4B9D-9240-28356E643B45}" type="pres">
      <dgm:prSet presAssocID="{A246B8A7-BAF9-4FBE-8A6C-5D893C86ADA0}" presName="srcNode" presStyleLbl="node1" presStyleIdx="0" presStyleCnt="4"/>
      <dgm:spPr/>
    </dgm:pt>
    <dgm:pt modelId="{4A9EAE53-532E-4D8D-82C4-EA38931C8270}" type="pres">
      <dgm:prSet presAssocID="{A246B8A7-BAF9-4FBE-8A6C-5D893C86ADA0}" presName="conn" presStyleLbl="parChTrans1D2" presStyleIdx="0" presStyleCnt="1"/>
      <dgm:spPr/>
    </dgm:pt>
    <dgm:pt modelId="{381E9196-185D-43EF-A118-07729CF33450}" type="pres">
      <dgm:prSet presAssocID="{A246B8A7-BAF9-4FBE-8A6C-5D893C86ADA0}" presName="extraNode" presStyleLbl="node1" presStyleIdx="0" presStyleCnt="4"/>
      <dgm:spPr/>
    </dgm:pt>
    <dgm:pt modelId="{8ABB93ED-6C22-4040-98EE-792C3D1C184C}" type="pres">
      <dgm:prSet presAssocID="{A246B8A7-BAF9-4FBE-8A6C-5D893C86ADA0}" presName="dstNode" presStyleLbl="node1" presStyleIdx="0" presStyleCnt="4"/>
      <dgm:spPr/>
    </dgm:pt>
    <dgm:pt modelId="{73336572-A904-402B-AFD1-8B7D296288AD}" type="pres">
      <dgm:prSet presAssocID="{67600256-DC78-4E71-A893-E69F7096B899}" presName="text_1" presStyleLbl="node1" presStyleIdx="0" presStyleCnt="4">
        <dgm:presLayoutVars>
          <dgm:bulletEnabled val="1"/>
        </dgm:presLayoutVars>
      </dgm:prSet>
      <dgm:spPr/>
    </dgm:pt>
    <dgm:pt modelId="{CF8663AE-8A99-4AED-A131-7E40DB44082A}" type="pres">
      <dgm:prSet presAssocID="{67600256-DC78-4E71-A893-E69F7096B899}" presName="accent_1" presStyleCnt="0"/>
      <dgm:spPr/>
    </dgm:pt>
    <dgm:pt modelId="{FB17D3FB-946F-4CB1-A69B-077A348B7E0D}" type="pres">
      <dgm:prSet presAssocID="{67600256-DC78-4E71-A893-E69F7096B899}" presName="accentRepeatNode" presStyleLbl="solidFgAcc1" presStyleIdx="0" presStyleCnt="4"/>
      <dgm:spPr/>
    </dgm:pt>
    <dgm:pt modelId="{AE7D859B-5130-4F68-A15F-F895D932597C}" type="pres">
      <dgm:prSet presAssocID="{F2FC93AD-88FC-4FE0-86D5-E6B9173C28C4}" presName="text_2" presStyleLbl="node1" presStyleIdx="1" presStyleCnt="4">
        <dgm:presLayoutVars>
          <dgm:bulletEnabled val="1"/>
        </dgm:presLayoutVars>
      </dgm:prSet>
      <dgm:spPr/>
    </dgm:pt>
    <dgm:pt modelId="{D79FAC75-EC58-42C7-B023-FD0E768BFCBF}" type="pres">
      <dgm:prSet presAssocID="{F2FC93AD-88FC-4FE0-86D5-E6B9173C28C4}" presName="accent_2" presStyleCnt="0"/>
      <dgm:spPr/>
    </dgm:pt>
    <dgm:pt modelId="{A6065662-58EA-4681-8AFA-DA62441940E9}" type="pres">
      <dgm:prSet presAssocID="{F2FC93AD-88FC-4FE0-86D5-E6B9173C28C4}" presName="accentRepeatNode" presStyleLbl="solidFgAcc1" presStyleIdx="1" presStyleCnt="4"/>
      <dgm:spPr/>
    </dgm:pt>
    <dgm:pt modelId="{ECAAF5F2-F14E-40A5-87BA-29255ADF9279}" type="pres">
      <dgm:prSet presAssocID="{5FBC1802-CD32-4154-AA3C-9F1939E06F38}" presName="text_3" presStyleLbl="node1" presStyleIdx="2" presStyleCnt="4">
        <dgm:presLayoutVars>
          <dgm:bulletEnabled val="1"/>
        </dgm:presLayoutVars>
      </dgm:prSet>
      <dgm:spPr/>
    </dgm:pt>
    <dgm:pt modelId="{DF12364B-2BB8-4EA3-A099-0FF0CF11944A}" type="pres">
      <dgm:prSet presAssocID="{5FBC1802-CD32-4154-AA3C-9F1939E06F38}" presName="accent_3" presStyleCnt="0"/>
      <dgm:spPr/>
    </dgm:pt>
    <dgm:pt modelId="{87233E0D-1CFB-44C6-A822-DA9E6B1EE67B}" type="pres">
      <dgm:prSet presAssocID="{5FBC1802-CD32-4154-AA3C-9F1939E06F38}" presName="accentRepeatNode" presStyleLbl="solidFgAcc1" presStyleIdx="2" presStyleCnt="4"/>
      <dgm:spPr/>
    </dgm:pt>
    <dgm:pt modelId="{30ED24A7-74C5-40C4-98C3-9EB1627CE715}" type="pres">
      <dgm:prSet presAssocID="{7B227020-F665-4654-9AB3-EBDE25DAEA15}" presName="text_4" presStyleLbl="node1" presStyleIdx="3" presStyleCnt="4">
        <dgm:presLayoutVars>
          <dgm:bulletEnabled val="1"/>
        </dgm:presLayoutVars>
      </dgm:prSet>
      <dgm:spPr/>
    </dgm:pt>
    <dgm:pt modelId="{22A3AC55-2FB3-4C41-9D52-BC86642B5B19}" type="pres">
      <dgm:prSet presAssocID="{7B227020-F665-4654-9AB3-EBDE25DAEA15}" presName="accent_4" presStyleCnt="0"/>
      <dgm:spPr/>
    </dgm:pt>
    <dgm:pt modelId="{1C0AC0CE-0BB9-4E6B-A023-94ACFD196129}" type="pres">
      <dgm:prSet presAssocID="{7B227020-F665-4654-9AB3-EBDE25DAEA15}" presName="accentRepeatNode" presStyleLbl="solidFgAcc1" presStyleIdx="3" presStyleCnt="4"/>
      <dgm:spPr/>
    </dgm:pt>
  </dgm:ptLst>
  <dgm:cxnLst>
    <dgm:cxn modelId="{E250BF09-0A5C-4708-99C3-D62065883BD3}" type="presOf" srcId="{F2FC93AD-88FC-4FE0-86D5-E6B9173C28C4}" destId="{AE7D859B-5130-4F68-A15F-F895D932597C}" srcOrd="0" destOrd="0" presId="urn:microsoft.com/office/officeart/2008/layout/VerticalCurvedList"/>
    <dgm:cxn modelId="{DB76AF36-1D4D-4541-BFE5-6C95C3603427}" type="presOf" srcId="{6D960108-82AC-44E6-B0DD-13CF2B0ACCC6}" destId="{4A9EAE53-532E-4D8D-82C4-EA38931C8270}" srcOrd="0" destOrd="0" presId="urn:microsoft.com/office/officeart/2008/layout/VerticalCurvedList"/>
    <dgm:cxn modelId="{FC5CC461-03EE-416D-BBA1-B1B254C2948D}" type="presOf" srcId="{A246B8A7-BAF9-4FBE-8A6C-5D893C86ADA0}" destId="{A8DB7BDD-EB4E-444A-BA56-807D7A2FB9E0}" srcOrd="0" destOrd="0" presId="urn:microsoft.com/office/officeart/2008/layout/VerticalCurvedList"/>
    <dgm:cxn modelId="{627AE663-ABB5-4AAF-A34E-0663C2DB4E2B}" srcId="{A246B8A7-BAF9-4FBE-8A6C-5D893C86ADA0}" destId="{7B227020-F665-4654-9AB3-EBDE25DAEA15}" srcOrd="3" destOrd="0" parTransId="{68E1B01C-BC87-4BDE-8426-CF8715381534}" sibTransId="{ED9B2C8F-0142-45CE-AD90-87DE139236A1}"/>
    <dgm:cxn modelId="{4745AA4A-F04F-4861-B7AC-DD3DEE479CFB}" srcId="{A246B8A7-BAF9-4FBE-8A6C-5D893C86ADA0}" destId="{F2FC93AD-88FC-4FE0-86D5-E6B9173C28C4}" srcOrd="1" destOrd="0" parTransId="{3036DCEE-F4DB-4205-98A9-A405B0FA0258}" sibTransId="{33D9BFF0-659C-472F-991F-067AF792769F}"/>
    <dgm:cxn modelId="{97D93C5A-756A-4030-A5FC-071DAD181CB5}" type="presOf" srcId="{67600256-DC78-4E71-A893-E69F7096B899}" destId="{73336572-A904-402B-AFD1-8B7D296288AD}" srcOrd="0" destOrd="0" presId="urn:microsoft.com/office/officeart/2008/layout/VerticalCurvedList"/>
    <dgm:cxn modelId="{ED9388B3-87FC-4C19-982A-4CB5E079C1E8}" srcId="{A246B8A7-BAF9-4FBE-8A6C-5D893C86ADA0}" destId="{67600256-DC78-4E71-A893-E69F7096B899}" srcOrd="0" destOrd="0" parTransId="{E5715C0B-262F-40F9-9317-8EF0645D261A}" sibTransId="{6D960108-82AC-44E6-B0DD-13CF2B0ACCC6}"/>
    <dgm:cxn modelId="{09876ECA-2E5A-4066-AB73-83E5DF0431CF}" type="presOf" srcId="{7B227020-F665-4654-9AB3-EBDE25DAEA15}" destId="{30ED24A7-74C5-40C4-98C3-9EB1627CE715}" srcOrd="0" destOrd="0" presId="urn:microsoft.com/office/officeart/2008/layout/VerticalCurvedList"/>
    <dgm:cxn modelId="{8DDA20DF-EB6F-403A-BF84-0B86A33700BA}" type="presOf" srcId="{5FBC1802-CD32-4154-AA3C-9F1939E06F38}" destId="{ECAAF5F2-F14E-40A5-87BA-29255ADF9279}" srcOrd="0" destOrd="0" presId="urn:microsoft.com/office/officeart/2008/layout/VerticalCurvedList"/>
    <dgm:cxn modelId="{14BCB4F9-A502-403C-8F3E-78BB55211A75}" srcId="{A246B8A7-BAF9-4FBE-8A6C-5D893C86ADA0}" destId="{5FBC1802-CD32-4154-AA3C-9F1939E06F38}" srcOrd="2" destOrd="0" parTransId="{32558987-F280-45BF-BEE4-4C18ABA29C75}" sibTransId="{0F89E8D6-A04F-4FB2-84A2-514914668213}"/>
    <dgm:cxn modelId="{7028CB97-8B3E-4BBC-B4E4-82BE0D0D90DD}" type="presParOf" srcId="{A8DB7BDD-EB4E-444A-BA56-807D7A2FB9E0}" destId="{30106C41-99CC-42A5-A603-68B601BA4CDD}" srcOrd="0" destOrd="0" presId="urn:microsoft.com/office/officeart/2008/layout/VerticalCurvedList"/>
    <dgm:cxn modelId="{64DB824E-3713-4522-9947-A946D1A6A8F8}" type="presParOf" srcId="{30106C41-99CC-42A5-A603-68B601BA4CDD}" destId="{8C1EB09D-D17D-4FF1-901C-60BFEB09D548}" srcOrd="0" destOrd="0" presId="urn:microsoft.com/office/officeart/2008/layout/VerticalCurvedList"/>
    <dgm:cxn modelId="{C150B4A1-99A0-490C-B2ED-0D4A08CC0A45}" type="presParOf" srcId="{8C1EB09D-D17D-4FF1-901C-60BFEB09D548}" destId="{9800AF8A-842A-4B9D-9240-28356E643B45}" srcOrd="0" destOrd="0" presId="urn:microsoft.com/office/officeart/2008/layout/VerticalCurvedList"/>
    <dgm:cxn modelId="{CBA0960E-DE6F-45CF-BE38-603CFAE17F39}" type="presParOf" srcId="{8C1EB09D-D17D-4FF1-901C-60BFEB09D548}" destId="{4A9EAE53-532E-4D8D-82C4-EA38931C8270}" srcOrd="1" destOrd="0" presId="urn:microsoft.com/office/officeart/2008/layout/VerticalCurvedList"/>
    <dgm:cxn modelId="{AB318B7D-DF76-424E-A2B1-263C18D804FB}" type="presParOf" srcId="{8C1EB09D-D17D-4FF1-901C-60BFEB09D548}" destId="{381E9196-185D-43EF-A118-07729CF33450}" srcOrd="2" destOrd="0" presId="urn:microsoft.com/office/officeart/2008/layout/VerticalCurvedList"/>
    <dgm:cxn modelId="{A7B7A71F-FF10-40D5-9E54-7050487E82F0}" type="presParOf" srcId="{8C1EB09D-D17D-4FF1-901C-60BFEB09D548}" destId="{8ABB93ED-6C22-4040-98EE-792C3D1C184C}" srcOrd="3" destOrd="0" presId="urn:microsoft.com/office/officeart/2008/layout/VerticalCurvedList"/>
    <dgm:cxn modelId="{6EC2357B-B341-4015-ADE1-19044E775AB2}" type="presParOf" srcId="{30106C41-99CC-42A5-A603-68B601BA4CDD}" destId="{73336572-A904-402B-AFD1-8B7D296288AD}" srcOrd="1" destOrd="0" presId="urn:microsoft.com/office/officeart/2008/layout/VerticalCurvedList"/>
    <dgm:cxn modelId="{FB7C2AB1-B7BC-4E65-99F8-A04D07645958}" type="presParOf" srcId="{30106C41-99CC-42A5-A603-68B601BA4CDD}" destId="{CF8663AE-8A99-4AED-A131-7E40DB44082A}" srcOrd="2" destOrd="0" presId="urn:microsoft.com/office/officeart/2008/layout/VerticalCurvedList"/>
    <dgm:cxn modelId="{5FC9C6A7-89EC-4F72-A0DB-F48BB5C29B3D}" type="presParOf" srcId="{CF8663AE-8A99-4AED-A131-7E40DB44082A}" destId="{FB17D3FB-946F-4CB1-A69B-077A348B7E0D}" srcOrd="0" destOrd="0" presId="urn:microsoft.com/office/officeart/2008/layout/VerticalCurvedList"/>
    <dgm:cxn modelId="{31C77F6A-C718-49E1-B6AD-D9080C47034A}" type="presParOf" srcId="{30106C41-99CC-42A5-A603-68B601BA4CDD}" destId="{AE7D859B-5130-4F68-A15F-F895D932597C}" srcOrd="3" destOrd="0" presId="urn:microsoft.com/office/officeart/2008/layout/VerticalCurvedList"/>
    <dgm:cxn modelId="{91474736-A7D1-4C80-911B-AFBF8D18CE46}" type="presParOf" srcId="{30106C41-99CC-42A5-A603-68B601BA4CDD}" destId="{D79FAC75-EC58-42C7-B023-FD0E768BFCBF}" srcOrd="4" destOrd="0" presId="urn:microsoft.com/office/officeart/2008/layout/VerticalCurvedList"/>
    <dgm:cxn modelId="{12DADCB4-C8C5-4DC2-A735-C55C0DA72F63}" type="presParOf" srcId="{D79FAC75-EC58-42C7-B023-FD0E768BFCBF}" destId="{A6065662-58EA-4681-8AFA-DA62441940E9}" srcOrd="0" destOrd="0" presId="urn:microsoft.com/office/officeart/2008/layout/VerticalCurvedList"/>
    <dgm:cxn modelId="{6F183157-FB9E-4512-9BE1-62E1259838FA}" type="presParOf" srcId="{30106C41-99CC-42A5-A603-68B601BA4CDD}" destId="{ECAAF5F2-F14E-40A5-87BA-29255ADF9279}" srcOrd="5" destOrd="0" presId="urn:microsoft.com/office/officeart/2008/layout/VerticalCurvedList"/>
    <dgm:cxn modelId="{F56CA017-FB1B-4B93-AE72-01436801FDE6}" type="presParOf" srcId="{30106C41-99CC-42A5-A603-68B601BA4CDD}" destId="{DF12364B-2BB8-4EA3-A099-0FF0CF11944A}" srcOrd="6" destOrd="0" presId="urn:microsoft.com/office/officeart/2008/layout/VerticalCurvedList"/>
    <dgm:cxn modelId="{E59A43FA-FA7B-404D-A939-C90A701750FF}" type="presParOf" srcId="{DF12364B-2BB8-4EA3-A099-0FF0CF11944A}" destId="{87233E0D-1CFB-44C6-A822-DA9E6B1EE67B}" srcOrd="0" destOrd="0" presId="urn:microsoft.com/office/officeart/2008/layout/VerticalCurvedList"/>
    <dgm:cxn modelId="{738F993F-9E2C-4901-AF4D-56FE4F5361E4}" type="presParOf" srcId="{30106C41-99CC-42A5-A603-68B601BA4CDD}" destId="{30ED24A7-74C5-40C4-98C3-9EB1627CE715}" srcOrd="7" destOrd="0" presId="urn:microsoft.com/office/officeart/2008/layout/VerticalCurvedList"/>
    <dgm:cxn modelId="{4B78269D-531F-48E6-BBAA-2F89007FC238}" type="presParOf" srcId="{30106C41-99CC-42A5-A603-68B601BA4CDD}" destId="{22A3AC55-2FB3-4C41-9D52-BC86642B5B19}" srcOrd="8" destOrd="0" presId="urn:microsoft.com/office/officeart/2008/layout/VerticalCurvedList"/>
    <dgm:cxn modelId="{2D46BD11-FB89-4C45-86D9-FB2E30B3938F}" type="presParOf" srcId="{22A3AC55-2FB3-4C41-9D52-BC86642B5B19}" destId="{1C0AC0CE-0BB9-4E6B-A023-94ACFD196129}"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4BE6CE95-E708-49C2-9AC5-6A6A1B619BCC}" type="doc">
      <dgm:prSet loTypeId="urn:microsoft.com/office/officeart/2005/8/layout/hierarchy4" loCatId="relationship" qsTypeId="urn:microsoft.com/office/officeart/2005/8/quickstyle/simple5" qsCatId="simple" csTypeId="urn:microsoft.com/office/officeart/2005/8/colors/accent1_3" csCatId="accent1" phldr="1"/>
      <dgm:spPr/>
      <dgm:t>
        <a:bodyPr/>
        <a:lstStyle/>
        <a:p>
          <a:endParaRPr lang="zh-CN" altLang="en-US"/>
        </a:p>
      </dgm:t>
    </dgm:pt>
    <dgm:pt modelId="{DA7D7A01-3514-499D-92DD-99ABBA491C61}">
      <dgm:prSet phldrT="[文本]" phldr="0" custT="1"/>
      <dgm:spPr>
        <a:solidFill>
          <a:srgbClr val="336CAB"/>
        </a:solidFill>
      </dgm:spPr>
      <dgm:t>
        <a:bodyPr vert="horz" wrap="square"/>
        <a:p>
          <a:pPr algn="l">
            <a:lnSpc>
              <a:spcPct val="100000"/>
            </a:lnSpc>
            <a:spcBef>
              <a:spcPct val="0"/>
            </a:spcBef>
            <a:spcAft>
              <a:spcPct val="35000"/>
            </a:spcAft>
          </a:pPr>
          <a:r>
            <a:rPr lang="en-US" altLang="zh-CN" sz="2400" b="1"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如果可能的话</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，应当根据主货物编号列表在线确认所输入的货物编号。</a:t>
          </a:r>
          <a:r>
            <a:rPr lang="zh-CN" altLang="en-US" sz="2400" b="1" dirty="0"/>
            <a:t/>
          </a:r>
          <a:endParaRPr lang="zh-CN" altLang="en-US" sz="2400" b="1" dirty="0"/>
        </a:p>
      </dgm:t>
    </dgm:pt>
    <dgm:pt modelId="{5A31A7CD-C452-4D22-A093-7A525DD3DEAD}" cxnId="{64F174E3-2C4C-4398-80AE-5FB94EE2DD83}" type="parTrans">
      <dgm:prSet/>
      <dgm:spPr/>
      <dgm:t>
        <a:bodyPr/>
        <a:lstStyle/>
        <a:p>
          <a:endParaRPr lang="zh-CN" altLang="en-US"/>
        </a:p>
      </dgm:t>
    </dgm:pt>
    <dgm:pt modelId="{4449DAAC-C4E2-4274-9BDB-482AABD5EBA9}" cxnId="{64F174E3-2C4C-4398-80AE-5FB94EE2DD83}" type="sibTrans">
      <dgm:prSet/>
      <dgm:spPr/>
      <dgm:t>
        <a:bodyPr/>
        <a:lstStyle/>
        <a:p>
          <a:endParaRPr lang="zh-CN" altLang="en-US"/>
        </a:p>
      </dgm:t>
    </dgm:pt>
    <dgm:pt modelId="{C8CC2F0A-64E5-44CE-B591-AF302F3D99B2}">
      <dgm:prSet phldrT="[文本]" phldr="0" custT="1"/>
      <dgm:spPr>
        <a:solidFill>
          <a:srgbClr val="336CAB"/>
        </a:solidFill>
      </dgm:spPr>
      <dgm:t>
        <a:bodyPr vert="horz" wrap="square"/>
        <a:p>
          <a:pPr algn="l">
            <a:lnSpc>
              <a:spcPct val="100000"/>
            </a:lnSpc>
            <a:spcBef>
              <a:spcPct val="0"/>
            </a:spcBef>
            <a:spcAft>
              <a:spcPct val="35000"/>
            </a:spcAft>
          </a:pPr>
          <a:r>
            <a:rPr lang="zh-CN" altLang="en-US" sz="2200" dirty="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“如果可能的话”</a:t>
          </a:r>
          <a:r>
            <a:rPr lang="zh-CN" altLang="en-US" sz="2200" dirty="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这句话意味着什么</a:t>
          </a:r>
          <a:r>
            <a:rPr lang="en-US" altLang="zh-CN" sz="2200" dirty="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200" dirty="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该需求是否在技术上可行</a:t>
          </a:r>
          <a:r>
            <a:rPr lang="en-US" altLang="zh-CN" sz="2200" dirty="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200" dirty="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是否可以在线访问主货物编号列表</a:t>
          </a:r>
          <a:r>
            <a:rPr lang="en-US" altLang="zh-CN" sz="2200" dirty="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200" dirty="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如果你不能确信是否可以递交一个请求，那么就使用</a:t>
          </a:r>
          <a:r>
            <a:rPr lang="zh-CN" altLang="en-US" sz="22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“待确定”</a:t>
          </a:r>
          <a:r>
            <a:rPr lang="en-US" altLang="zh-CN" sz="22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(TBD</a:t>
          </a:r>
          <a:r>
            <a:rPr lang="en-US" altLang="zh-CN" sz="2200" dirty="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200" dirty="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来表示未解决的问题。这个需求是不完整的，因为它并没有指明如果确认通过或失败，将会发生什么情况。</a:t>
          </a:r>
          <a:r>
            <a:rPr lang="zh-CN" altLang="en-US" sz="2200" dirty="0">
              <a:solidFill>
                <a:schemeClr val="bg1"/>
              </a:solidFill>
            </a:rPr>
            <a:t/>
          </a:r>
          <a:endParaRPr lang="zh-CN" altLang="en-US" sz="2200" dirty="0">
            <a:solidFill>
              <a:schemeClr val="bg1"/>
            </a:solidFill>
          </a:endParaRPr>
        </a:p>
      </dgm:t>
    </dgm:pt>
    <dgm:pt modelId="{DC8A31BF-3B46-4B1C-95D4-DCC4EA7C0A53}" cxnId="{9191C734-E820-4BDE-A058-88B4E56D3F7D}" type="parTrans">
      <dgm:prSet/>
      <dgm:spPr/>
      <dgm:t>
        <a:bodyPr/>
        <a:lstStyle/>
        <a:p>
          <a:endParaRPr lang="zh-CN" altLang="en-US"/>
        </a:p>
      </dgm:t>
    </dgm:pt>
    <dgm:pt modelId="{06DDA0B0-CDDA-4A21-9685-B5A08F58B9F1}" cxnId="{9191C734-E820-4BDE-A058-88B4E56D3F7D}" type="sibTrans">
      <dgm:prSet/>
      <dgm:spPr/>
      <dgm:t>
        <a:bodyPr/>
        <a:lstStyle/>
        <a:p>
          <a:endParaRPr lang="zh-CN" altLang="en-US"/>
        </a:p>
      </dgm:t>
    </dgm:pt>
    <dgm:pt modelId="{4738174C-5102-47DD-996D-DFCAC26061C8}">
      <dgm:prSet phldrT="[文本]" phldr="0" custT="1"/>
      <dgm:spPr>
        <a:solidFill>
          <a:srgbClr val="336CAB"/>
        </a:solidFill>
      </dgm:spPr>
      <dgm:t>
        <a:bodyPr vert="horz" wrap="square"/>
        <a:p>
          <a:pPr algn="l">
            <a:lnSpc>
              <a:spcPct val="100000"/>
            </a:lnSpc>
            <a:spcBef>
              <a:spcPct val="0"/>
            </a:spcBef>
            <a:spcAft>
              <a:spcPct val="35000"/>
            </a:spcAft>
          </a:pPr>
          <a:r>
            <a:rPr lang="zh-CN" altLang="en-US" sz="2200" dirty="0">
              <a:latin typeface="宋体" panose="02010600030101010101" pitchFamily="2" charset="-122"/>
              <a:ea typeface="宋体" panose="02010600030101010101" pitchFamily="2" charset="-122"/>
              <a:cs typeface="宋体" panose="02010600030101010101" pitchFamily="2" charset="-122"/>
              <a:sym typeface="+mn-ea"/>
            </a:rPr>
            <a:t>    应该尽量避免使用不精确的词汇，例如“应当”。客户可能需要这个功能或者不需要这个功能。一些需求规格说明利用关键词之间微妙的差别如“应当”，“必须”和“可能”来指明重要性。应使用</a:t>
          </a:r>
          <a:r>
            <a:rPr lang="zh-CN" altLang="en-US" sz="22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“必须”或“将要”</a:t>
          </a:r>
          <a:r>
            <a:rPr lang="zh-CN" altLang="en-US" sz="2200" dirty="0">
              <a:latin typeface="宋体" panose="02010600030101010101" pitchFamily="2" charset="-122"/>
              <a:ea typeface="宋体" panose="02010600030101010101" pitchFamily="2" charset="-122"/>
              <a:cs typeface="宋体" panose="02010600030101010101" pitchFamily="2" charset="-122"/>
              <a:sym typeface="+mn-ea"/>
            </a:rPr>
            <a:t>来明确说明需求的目的并且明确指定其优先级。</a:t>
          </a:r>
          <a:r>
            <a:rPr lang="zh-CN" altLang="en-US" sz="2200" dirty="0"/>
            <a:t/>
          </a:r>
          <a:endParaRPr lang="zh-CN" altLang="en-US" sz="2200" dirty="0"/>
        </a:p>
      </dgm:t>
    </dgm:pt>
    <dgm:pt modelId="{F1A15863-B45F-4CB5-AA3E-CD27B37395F5}" cxnId="{58C15716-CAF0-419D-B753-F38D19EC1336}" type="parTrans">
      <dgm:prSet/>
      <dgm:spPr/>
      <dgm:t>
        <a:bodyPr/>
        <a:lstStyle/>
        <a:p>
          <a:endParaRPr lang="zh-CN" altLang="en-US"/>
        </a:p>
      </dgm:t>
    </dgm:pt>
    <dgm:pt modelId="{FAE94EEA-3B49-4421-B6E8-C7EF0AB6CE59}" cxnId="{58C15716-CAF0-419D-B753-F38D19EC1336}" type="sibTrans">
      <dgm:prSet/>
      <dgm:spPr/>
      <dgm:t>
        <a:bodyPr/>
        <a:lstStyle/>
        <a:p>
          <a:endParaRPr lang="zh-CN" altLang="en-US"/>
        </a:p>
      </dgm:t>
    </dgm:pt>
    <dgm:pt modelId="{F157B5F9-7BC7-4D01-9DA5-11274256F404}" type="pres">
      <dgm:prSet presAssocID="{4BE6CE95-E708-49C2-9AC5-6A6A1B619BCC}" presName="Name0" presStyleCnt="0">
        <dgm:presLayoutVars>
          <dgm:chPref val="1"/>
          <dgm:dir/>
          <dgm:animOne val="branch"/>
          <dgm:animLvl val="lvl"/>
          <dgm:resizeHandles/>
        </dgm:presLayoutVars>
      </dgm:prSet>
      <dgm:spPr/>
    </dgm:pt>
    <dgm:pt modelId="{EDC788B2-FBA1-4A49-A645-4A1AF4DB3975}" type="pres">
      <dgm:prSet presAssocID="{DA7D7A01-3514-499D-92DD-99ABBA491C61}" presName="vertOne" presStyleCnt="0"/>
      <dgm:spPr/>
    </dgm:pt>
    <dgm:pt modelId="{8B7E150F-BFEA-49A9-A27C-60E451C649FB}" type="pres">
      <dgm:prSet presAssocID="{DA7D7A01-3514-499D-92DD-99ABBA491C61}" presName="txOne" presStyleLbl="node0" presStyleIdx="0" presStyleCnt="1" custScaleY="23568" custLinFactNeighborX="166" custLinFactNeighborY="-18031">
        <dgm:presLayoutVars>
          <dgm:chPref val="3"/>
        </dgm:presLayoutVars>
      </dgm:prSet>
      <dgm:spPr/>
    </dgm:pt>
    <dgm:pt modelId="{882D180A-AAF5-4BAD-9B6D-A40BD7381F51}" type="pres">
      <dgm:prSet presAssocID="{DA7D7A01-3514-499D-92DD-99ABBA491C61}" presName="parTransOne" presStyleCnt="0"/>
      <dgm:spPr/>
    </dgm:pt>
    <dgm:pt modelId="{8789C17F-DAE5-4814-9CC2-EFE64A5625A6}" type="pres">
      <dgm:prSet presAssocID="{DA7D7A01-3514-499D-92DD-99ABBA491C61}" presName="horzOne" presStyleCnt="0"/>
      <dgm:spPr/>
    </dgm:pt>
    <dgm:pt modelId="{F5EABA32-B25C-4D94-BFD8-7ED91F29D41E}" type="pres">
      <dgm:prSet presAssocID="{C8CC2F0A-64E5-44CE-B591-AF302F3D99B2}" presName="vertTwo" presStyleCnt="0"/>
      <dgm:spPr/>
    </dgm:pt>
    <dgm:pt modelId="{7B994199-68CB-4722-8C3E-BD2BB7020276}" type="pres">
      <dgm:prSet presAssocID="{C8CC2F0A-64E5-44CE-B591-AF302F3D99B2}" presName="txTwo" presStyleLbl="node2" presStyleIdx="0" presStyleCnt="1" custScaleY="30647" custLinFactNeighborX="-94" custLinFactNeighborY="-1998">
        <dgm:presLayoutVars>
          <dgm:chPref val="3"/>
        </dgm:presLayoutVars>
      </dgm:prSet>
      <dgm:spPr/>
    </dgm:pt>
    <dgm:pt modelId="{2C794CBE-3B2D-4FAE-9FDD-0C61FC4EE833}" type="pres">
      <dgm:prSet presAssocID="{C8CC2F0A-64E5-44CE-B591-AF302F3D99B2}" presName="parTransTwo" presStyleCnt="0"/>
      <dgm:spPr/>
    </dgm:pt>
    <dgm:pt modelId="{417A4EC0-8DA4-4F18-B314-25F4F930DF69}" type="pres">
      <dgm:prSet presAssocID="{C8CC2F0A-64E5-44CE-B591-AF302F3D99B2}" presName="horzTwo" presStyleCnt="0"/>
      <dgm:spPr/>
    </dgm:pt>
    <dgm:pt modelId="{48947111-8965-48DD-8804-48900465628A}" type="pres">
      <dgm:prSet presAssocID="{4738174C-5102-47DD-996D-DFCAC26061C8}" presName="vertThree" presStyleCnt="0"/>
      <dgm:spPr/>
    </dgm:pt>
    <dgm:pt modelId="{213D3AF6-FD8A-4CE6-9D6C-1B77064CA66F}" type="pres">
      <dgm:prSet presAssocID="{4738174C-5102-47DD-996D-DFCAC26061C8}" presName="txThree" presStyleLbl="node3" presStyleIdx="0" presStyleCnt="1" custScaleY="32187" custLinFactNeighborX="-147" custLinFactNeighborY="349">
        <dgm:presLayoutVars>
          <dgm:chPref val="3"/>
        </dgm:presLayoutVars>
      </dgm:prSet>
      <dgm:spPr/>
    </dgm:pt>
    <dgm:pt modelId="{38D45723-2694-48E4-8AC4-4B48287FE508}" type="pres">
      <dgm:prSet presAssocID="{4738174C-5102-47DD-996D-DFCAC26061C8}" presName="horzThree" presStyleCnt="0"/>
      <dgm:spPr/>
    </dgm:pt>
  </dgm:ptLst>
  <dgm:cxnLst>
    <dgm:cxn modelId="{64F174E3-2C4C-4398-80AE-5FB94EE2DD83}" srcId="{4BE6CE95-E708-49C2-9AC5-6A6A1B619BCC}" destId="{DA7D7A01-3514-499D-92DD-99ABBA491C61}" srcOrd="0" destOrd="0" parTransId="{5A31A7CD-C452-4D22-A093-7A525DD3DEAD}" sibTransId="{4449DAAC-C4E2-4274-9BDB-482AABD5EBA9}"/>
    <dgm:cxn modelId="{9191C734-E820-4BDE-A058-88B4E56D3F7D}" srcId="{DA7D7A01-3514-499D-92DD-99ABBA491C61}" destId="{C8CC2F0A-64E5-44CE-B591-AF302F3D99B2}" srcOrd="0" destOrd="0" parTransId="{DC8A31BF-3B46-4B1C-95D4-DCC4EA7C0A53}" sibTransId="{06DDA0B0-CDDA-4A21-9685-B5A08F58B9F1}"/>
    <dgm:cxn modelId="{58C15716-CAF0-419D-B753-F38D19EC1336}" srcId="{C8CC2F0A-64E5-44CE-B591-AF302F3D99B2}" destId="{4738174C-5102-47DD-996D-DFCAC26061C8}" srcOrd="0" destOrd="0" parTransId="{F1A15863-B45F-4CB5-AA3E-CD27B37395F5}" sibTransId="{FAE94EEA-3B49-4421-B6E8-C7EF0AB6CE59}"/>
    <dgm:cxn modelId="{C74848CB-BD20-4CE6-A981-EA5D9F55A15A}" type="presOf" srcId="{4BE6CE95-E708-49C2-9AC5-6A6A1B619BCC}" destId="{F157B5F9-7BC7-4D01-9DA5-11274256F404}" srcOrd="0" destOrd="0" presId="urn:microsoft.com/office/officeart/2005/8/layout/hierarchy4"/>
    <dgm:cxn modelId="{99C076B8-22AD-4DEB-8958-0A8E7D738A6F}" type="presParOf" srcId="{F157B5F9-7BC7-4D01-9DA5-11274256F404}" destId="{EDC788B2-FBA1-4A49-A645-4A1AF4DB3975}" srcOrd="0" destOrd="0" presId="urn:microsoft.com/office/officeart/2005/8/layout/hierarchy4"/>
    <dgm:cxn modelId="{F2799AB1-9500-4608-B67C-B13210285F4D}" type="presParOf" srcId="{EDC788B2-FBA1-4A49-A645-4A1AF4DB3975}" destId="{8B7E150F-BFEA-49A9-A27C-60E451C649FB}" srcOrd="0" destOrd="0" presId="urn:microsoft.com/office/officeart/2005/8/layout/hierarchy4"/>
    <dgm:cxn modelId="{BD6B47D7-11D7-4550-9CD2-970C94BDF0E1}" type="presOf" srcId="{DA7D7A01-3514-499D-92DD-99ABBA491C61}" destId="{8B7E150F-BFEA-49A9-A27C-60E451C649FB}" srcOrd="0" destOrd="0" presId="urn:microsoft.com/office/officeart/2005/8/layout/hierarchy4"/>
    <dgm:cxn modelId="{ACCCE6F9-AC92-4B50-AC06-F3AC16974B8A}" type="presParOf" srcId="{EDC788B2-FBA1-4A49-A645-4A1AF4DB3975}" destId="{882D180A-AAF5-4BAD-9B6D-A40BD7381F51}" srcOrd="1" destOrd="0" presId="urn:microsoft.com/office/officeart/2005/8/layout/hierarchy4"/>
    <dgm:cxn modelId="{ABBC6D3A-2D46-4D81-8F28-41D9F564BDDC}" type="presParOf" srcId="{EDC788B2-FBA1-4A49-A645-4A1AF4DB3975}" destId="{8789C17F-DAE5-4814-9CC2-EFE64A5625A6}" srcOrd="2" destOrd="0" presId="urn:microsoft.com/office/officeart/2005/8/layout/hierarchy4"/>
    <dgm:cxn modelId="{4D061360-B0EE-448A-A3DC-EC6B7C7C1C84}" type="presParOf" srcId="{8789C17F-DAE5-4814-9CC2-EFE64A5625A6}" destId="{F5EABA32-B25C-4D94-BFD8-7ED91F29D41E}" srcOrd="0" destOrd="2" presId="urn:microsoft.com/office/officeart/2005/8/layout/hierarchy4"/>
    <dgm:cxn modelId="{7DBDFB5F-0C18-4B0C-B53B-A4F29B3B3D42}" type="presParOf" srcId="{F5EABA32-B25C-4D94-BFD8-7ED91F29D41E}" destId="{7B994199-68CB-4722-8C3E-BD2BB7020276}" srcOrd="0" destOrd="0" presId="urn:microsoft.com/office/officeart/2005/8/layout/hierarchy4"/>
    <dgm:cxn modelId="{BCCA8F76-D4B4-4BCB-95AB-52CA25C4D921}" type="presOf" srcId="{C8CC2F0A-64E5-44CE-B591-AF302F3D99B2}" destId="{7B994199-68CB-4722-8C3E-BD2BB7020276}" srcOrd="0" destOrd="0" presId="urn:microsoft.com/office/officeart/2005/8/layout/hierarchy4"/>
    <dgm:cxn modelId="{4F37F290-0A4F-4B99-95C3-7E3A68CE1B78}" type="presParOf" srcId="{F5EABA32-B25C-4D94-BFD8-7ED91F29D41E}" destId="{2C794CBE-3B2D-4FAE-9FDD-0C61FC4EE833}" srcOrd="1" destOrd="0" presId="urn:microsoft.com/office/officeart/2005/8/layout/hierarchy4"/>
    <dgm:cxn modelId="{A8856745-CB02-47BC-B942-B1234DC580FE}" type="presParOf" srcId="{F5EABA32-B25C-4D94-BFD8-7ED91F29D41E}" destId="{417A4EC0-8DA4-4F18-B314-25F4F930DF69}" srcOrd="2" destOrd="0" presId="urn:microsoft.com/office/officeart/2005/8/layout/hierarchy4"/>
    <dgm:cxn modelId="{F212C97F-BBF7-4608-A871-B3B78F107390}" type="presParOf" srcId="{417A4EC0-8DA4-4F18-B314-25F4F930DF69}" destId="{48947111-8965-48DD-8804-48900465628A}" srcOrd="0" destOrd="2" presId="urn:microsoft.com/office/officeart/2005/8/layout/hierarchy4"/>
    <dgm:cxn modelId="{06E32DEA-F561-437A-8451-332421412CA3}" type="presParOf" srcId="{48947111-8965-48DD-8804-48900465628A}" destId="{213D3AF6-FD8A-4CE6-9D6C-1B77064CA66F}" srcOrd="0" destOrd="0" presId="urn:microsoft.com/office/officeart/2005/8/layout/hierarchy4"/>
    <dgm:cxn modelId="{E5301495-3464-4D0F-A898-568085C7A64A}" type="presOf" srcId="{4738174C-5102-47DD-996D-DFCAC26061C8}" destId="{213D3AF6-FD8A-4CE6-9D6C-1B77064CA66F}" srcOrd="0" destOrd="0" presId="urn:microsoft.com/office/officeart/2005/8/layout/hierarchy4"/>
    <dgm:cxn modelId="{E9381778-A7B8-4056-BF52-3015BAE01E02}" type="presParOf" srcId="{48947111-8965-48DD-8804-48900465628A}" destId="{38D45723-2694-48E4-8AC4-4B48287FE508}"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4BE6CE95-E708-49C2-9AC5-6A6A1B619BCC}" type="doc">
      <dgm:prSet loTypeId="urn:microsoft.com/office/officeart/2005/8/layout/hierarchy4" loCatId="relationship" qsTypeId="urn:microsoft.com/office/officeart/2005/8/quickstyle/simple5" qsCatId="simple" csTypeId="urn:microsoft.com/office/officeart/2005/8/colors/accent1_3" csCatId="accent1" phldr="1"/>
      <dgm:spPr/>
      <dgm:t>
        <a:bodyPr/>
        <a:lstStyle/>
        <a:p>
          <a:endParaRPr lang="zh-CN" altLang="en-US"/>
        </a:p>
      </dgm:t>
    </dgm:pt>
    <dgm:pt modelId="{DA7D7A01-3514-499D-92DD-99ABBA491C61}">
      <dgm:prSet phldrT="[文本]" phldr="0" custT="1"/>
      <dgm:spPr>
        <a:solidFill>
          <a:srgbClr val="336CAB"/>
        </a:solidFill>
      </dgm:spPr>
      <dgm:t>
        <a:bodyPr vert="horz" wrap="square"/>
        <a:p>
          <a:pPr>
            <a:lnSpc>
              <a:spcPct val="100000"/>
            </a:lnSpc>
            <a:spcBef>
              <a:spcPct val="0"/>
            </a:spcBef>
            <a:spcAft>
              <a:spcPct val="35000"/>
            </a:spcAft>
          </a:pPr>
          <a:r>
            <a:rPr lang="zh-CN" altLang="zh-CN" sz="2400" b="1" dirty="0">
              <a:latin typeface="宋体" panose="02010600030101010101" pitchFamily="2" charset="-122"/>
              <a:ea typeface="宋体" panose="02010600030101010101" pitchFamily="2" charset="-122"/>
              <a:sym typeface="+mn-ea"/>
            </a:rPr>
            <a:t> “产品不应该提供将</a:t>
          </a:r>
          <a:r>
            <a:rPr lang="zh-CN" altLang="zh-CN" sz="2400" b="1" dirty="0">
              <a:solidFill>
                <a:schemeClr val="bg1"/>
              </a:solidFill>
              <a:latin typeface="宋体" panose="02010600030101010101" pitchFamily="2" charset="-122"/>
              <a:ea typeface="宋体" panose="02010600030101010101" pitchFamily="2" charset="-122"/>
              <a:sym typeface="+mn-ea"/>
            </a:rPr>
            <a:t>带来</a:t>
          </a:r>
          <a:r>
            <a:rPr lang="zh-CN" altLang="zh-CN" sz="2400" b="1" dirty="0">
              <a:solidFill>
                <a:srgbClr val="FF0000"/>
              </a:solidFill>
              <a:latin typeface="宋体" panose="02010600030101010101" pitchFamily="2" charset="-122"/>
              <a:ea typeface="宋体" panose="02010600030101010101" pitchFamily="2" charset="-122"/>
              <a:sym typeface="+mn-ea"/>
            </a:rPr>
            <a:t>灾难性后果</a:t>
          </a:r>
          <a:r>
            <a:rPr lang="zh-CN" altLang="zh-CN" sz="2400" b="1" dirty="0">
              <a:latin typeface="宋体" panose="02010600030101010101" pitchFamily="2" charset="-122"/>
              <a:ea typeface="宋体" panose="02010600030101010101" pitchFamily="2" charset="-122"/>
              <a:sym typeface="+mn-ea"/>
            </a:rPr>
            <a:t>的查询和替换选择。”</a:t>
          </a:r>
          <a:r>
            <a:rPr sz="6500"/>
            <a:t/>
          </a:r>
          <a:endParaRPr sz="6500"/>
        </a:p>
      </dgm:t>
    </dgm:pt>
    <dgm:pt modelId="{5A31A7CD-C452-4D22-A093-7A525DD3DEAD}" cxnId="{5CAB52CE-3BAA-44C5-BA8D-D0BCE95F43EE}" type="parTrans">
      <dgm:prSet/>
      <dgm:spPr/>
      <dgm:t>
        <a:bodyPr/>
        <a:lstStyle/>
        <a:p>
          <a:endParaRPr lang="zh-CN" altLang="en-US"/>
        </a:p>
      </dgm:t>
    </dgm:pt>
    <dgm:pt modelId="{4449DAAC-C4E2-4274-9BDB-482AABD5EBA9}" cxnId="{5CAB52CE-3BAA-44C5-BA8D-D0BCE95F43EE}" type="sibTrans">
      <dgm:prSet/>
      <dgm:spPr/>
      <dgm:t>
        <a:bodyPr/>
        <a:lstStyle/>
        <a:p>
          <a:endParaRPr lang="zh-CN" altLang="en-US"/>
        </a:p>
      </dgm:t>
    </dgm:pt>
    <dgm:pt modelId="{C8CC2F0A-64E5-44CE-B591-AF302F3D99B2}">
      <dgm:prSet phldrT="[文本]" custT="1"/>
      <dgm:spPr>
        <a:solidFill>
          <a:srgbClr val="336CAB"/>
        </a:solidFill>
      </dgm:spPr>
      <dgm:t>
        <a:bodyPr/>
        <a:lstStyle/>
        <a:p>
          <a:pPr algn="l"/>
          <a:r>
            <a:rPr lang="zh-CN" altLang="en-US" sz="2200" dirty="0">
              <a:latin typeface="宋体" panose="02010600030101010101" pitchFamily="2" charset="-122"/>
              <a:ea typeface="宋体" panose="02010600030101010101" pitchFamily="2" charset="-122"/>
              <a:sym typeface="+mn-ea"/>
            </a:rPr>
            <a:t>   “灾难性后果”的含义是解释的中心词。在编辑文档时，毫无目的地作出全局性变化而用户又不能检测出错误或没有任何办法来纠正它，此时就可能带来灾难性后果。</a:t>
          </a:r>
          <a:endParaRPr lang="zh-CN" altLang="en-US" sz="2200" dirty="0"/>
        </a:p>
      </dgm:t>
    </dgm:pt>
    <dgm:pt modelId="{DC8A31BF-3B46-4B1C-95D4-DCC4EA7C0A53}" cxnId="{757EBBFB-F95F-4448-88E0-4FA859BDF1B0}" type="parTrans">
      <dgm:prSet/>
      <dgm:spPr/>
      <dgm:t>
        <a:bodyPr/>
        <a:lstStyle/>
        <a:p>
          <a:endParaRPr lang="zh-CN" altLang="en-US"/>
        </a:p>
      </dgm:t>
    </dgm:pt>
    <dgm:pt modelId="{06DDA0B0-CDDA-4A21-9685-B5A08F58B9F1}" cxnId="{757EBBFB-F95F-4448-88E0-4FA859BDF1B0}" type="sibTrans">
      <dgm:prSet/>
      <dgm:spPr/>
      <dgm:t>
        <a:bodyPr/>
        <a:lstStyle/>
        <a:p>
          <a:endParaRPr lang="zh-CN" altLang="en-US"/>
        </a:p>
      </dgm:t>
    </dgm:pt>
    <dgm:pt modelId="{4738174C-5102-47DD-996D-DFCAC26061C8}">
      <dgm:prSet phldrT="[文本]" custT="1"/>
      <dgm:spPr>
        <a:solidFill>
          <a:srgbClr val="336CAB"/>
        </a:solidFill>
      </dgm:spPr>
      <dgm:t>
        <a:bodyPr/>
        <a:lstStyle/>
        <a:p>
          <a:pPr algn="l">
            <a:buNone/>
          </a:pPr>
          <a:r>
            <a:rPr lang="zh-CN" altLang="en-US" sz="2200" dirty="0">
              <a:latin typeface="宋体" panose="02010600030101010101" pitchFamily="2" charset="-122"/>
              <a:ea typeface="宋体" panose="02010600030101010101" pitchFamily="2" charset="-122"/>
              <a:sym typeface="+mn-ea"/>
            </a:rPr>
            <a:t>    合理地使用反面需求，因为这些需求描述了系统所不能做的事情。潜在的关注焦点在于当发生意外损坏时，能保护文件的内容。</a:t>
          </a:r>
          <a:endParaRPr lang="zh-CN" altLang="en-US" sz="2200" dirty="0"/>
        </a:p>
      </dgm:t>
    </dgm:pt>
    <dgm:pt modelId="{F1A15863-B45F-4CB5-AA3E-CD27B37395F5}" cxnId="{D30019A3-7813-4154-83CA-E32FBECD82C7}" type="parTrans">
      <dgm:prSet/>
      <dgm:spPr/>
      <dgm:t>
        <a:bodyPr/>
        <a:lstStyle/>
        <a:p>
          <a:endParaRPr lang="zh-CN" altLang="en-US"/>
        </a:p>
      </dgm:t>
    </dgm:pt>
    <dgm:pt modelId="{FAE94EEA-3B49-4421-B6E8-C7EF0AB6CE59}" cxnId="{D30019A3-7813-4154-83CA-E32FBECD82C7}" type="sibTrans">
      <dgm:prSet/>
      <dgm:spPr/>
      <dgm:t>
        <a:bodyPr/>
        <a:lstStyle/>
        <a:p>
          <a:endParaRPr lang="zh-CN" altLang="en-US"/>
        </a:p>
      </dgm:t>
    </dgm:pt>
    <dgm:pt modelId="{F157B5F9-7BC7-4D01-9DA5-11274256F404}" type="pres">
      <dgm:prSet presAssocID="{4BE6CE95-E708-49C2-9AC5-6A6A1B619BCC}" presName="Name0" presStyleCnt="0">
        <dgm:presLayoutVars>
          <dgm:chPref val="1"/>
          <dgm:dir/>
          <dgm:animOne val="branch"/>
          <dgm:animLvl val="lvl"/>
          <dgm:resizeHandles/>
        </dgm:presLayoutVars>
      </dgm:prSet>
      <dgm:spPr/>
    </dgm:pt>
    <dgm:pt modelId="{EDC788B2-FBA1-4A49-A645-4A1AF4DB3975}" type="pres">
      <dgm:prSet presAssocID="{DA7D7A01-3514-499D-92DD-99ABBA491C61}" presName="vertOne" presStyleCnt="0"/>
      <dgm:spPr/>
    </dgm:pt>
    <dgm:pt modelId="{8B7E150F-BFEA-49A9-A27C-60E451C649FB}" type="pres">
      <dgm:prSet presAssocID="{DA7D7A01-3514-499D-92DD-99ABBA491C61}" presName="txOne" presStyleLbl="node0" presStyleIdx="0" presStyleCnt="1" custScaleY="17041" custLinFactNeighborX="166" custLinFactNeighborY="-18031">
        <dgm:presLayoutVars>
          <dgm:chPref val="3"/>
        </dgm:presLayoutVars>
      </dgm:prSet>
      <dgm:spPr/>
    </dgm:pt>
    <dgm:pt modelId="{882D180A-AAF5-4BAD-9B6D-A40BD7381F51}" type="pres">
      <dgm:prSet presAssocID="{DA7D7A01-3514-499D-92DD-99ABBA491C61}" presName="parTransOne" presStyleCnt="0"/>
      <dgm:spPr/>
    </dgm:pt>
    <dgm:pt modelId="{8789C17F-DAE5-4814-9CC2-EFE64A5625A6}" type="pres">
      <dgm:prSet presAssocID="{DA7D7A01-3514-499D-92DD-99ABBA491C61}" presName="horzOne" presStyleCnt="0"/>
      <dgm:spPr/>
    </dgm:pt>
    <dgm:pt modelId="{F5EABA32-B25C-4D94-BFD8-7ED91F29D41E}" type="pres">
      <dgm:prSet presAssocID="{C8CC2F0A-64E5-44CE-B591-AF302F3D99B2}" presName="vertTwo" presStyleCnt="0"/>
      <dgm:spPr/>
    </dgm:pt>
    <dgm:pt modelId="{7B994199-68CB-4722-8C3E-BD2BB7020276}" type="pres">
      <dgm:prSet presAssocID="{C8CC2F0A-64E5-44CE-B591-AF302F3D99B2}" presName="txTwo" presStyleLbl="node2" presStyleIdx="0" presStyleCnt="1" custScaleY="21159" custLinFactNeighborX="-94" custLinFactNeighborY="-1998">
        <dgm:presLayoutVars>
          <dgm:chPref val="3"/>
        </dgm:presLayoutVars>
      </dgm:prSet>
      <dgm:spPr/>
    </dgm:pt>
    <dgm:pt modelId="{2C794CBE-3B2D-4FAE-9FDD-0C61FC4EE833}" type="pres">
      <dgm:prSet presAssocID="{C8CC2F0A-64E5-44CE-B591-AF302F3D99B2}" presName="parTransTwo" presStyleCnt="0"/>
      <dgm:spPr/>
    </dgm:pt>
    <dgm:pt modelId="{417A4EC0-8DA4-4F18-B314-25F4F930DF69}" type="pres">
      <dgm:prSet presAssocID="{C8CC2F0A-64E5-44CE-B591-AF302F3D99B2}" presName="horzTwo" presStyleCnt="0"/>
      <dgm:spPr/>
    </dgm:pt>
    <dgm:pt modelId="{48947111-8965-48DD-8804-48900465628A}" type="pres">
      <dgm:prSet presAssocID="{4738174C-5102-47DD-996D-DFCAC26061C8}" presName="vertThree" presStyleCnt="0"/>
      <dgm:spPr/>
    </dgm:pt>
    <dgm:pt modelId="{213D3AF6-FD8A-4CE6-9D6C-1B77064CA66F}" type="pres">
      <dgm:prSet presAssocID="{4738174C-5102-47DD-996D-DFCAC26061C8}" presName="txThree" presStyleLbl="node3" presStyleIdx="0" presStyleCnt="1" custScaleY="23692" custLinFactNeighborX="-147" custLinFactNeighborY="349">
        <dgm:presLayoutVars>
          <dgm:chPref val="3"/>
        </dgm:presLayoutVars>
      </dgm:prSet>
      <dgm:spPr/>
    </dgm:pt>
    <dgm:pt modelId="{38D45723-2694-48E4-8AC4-4B48287FE508}" type="pres">
      <dgm:prSet presAssocID="{4738174C-5102-47DD-996D-DFCAC26061C8}" presName="horzThree" presStyleCnt="0"/>
      <dgm:spPr/>
    </dgm:pt>
  </dgm:ptLst>
  <dgm:cxnLst>
    <dgm:cxn modelId="{5CAB52CE-3BAA-44C5-BA8D-D0BCE95F43EE}" srcId="{4BE6CE95-E708-49C2-9AC5-6A6A1B619BCC}" destId="{DA7D7A01-3514-499D-92DD-99ABBA491C61}" srcOrd="0" destOrd="0" parTransId="{5A31A7CD-C452-4D22-A093-7A525DD3DEAD}" sibTransId="{4449DAAC-C4E2-4274-9BDB-482AABD5EBA9}"/>
    <dgm:cxn modelId="{757EBBFB-F95F-4448-88E0-4FA859BDF1B0}" srcId="{DA7D7A01-3514-499D-92DD-99ABBA491C61}" destId="{C8CC2F0A-64E5-44CE-B591-AF302F3D99B2}" srcOrd="0" destOrd="0" parTransId="{DC8A31BF-3B46-4B1C-95D4-DCC4EA7C0A53}" sibTransId="{06DDA0B0-CDDA-4A21-9685-B5A08F58B9F1}"/>
    <dgm:cxn modelId="{D30019A3-7813-4154-83CA-E32FBECD82C7}" srcId="{C8CC2F0A-64E5-44CE-B591-AF302F3D99B2}" destId="{4738174C-5102-47DD-996D-DFCAC26061C8}" srcOrd="0" destOrd="0" parTransId="{F1A15863-B45F-4CB5-AA3E-CD27B37395F5}" sibTransId="{FAE94EEA-3B49-4421-B6E8-C7EF0AB6CE59}"/>
    <dgm:cxn modelId="{3AB46E47-E7DF-4CE7-980C-7376FF81403A}" type="presOf" srcId="{4BE6CE95-E708-49C2-9AC5-6A6A1B619BCC}" destId="{F157B5F9-7BC7-4D01-9DA5-11274256F404}" srcOrd="0" destOrd="0" presId="urn:microsoft.com/office/officeart/2005/8/layout/hierarchy4"/>
    <dgm:cxn modelId="{C506A697-AB7C-4FF6-B44B-847CF4B3FE96}" type="presParOf" srcId="{F157B5F9-7BC7-4D01-9DA5-11274256F404}" destId="{EDC788B2-FBA1-4A49-A645-4A1AF4DB3975}" srcOrd="0" destOrd="0" presId="urn:microsoft.com/office/officeart/2005/8/layout/hierarchy4"/>
    <dgm:cxn modelId="{CFE02245-5A8C-4FD3-B6E3-511B09E4C55A}" type="presParOf" srcId="{EDC788B2-FBA1-4A49-A645-4A1AF4DB3975}" destId="{8B7E150F-BFEA-49A9-A27C-60E451C649FB}" srcOrd="0" destOrd="0" presId="urn:microsoft.com/office/officeart/2005/8/layout/hierarchy4"/>
    <dgm:cxn modelId="{B60D8AAB-71EB-463E-B28D-5889E6783A01}" type="presOf" srcId="{DA7D7A01-3514-499D-92DD-99ABBA491C61}" destId="{8B7E150F-BFEA-49A9-A27C-60E451C649FB}" srcOrd="0" destOrd="0" presId="urn:microsoft.com/office/officeart/2005/8/layout/hierarchy4"/>
    <dgm:cxn modelId="{58E3BB4A-2F57-4F8B-8340-C97AD2224BA6}" type="presParOf" srcId="{EDC788B2-FBA1-4A49-A645-4A1AF4DB3975}" destId="{882D180A-AAF5-4BAD-9B6D-A40BD7381F51}" srcOrd="1" destOrd="0" presId="urn:microsoft.com/office/officeart/2005/8/layout/hierarchy4"/>
    <dgm:cxn modelId="{5D849A3F-3CC7-45C0-9DE4-B29DCA0467BF}" type="presParOf" srcId="{EDC788B2-FBA1-4A49-A645-4A1AF4DB3975}" destId="{8789C17F-DAE5-4814-9CC2-EFE64A5625A6}" srcOrd="2" destOrd="0" presId="urn:microsoft.com/office/officeart/2005/8/layout/hierarchy4"/>
    <dgm:cxn modelId="{D3214106-89DF-4401-ACC1-58A678A52AB4}" type="presParOf" srcId="{8789C17F-DAE5-4814-9CC2-EFE64A5625A6}" destId="{F5EABA32-B25C-4D94-BFD8-7ED91F29D41E}" srcOrd="0" destOrd="2" presId="urn:microsoft.com/office/officeart/2005/8/layout/hierarchy4"/>
    <dgm:cxn modelId="{280D67FE-A037-414A-B064-9B1D204592BA}" type="presParOf" srcId="{F5EABA32-B25C-4D94-BFD8-7ED91F29D41E}" destId="{7B994199-68CB-4722-8C3E-BD2BB7020276}" srcOrd="0" destOrd="0" presId="urn:microsoft.com/office/officeart/2005/8/layout/hierarchy4"/>
    <dgm:cxn modelId="{3E6E5C94-65A6-46A7-9B8B-7149715201BE}" type="presOf" srcId="{C8CC2F0A-64E5-44CE-B591-AF302F3D99B2}" destId="{7B994199-68CB-4722-8C3E-BD2BB7020276}" srcOrd="0" destOrd="0" presId="urn:microsoft.com/office/officeart/2005/8/layout/hierarchy4"/>
    <dgm:cxn modelId="{EA023BE8-763D-4CFD-B174-9523B3E861E5}" type="presParOf" srcId="{F5EABA32-B25C-4D94-BFD8-7ED91F29D41E}" destId="{2C794CBE-3B2D-4FAE-9FDD-0C61FC4EE833}" srcOrd="1" destOrd="0" presId="urn:microsoft.com/office/officeart/2005/8/layout/hierarchy4"/>
    <dgm:cxn modelId="{C55E0839-1E9B-4997-A009-A0436712BE99}" type="presParOf" srcId="{F5EABA32-B25C-4D94-BFD8-7ED91F29D41E}" destId="{417A4EC0-8DA4-4F18-B314-25F4F930DF69}" srcOrd="2" destOrd="0" presId="urn:microsoft.com/office/officeart/2005/8/layout/hierarchy4"/>
    <dgm:cxn modelId="{4D5FB34E-D60F-47B7-9F86-2DC541F93E60}" type="presParOf" srcId="{417A4EC0-8DA4-4F18-B314-25F4F930DF69}" destId="{48947111-8965-48DD-8804-48900465628A}" srcOrd="0" destOrd="2" presId="urn:microsoft.com/office/officeart/2005/8/layout/hierarchy4"/>
    <dgm:cxn modelId="{A42D44E0-83C0-4629-A192-734CCBDF042B}" type="presParOf" srcId="{48947111-8965-48DD-8804-48900465628A}" destId="{213D3AF6-FD8A-4CE6-9D6C-1B77064CA66F}" srcOrd="0" destOrd="0" presId="urn:microsoft.com/office/officeart/2005/8/layout/hierarchy4"/>
    <dgm:cxn modelId="{81199FF0-4A73-461D-8604-CCB999206F13}" type="presOf" srcId="{4738174C-5102-47DD-996D-DFCAC26061C8}" destId="{213D3AF6-FD8A-4CE6-9D6C-1B77064CA66F}" srcOrd="0" destOrd="0" presId="urn:microsoft.com/office/officeart/2005/8/layout/hierarchy4"/>
    <dgm:cxn modelId="{F3F2C3E3-F75E-4BFF-86F3-8493F2C8B78F}" type="presParOf" srcId="{48947111-8965-48DD-8804-48900465628A}" destId="{38D45723-2694-48E4-8AC4-4B48287FE508}"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833641E-2400-4900-B47F-19C29440920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587936BE-3BAB-40CB-95CD-AD8441EFAA1E}">
      <dgm:prSet phldrT="[文本]"/>
      <dgm:spPr/>
      <dgm:t>
        <a:bodyPr/>
        <a:lstStyle/>
        <a:p>
          <a:r>
            <a:rPr lang="en-US" altLang="zh-CN" b="1" dirty="0">
              <a:solidFill>
                <a:srgbClr val="FFFF00"/>
              </a:solidFill>
              <a:latin typeface="微软雅黑" panose="020B0503020204020204" pitchFamily="34" charset="-122"/>
              <a:ea typeface="微软雅黑" panose="020B0503020204020204" pitchFamily="34" charset="-122"/>
            </a:rPr>
            <a:t>4.1</a:t>
          </a:r>
          <a:r>
            <a:rPr lang="zh-CN" altLang="en-US" b="1" dirty="0">
              <a:solidFill>
                <a:srgbClr val="FFFF00"/>
              </a:solidFill>
              <a:latin typeface="微软雅黑" panose="020B0503020204020204" pitchFamily="34" charset="-122"/>
              <a:ea typeface="微软雅黑" panose="020B0503020204020204" pitchFamily="34" charset="-122"/>
            </a:rPr>
            <a:t>、</a:t>
          </a:r>
          <a:r>
            <a:rPr lang="en-US" altLang="zh-CN" b="1" dirty="0">
              <a:solidFill>
                <a:srgbClr val="FFFF00"/>
              </a:solidFill>
              <a:latin typeface="微软雅黑" panose="020B0503020204020204" pitchFamily="34" charset="-122"/>
              <a:ea typeface="微软雅黑" panose="020B0503020204020204" pitchFamily="34" charset="-122"/>
            </a:rPr>
            <a:t> </a:t>
          </a:r>
          <a:r>
            <a:rPr lang="zh-CN" altLang="en-US" b="1" dirty="0">
              <a:solidFill>
                <a:srgbClr val="FFFF00"/>
              </a:solidFill>
              <a:latin typeface="微软雅黑" panose="020B0503020204020204" pitchFamily="34" charset="-122"/>
              <a:ea typeface="微软雅黑" panose="020B0503020204020204" pitchFamily="34" charset="-122"/>
            </a:rPr>
            <a:t>软件需求规格说明</a:t>
          </a:r>
          <a:endParaRPr lang="zh-CN" altLang="en-US" dirty="0">
            <a:solidFill>
              <a:srgbClr val="FFFF00"/>
            </a:solidFill>
          </a:endParaRPr>
        </a:p>
      </dgm:t>
    </dgm:pt>
    <dgm:pt modelId="{7FE91F31-79FE-4ABA-8739-623667121E03}" cxnId="{39F565C9-17C1-4429-9026-4F966A5EA804}" type="parTrans">
      <dgm:prSet/>
      <dgm:spPr/>
      <dgm:t>
        <a:bodyPr/>
        <a:lstStyle/>
        <a:p>
          <a:endParaRPr lang="zh-CN" altLang="en-US"/>
        </a:p>
      </dgm:t>
    </dgm:pt>
    <dgm:pt modelId="{8153E377-271F-46E0-B369-E28F3C111749}" cxnId="{39F565C9-17C1-4429-9026-4F966A5EA804}" type="sibTrans">
      <dgm:prSet/>
      <dgm:spPr/>
      <dgm:t>
        <a:bodyPr/>
        <a:lstStyle/>
        <a:p>
          <a:endParaRPr lang="zh-CN" altLang="en-US"/>
        </a:p>
      </dgm:t>
    </dgm:pt>
    <dgm:pt modelId="{9D5B98EB-B73D-4583-B7AB-3D551872C789}">
      <dgm:prSet phldrT="[文本]"/>
      <dgm:spPr/>
      <dgm:t>
        <a:bodyPr/>
        <a:lstStyle/>
        <a:p>
          <a:r>
            <a:rPr lang="en-US" altLang="zh-CN" b="1" dirty="0">
              <a:latin typeface="微软雅黑" panose="020B0503020204020204" pitchFamily="34" charset="-122"/>
              <a:ea typeface="微软雅黑" panose="020B0503020204020204" pitchFamily="34" charset="-122"/>
            </a:rPr>
            <a:t>4.2    </a:t>
          </a:r>
          <a:r>
            <a:rPr lang="zh-CN" altLang="en-US" b="1" dirty="0">
              <a:latin typeface="微软雅黑" panose="020B0503020204020204" pitchFamily="34" charset="-122"/>
              <a:ea typeface="微软雅黑" panose="020B0503020204020204" pitchFamily="34" charset="-122"/>
            </a:rPr>
            <a:t>软件需求规格说明模板</a:t>
          </a:r>
          <a:endParaRPr lang="zh-CN" altLang="en-US" dirty="0"/>
        </a:p>
      </dgm:t>
    </dgm:pt>
    <dgm:pt modelId="{D28C7ADC-B4B1-4DB3-A1B0-CDCB9B6BD2EF}" cxnId="{3B473816-A101-4801-ACE9-8919EBF7E007}" type="parTrans">
      <dgm:prSet/>
      <dgm:spPr/>
      <dgm:t>
        <a:bodyPr/>
        <a:lstStyle/>
        <a:p>
          <a:endParaRPr lang="zh-CN" altLang="en-US"/>
        </a:p>
      </dgm:t>
    </dgm:pt>
    <dgm:pt modelId="{0FBD9EC8-41A7-4CA8-8748-40629C89F171}" cxnId="{3B473816-A101-4801-ACE9-8919EBF7E007}" type="sibTrans">
      <dgm:prSet/>
      <dgm:spPr/>
      <dgm:t>
        <a:bodyPr/>
        <a:lstStyle/>
        <a:p>
          <a:endParaRPr lang="zh-CN" altLang="en-US"/>
        </a:p>
      </dgm:t>
    </dgm:pt>
    <dgm:pt modelId="{A644DE35-293E-4B0C-8E8B-89D006DBAC2F}">
      <dgm:prSet phldrT="[文本]"/>
      <dgm:spPr/>
      <dgm:t>
        <a:bodyPr/>
        <a:lstStyle/>
        <a:p>
          <a:r>
            <a:rPr lang="en-US" altLang="zh-CN" b="1" dirty="0">
              <a:latin typeface="微软雅黑" panose="020B0503020204020204" pitchFamily="34" charset="-122"/>
              <a:ea typeface="微软雅黑" panose="020B0503020204020204" pitchFamily="34" charset="-122"/>
            </a:rPr>
            <a:t>4.3    </a:t>
          </a:r>
          <a:r>
            <a:rPr lang="zh-CN" altLang="en-US" b="1" dirty="0">
              <a:latin typeface="微软雅黑" panose="020B0503020204020204" pitchFamily="34" charset="-122"/>
              <a:ea typeface="微软雅黑" panose="020B0503020204020204" pitchFamily="34" charset="-122"/>
            </a:rPr>
            <a:t>编写需求文档的原则</a:t>
          </a:r>
          <a:endParaRPr lang="zh-CN" altLang="en-US" dirty="0"/>
        </a:p>
      </dgm:t>
    </dgm:pt>
    <dgm:pt modelId="{1015C721-CCF1-4BA6-8F1B-00566F063CD1}" cxnId="{1FC83DB0-5BC6-4A62-83C7-8B778B18F616}" type="parTrans">
      <dgm:prSet/>
      <dgm:spPr/>
      <dgm:t>
        <a:bodyPr/>
        <a:lstStyle/>
        <a:p>
          <a:endParaRPr lang="zh-CN" altLang="en-US"/>
        </a:p>
      </dgm:t>
    </dgm:pt>
    <dgm:pt modelId="{78A7DBD8-37F5-4780-8F78-243126CDD647}" cxnId="{1FC83DB0-5BC6-4A62-83C7-8B778B18F616}" type="sibTrans">
      <dgm:prSet/>
      <dgm:spPr/>
      <dgm:t>
        <a:bodyPr/>
        <a:lstStyle/>
        <a:p>
          <a:endParaRPr lang="zh-CN" altLang="en-US"/>
        </a:p>
      </dgm:t>
    </dgm:pt>
    <dgm:pt modelId="{20066CEA-9330-4C6E-BDD6-F07CC66C27D1}">
      <dgm:prSet/>
      <dgm:spPr/>
      <dgm:t>
        <a:bodyPr/>
        <a:lstStyle/>
        <a:p>
          <a:r>
            <a:rPr lang="en-US" altLang="zh-CN" b="1" dirty="0">
              <a:latin typeface="微软雅黑" panose="020B0503020204020204" pitchFamily="34" charset="-122"/>
              <a:ea typeface="微软雅黑" panose="020B0503020204020204" pitchFamily="34" charset="-122"/>
            </a:rPr>
            <a:t>4.4    </a:t>
          </a:r>
          <a:r>
            <a:rPr lang="zh-CN" altLang="en-US" b="1" dirty="0">
              <a:latin typeface="微软雅黑" panose="020B0503020204020204" pitchFamily="34" charset="-122"/>
              <a:ea typeface="微软雅黑" panose="020B0503020204020204" pitchFamily="34" charset="-122"/>
            </a:rPr>
            <a:t>改进前后的需求示例</a:t>
          </a:r>
          <a:endParaRPr lang="zh-CN" altLang="en-US" dirty="0"/>
        </a:p>
      </dgm:t>
    </dgm:pt>
    <dgm:pt modelId="{B4F771B7-A994-49E0-A6C4-96B32656EEEA}" cxnId="{46BCF2C2-871D-4FCB-83DA-985FF82747ED}" type="parTrans">
      <dgm:prSet/>
      <dgm:spPr/>
      <dgm:t>
        <a:bodyPr/>
        <a:lstStyle/>
        <a:p>
          <a:endParaRPr lang="zh-CN" altLang="en-US"/>
        </a:p>
      </dgm:t>
    </dgm:pt>
    <dgm:pt modelId="{0CE13401-C226-41A0-B1B5-C95DAB873AEE}" cxnId="{46BCF2C2-871D-4FCB-83DA-985FF82747ED}" type="sibTrans">
      <dgm:prSet/>
      <dgm:spPr/>
      <dgm:t>
        <a:bodyPr/>
        <a:lstStyle/>
        <a:p>
          <a:endParaRPr lang="zh-CN" altLang="en-US"/>
        </a:p>
      </dgm:t>
    </dgm:pt>
    <dgm:pt modelId="{FE3E439F-0309-426A-90E0-6099097172ED}" type="pres">
      <dgm:prSet presAssocID="{C833641E-2400-4900-B47F-19C294409209}" presName="linear" presStyleCnt="0">
        <dgm:presLayoutVars>
          <dgm:dir/>
          <dgm:animLvl val="lvl"/>
          <dgm:resizeHandles val="exact"/>
        </dgm:presLayoutVars>
      </dgm:prSet>
      <dgm:spPr/>
    </dgm:pt>
    <dgm:pt modelId="{3B6E563B-AD1B-4B09-9E9F-7F7C2A2F2B56}" type="pres">
      <dgm:prSet presAssocID="{587936BE-3BAB-40CB-95CD-AD8441EFAA1E}" presName="parentLin" presStyleCnt="0"/>
      <dgm:spPr/>
    </dgm:pt>
    <dgm:pt modelId="{6EC7439C-25BC-4DC1-BCF1-6B70126606FE}" type="pres">
      <dgm:prSet presAssocID="{587936BE-3BAB-40CB-95CD-AD8441EFAA1E}" presName="parentLeftMargin" presStyleLbl="node1" presStyleIdx="0" presStyleCnt="4"/>
      <dgm:spPr/>
    </dgm:pt>
    <dgm:pt modelId="{CCAA6679-3D53-4CA8-8A03-4A1CD79AD673}" type="pres">
      <dgm:prSet presAssocID="{587936BE-3BAB-40CB-95CD-AD8441EFAA1E}" presName="parentText" presStyleLbl="node1" presStyleIdx="0" presStyleCnt="4">
        <dgm:presLayoutVars>
          <dgm:chMax val="0"/>
          <dgm:bulletEnabled val="1"/>
        </dgm:presLayoutVars>
      </dgm:prSet>
      <dgm:spPr/>
    </dgm:pt>
    <dgm:pt modelId="{C17C0B6F-79C7-4E4B-8F3E-3E1EB7920CCC}" type="pres">
      <dgm:prSet presAssocID="{587936BE-3BAB-40CB-95CD-AD8441EFAA1E}" presName="negativeSpace" presStyleCnt="0"/>
      <dgm:spPr/>
    </dgm:pt>
    <dgm:pt modelId="{D53C8BC9-55B3-4B76-9C32-7F97B92CD76B}" type="pres">
      <dgm:prSet presAssocID="{587936BE-3BAB-40CB-95CD-AD8441EFAA1E}" presName="childText" presStyleLbl="conFgAcc1" presStyleIdx="0" presStyleCnt="4">
        <dgm:presLayoutVars>
          <dgm:bulletEnabled val="1"/>
        </dgm:presLayoutVars>
      </dgm:prSet>
      <dgm:spPr/>
    </dgm:pt>
    <dgm:pt modelId="{C9393D01-3830-4CAD-9A50-83CFA30A0FC2}" type="pres">
      <dgm:prSet presAssocID="{8153E377-271F-46E0-B369-E28F3C111749}" presName="spaceBetweenRectangles" presStyleCnt="0"/>
      <dgm:spPr/>
    </dgm:pt>
    <dgm:pt modelId="{0D67BAE7-8DEF-4C18-900B-11D4351F1F66}" type="pres">
      <dgm:prSet presAssocID="{9D5B98EB-B73D-4583-B7AB-3D551872C789}" presName="parentLin" presStyleCnt="0"/>
      <dgm:spPr/>
    </dgm:pt>
    <dgm:pt modelId="{94A3FB88-A696-4252-832F-0F2F679BCEF6}" type="pres">
      <dgm:prSet presAssocID="{9D5B98EB-B73D-4583-B7AB-3D551872C789}" presName="parentLeftMargin" presStyleLbl="node1" presStyleIdx="0" presStyleCnt="4"/>
      <dgm:spPr/>
    </dgm:pt>
    <dgm:pt modelId="{A9C447B2-A148-462A-9CFE-F4411CC9C9F3}" type="pres">
      <dgm:prSet presAssocID="{9D5B98EB-B73D-4583-B7AB-3D551872C789}" presName="parentText" presStyleLbl="node1" presStyleIdx="1" presStyleCnt="4">
        <dgm:presLayoutVars>
          <dgm:chMax val="0"/>
          <dgm:bulletEnabled val="1"/>
        </dgm:presLayoutVars>
      </dgm:prSet>
      <dgm:spPr/>
    </dgm:pt>
    <dgm:pt modelId="{791E556D-6A3A-4531-9070-3F6CBCD7D69A}" type="pres">
      <dgm:prSet presAssocID="{9D5B98EB-B73D-4583-B7AB-3D551872C789}" presName="negativeSpace" presStyleCnt="0"/>
      <dgm:spPr/>
    </dgm:pt>
    <dgm:pt modelId="{46099E72-7618-495E-8DB9-D38F8B4E8288}" type="pres">
      <dgm:prSet presAssocID="{9D5B98EB-B73D-4583-B7AB-3D551872C789}" presName="childText" presStyleLbl="conFgAcc1" presStyleIdx="1" presStyleCnt="4">
        <dgm:presLayoutVars>
          <dgm:bulletEnabled val="1"/>
        </dgm:presLayoutVars>
      </dgm:prSet>
      <dgm:spPr/>
    </dgm:pt>
    <dgm:pt modelId="{DB3B8767-5201-4473-81DE-EC5567702DDB}" type="pres">
      <dgm:prSet presAssocID="{0FBD9EC8-41A7-4CA8-8748-40629C89F171}" presName="spaceBetweenRectangles" presStyleCnt="0"/>
      <dgm:spPr/>
    </dgm:pt>
    <dgm:pt modelId="{EBFB8C56-9587-43FE-A242-F7BBBCF7EA6F}" type="pres">
      <dgm:prSet presAssocID="{A644DE35-293E-4B0C-8E8B-89D006DBAC2F}" presName="parentLin" presStyleCnt="0"/>
      <dgm:spPr/>
    </dgm:pt>
    <dgm:pt modelId="{7554141C-8B5C-4135-8B4F-176175B16A3D}" type="pres">
      <dgm:prSet presAssocID="{A644DE35-293E-4B0C-8E8B-89D006DBAC2F}" presName="parentLeftMargin" presStyleLbl="node1" presStyleIdx="1" presStyleCnt="4"/>
      <dgm:spPr/>
    </dgm:pt>
    <dgm:pt modelId="{AAA984DA-85FE-4570-A7C5-4B32A3C5A992}" type="pres">
      <dgm:prSet presAssocID="{A644DE35-293E-4B0C-8E8B-89D006DBAC2F}" presName="parentText" presStyleLbl="node1" presStyleIdx="2" presStyleCnt="4">
        <dgm:presLayoutVars>
          <dgm:chMax val="0"/>
          <dgm:bulletEnabled val="1"/>
        </dgm:presLayoutVars>
      </dgm:prSet>
      <dgm:spPr/>
    </dgm:pt>
    <dgm:pt modelId="{C10A33E2-8024-4256-9727-0183A4B3400F}" type="pres">
      <dgm:prSet presAssocID="{A644DE35-293E-4B0C-8E8B-89D006DBAC2F}" presName="negativeSpace" presStyleCnt="0"/>
      <dgm:spPr/>
    </dgm:pt>
    <dgm:pt modelId="{42895801-22B3-416F-9EF1-B49749D64261}" type="pres">
      <dgm:prSet presAssocID="{A644DE35-293E-4B0C-8E8B-89D006DBAC2F}" presName="childText" presStyleLbl="conFgAcc1" presStyleIdx="2" presStyleCnt="4">
        <dgm:presLayoutVars>
          <dgm:bulletEnabled val="1"/>
        </dgm:presLayoutVars>
      </dgm:prSet>
      <dgm:spPr/>
    </dgm:pt>
    <dgm:pt modelId="{B928A5F7-0028-4151-9834-CD49E194CCC9}" type="pres">
      <dgm:prSet presAssocID="{78A7DBD8-37F5-4780-8F78-243126CDD647}" presName="spaceBetweenRectangles" presStyleCnt="0"/>
      <dgm:spPr/>
    </dgm:pt>
    <dgm:pt modelId="{91486929-4B15-46B4-9BE8-9C79CAEBF7A6}" type="pres">
      <dgm:prSet presAssocID="{20066CEA-9330-4C6E-BDD6-F07CC66C27D1}" presName="parentLin" presStyleCnt="0"/>
      <dgm:spPr/>
    </dgm:pt>
    <dgm:pt modelId="{99FAC32D-B6E9-4383-A9FE-4AD5A2250CE4}" type="pres">
      <dgm:prSet presAssocID="{20066CEA-9330-4C6E-BDD6-F07CC66C27D1}" presName="parentLeftMargin" presStyleLbl="node1" presStyleIdx="2" presStyleCnt="4"/>
      <dgm:spPr/>
    </dgm:pt>
    <dgm:pt modelId="{907EDBA3-9F9F-4E0D-8FB1-A7300096FB3A}" type="pres">
      <dgm:prSet presAssocID="{20066CEA-9330-4C6E-BDD6-F07CC66C27D1}" presName="parentText" presStyleLbl="node1" presStyleIdx="3" presStyleCnt="4">
        <dgm:presLayoutVars>
          <dgm:chMax val="0"/>
          <dgm:bulletEnabled val="1"/>
        </dgm:presLayoutVars>
      </dgm:prSet>
      <dgm:spPr/>
    </dgm:pt>
    <dgm:pt modelId="{4824AC04-AE60-430E-AF2A-0E212D060451}" type="pres">
      <dgm:prSet presAssocID="{20066CEA-9330-4C6E-BDD6-F07CC66C27D1}" presName="negativeSpace" presStyleCnt="0"/>
      <dgm:spPr/>
    </dgm:pt>
    <dgm:pt modelId="{6E180239-A713-41CF-9C0F-CFF128EE14FC}" type="pres">
      <dgm:prSet presAssocID="{20066CEA-9330-4C6E-BDD6-F07CC66C27D1}" presName="childText" presStyleLbl="conFgAcc1" presStyleIdx="3" presStyleCnt="4">
        <dgm:presLayoutVars>
          <dgm:bulletEnabled val="1"/>
        </dgm:presLayoutVars>
      </dgm:prSet>
      <dgm:spPr/>
    </dgm:pt>
  </dgm:ptLst>
  <dgm:cxnLst>
    <dgm:cxn modelId="{3B473816-A101-4801-ACE9-8919EBF7E007}" srcId="{C833641E-2400-4900-B47F-19C294409209}" destId="{9D5B98EB-B73D-4583-B7AB-3D551872C789}" srcOrd="1" destOrd="0" parTransId="{D28C7ADC-B4B1-4DB3-A1B0-CDCB9B6BD2EF}" sibTransId="{0FBD9EC8-41A7-4CA8-8748-40629C89F171}"/>
    <dgm:cxn modelId="{CBAB312E-0BE4-484E-A406-147BB9A436E8}" type="presOf" srcId="{C833641E-2400-4900-B47F-19C294409209}" destId="{FE3E439F-0309-426A-90E0-6099097172ED}" srcOrd="0" destOrd="0" presId="urn:microsoft.com/office/officeart/2005/8/layout/list1"/>
    <dgm:cxn modelId="{26B64D45-CF34-4B5A-8CD0-07ECEAA52770}" type="presOf" srcId="{20066CEA-9330-4C6E-BDD6-F07CC66C27D1}" destId="{99FAC32D-B6E9-4383-A9FE-4AD5A2250CE4}" srcOrd="0" destOrd="0" presId="urn:microsoft.com/office/officeart/2005/8/layout/list1"/>
    <dgm:cxn modelId="{77C86F6B-18A4-4153-A0F6-DE18067018A7}" type="presOf" srcId="{9D5B98EB-B73D-4583-B7AB-3D551872C789}" destId="{A9C447B2-A148-462A-9CFE-F4411CC9C9F3}" srcOrd="1" destOrd="0" presId="urn:microsoft.com/office/officeart/2005/8/layout/list1"/>
    <dgm:cxn modelId="{8A57C36B-9874-47C7-86C0-AF3490D3F224}" type="presOf" srcId="{A644DE35-293E-4B0C-8E8B-89D006DBAC2F}" destId="{7554141C-8B5C-4135-8B4F-176175B16A3D}" srcOrd="0" destOrd="0" presId="urn:microsoft.com/office/officeart/2005/8/layout/list1"/>
    <dgm:cxn modelId="{6D04D75A-74E2-4655-B1D6-672CFB7EE651}" type="presOf" srcId="{20066CEA-9330-4C6E-BDD6-F07CC66C27D1}" destId="{907EDBA3-9F9F-4E0D-8FB1-A7300096FB3A}" srcOrd="1" destOrd="0" presId="urn:microsoft.com/office/officeart/2005/8/layout/list1"/>
    <dgm:cxn modelId="{C1D549A8-2DC0-4F56-AF65-4C007AFE8D85}" type="presOf" srcId="{9D5B98EB-B73D-4583-B7AB-3D551872C789}" destId="{94A3FB88-A696-4252-832F-0F2F679BCEF6}" srcOrd="0" destOrd="0" presId="urn:microsoft.com/office/officeart/2005/8/layout/list1"/>
    <dgm:cxn modelId="{1FC83DB0-5BC6-4A62-83C7-8B778B18F616}" srcId="{C833641E-2400-4900-B47F-19C294409209}" destId="{A644DE35-293E-4B0C-8E8B-89D006DBAC2F}" srcOrd="2" destOrd="0" parTransId="{1015C721-CCF1-4BA6-8F1B-00566F063CD1}" sibTransId="{78A7DBD8-37F5-4780-8F78-243126CDD647}"/>
    <dgm:cxn modelId="{30CA4EB3-6BC4-4DCD-A5C5-A18DED0D2A44}" type="presOf" srcId="{A644DE35-293E-4B0C-8E8B-89D006DBAC2F}" destId="{AAA984DA-85FE-4570-A7C5-4B32A3C5A992}" srcOrd="1" destOrd="0" presId="urn:microsoft.com/office/officeart/2005/8/layout/list1"/>
    <dgm:cxn modelId="{F4ED49B7-5F1B-4EB9-8E5B-794E0DD9FF5F}" type="presOf" srcId="{587936BE-3BAB-40CB-95CD-AD8441EFAA1E}" destId="{CCAA6679-3D53-4CA8-8A03-4A1CD79AD673}" srcOrd="1" destOrd="0" presId="urn:microsoft.com/office/officeart/2005/8/layout/list1"/>
    <dgm:cxn modelId="{46BCF2C2-871D-4FCB-83DA-985FF82747ED}" srcId="{C833641E-2400-4900-B47F-19C294409209}" destId="{20066CEA-9330-4C6E-BDD6-F07CC66C27D1}" srcOrd="3" destOrd="0" parTransId="{B4F771B7-A994-49E0-A6C4-96B32656EEEA}" sibTransId="{0CE13401-C226-41A0-B1B5-C95DAB873AEE}"/>
    <dgm:cxn modelId="{39F565C9-17C1-4429-9026-4F966A5EA804}" srcId="{C833641E-2400-4900-B47F-19C294409209}" destId="{587936BE-3BAB-40CB-95CD-AD8441EFAA1E}" srcOrd="0" destOrd="0" parTransId="{7FE91F31-79FE-4ABA-8739-623667121E03}" sibTransId="{8153E377-271F-46E0-B369-E28F3C111749}"/>
    <dgm:cxn modelId="{1C197EE9-4E53-4C97-84F0-3C0410DB8EF8}" type="presOf" srcId="{587936BE-3BAB-40CB-95CD-AD8441EFAA1E}" destId="{6EC7439C-25BC-4DC1-BCF1-6B70126606FE}" srcOrd="0" destOrd="0" presId="urn:microsoft.com/office/officeart/2005/8/layout/list1"/>
    <dgm:cxn modelId="{72618936-DC5C-44D4-892B-9B187B5AE33E}" type="presParOf" srcId="{FE3E439F-0309-426A-90E0-6099097172ED}" destId="{3B6E563B-AD1B-4B09-9E9F-7F7C2A2F2B56}" srcOrd="0" destOrd="0" presId="urn:microsoft.com/office/officeart/2005/8/layout/list1"/>
    <dgm:cxn modelId="{FDA31867-6935-461F-A797-29BE4F5EEB76}" type="presParOf" srcId="{3B6E563B-AD1B-4B09-9E9F-7F7C2A2F2B56}" destId="{6EC7439C-25BC-4DC1-BCF1-6B70126606FE}" srcOrd="0" destOrd="0" presId="urn:microsoft.com/office/officeart/2005/8/layout/list1"/>
    <dgm:cxn modelId="{8C50CCA5-382C-45A8-9B51-A13D4E36DA04}" type="presParOf" srcId="{3B6E563B-AD1B-4B09-9E9F-7F7C2A2F2B56}" destId="{CCAA6679-3D53-4CA8-8A03-4A1CD79AD673}" srcOrd="1" destOrd="0" presId="urn:microsoft.com/office/officeart/2005/8/layout/list1"/>
    <dgm:cxn modelId="{8EB95BC4-B112-4086-88C1-3CC6BA825A28}" type="presParOf" srcId="{FE3E439F-0309-426A-90E0-6099097172ED}" destId="{C17C0B6F-79C7-4E4B-8F3E-3E1EB7920CCC}" srcOrd="1" destOrd="0" presId="urn:microsoft.com/office/officeart/2005/8/layout/list1"/>
    <dgm:cxn modelId="{4D986D69-293A-4F5A-9F73-AD5253065347}" type="presParOf" srcId="{FE3E439F-0309-426A-90E0-6099097172ED}" destId="{D53C8BC9-55B3-4B76-9C32-7F97B92CD76B}" srcOrd="2" destOrd="0" presId="urn:microsoft.com/office/officeart/2005/8/layout/list1"/>
    <dgm:cxn modelId="{96AC3CBC-F61D-4456-BC10-B0F2BDA6915B}" type="presParOf" srcId="{FE3E439F-0309-426A-90E0-6099097172ED}" destId="{C9393D01-3830-4CAD-9A50-83CFA30A0FC2}" srcOrd="3" destOrd="0" presId="urn:microsoft.com/office/officeart/2005/8/layout/list1"/>
    <dgm:cxn modelId="{A2BECB14-AD20-4F3D-80EA-EEFC60062532}" type="presParOf" srcId="{FE3E439F-0309-426A-90E0-6099097172ED}" destId="{0D67BAE7-8DEF-4C18-900B-11D4351F1F66}" srcOrd="4" destOrd="0" presId="urn:microsoft.com/office/officeart/2005/8/layout/list1"/>
    <dgm:cxn modelId="{1890CB3F-65E3-41EE-A20C-433758280EF5}" type="presParOf" srcId="{0D67BAE7-8DEF-4C18-900B-11D4351F1F66}" destId="{94A3FB88-A696-4252-832F-0F2F679BCEF6}" srcOrd="0" destOrd="0" presId="urn:microsoft.com/office/officeart/2005/8/layout/list1"/>
    <dgm:cxn modelId="{025325DA-0A99-4E0F-AF02-6832B6337B19}" type="presParOf" srcId="{0D67BAE7-8DEF-4C18-900B-11D4351F1F66}" destId="{A9C447B2-A148-462A-9CFE-F4411CC9C9F3}" srcOrd="1" destOrd="0" presId="urn:microsoft.com/office/officeart/2005/8/layout/list1"/>
    <dgm:cxn modelId="{F043A7B1-FE07-4023-AAC3-8297675CD4D5}" type="presParOf" srcId="{FE3E439F-0309-426A-90E0-6099097172ED}" destId="{791E556D-6A3A-4531-9070-3F6CBCD7D69A}" srcOrd="5" destOrd="0" presId="urn:microsoft.com/office/officeart/2005/8/layout/list1"/>
    <dgm:cxn modelId="{13247C43-5A82-495E-B730-5293597436F0}" type="presParOf" srcId="{FE3E439F-0309-426A-90E0-6099097172ED}" destId="{46099E72-7618-495E-8DB9-D38F8B4E8288}" srcOrd="6" destOrd="0" presId="urn:microsoft.com/office/officeart/2005/8/layout/list1"/>
    <dgm:cxn modelId="{7F8F6806-D37D-4D04-B728-2A8484DDB2A0}" type="presParOf" srcId="{FE3E439F-0309-426A-90E0-6099097172ED}" destId="{DB3B8767-5201-4473-81DE-EC5567702DDB}" srcOrd="7" destOrd="0" presId="urn:microsoft.com/office/officeart/2005/8/layout/list1"/>
    <dgm:cxn modelId="{4D276B90-D79B-4FCB-96BC-7B42693234DD}" type="presParOf" srcId="{FE3E439F-0309-426A-90E0-6099097172ED}" destId="{EBFB8C56-9587-43FE-A242-F7BBBCF7EA6F}" srcOrd="8" destOrd="0" presId="urn:microsoft.com/office/officeart/2005/8/layout/list1"/>
    <dgm:cxn modelId="{FC507E48-EF07-4281-9698-E8AF3D66C4A7}" type="presParOf" srcId="{EBFB8C56-9587-43FE-A242-F7BBBCF7EA6F}" destId="{7554141C-8B5C-4135-8B4F-176175B16A3D}" srcOrd="0" destOrd="0" presId="urn:microsoft.com/office/officeart/2005/8/layout/list1"/>
    <dgm:cxn modelId="{0F62DC17-AC81-4375-8728-78F8F65A7E62}" type="presParOf" srcId="{EBFB8C56-9587-43FE-A242-F7BBBCF7EA6F}" destId="{AAA984DA-85FE-4570-A7C5-4B32A3C5A992}" srcOrd="1" destOrd="0" presId="urn:microsoft.com/office/officeart/2005/8/layout/list1"/>
    <dgm:cxn modelId="{F1D2ACCD-769A-406B-9208-A1AD0AF86C66}" type="presParOf" srcId="{FE3E439F-0309-426A-90E0-6099097172ED}" destId="{C10A33E2-8024-4256-9727-0183A4B3400F}" srcOrd="9" destOrd="0" presId="urn:microsoft.com/office/officeart/2005/8/layout/list1"/>
    <dgm:cxn modelId="{94DEBA5C-2A22-4BB7-90D4-BADA62E4295A}" type="presParOf" srcId="{FE3E439F-0309-426A-90E0-6099097172ED}" destId="{42895801-22B3-416F-9EF1-B49749D64261}" srcOrd="10" destOrd="0" presId="urn:microsoft.com/office/officeart/2005/8/layout/list1"/>
    <dgm:cxn modelId="{9E7589A6-0087-47C0-AFD7-3AE8C602BBFA}" type="presParOf" srcId="{FE3E439F-0309-426A-90E0-6099097172ED}" destId="{B928A5F7-0028-4151-9834-CD49E194CCC9}" srcOrd="11" destOrd="0" presId="urn:microsoft.com/office/officeart/2005/8/layout/list1"/>
    <dgm:cxn modelId="{ADEF5764-BACF-4FE6-94FD-BDD438FC5DED}" type="presParOf" srcId="{FE3E439F-0309-426A-90E0-6099097172ED}" destId="{91486929-4B15-46B4-9BE8-9C79CAEBF7A6}" srcOrd="12" destOrd="0" presId="urn:microsoft.com/office/officeart/2005/8/layout/list1"/>
    <dgm:cxn modelId="{AC7FA02F-52B9-4A96-BC82-5792893BC748}" type="presParOf" srcId="{91486929-4B15-46B4-9BE8-9C79CAEBF7A6}" destId="{99FAC32D-B6E9-4383-A9FE-4AD5A2250CE4}" srcOrd="0" destOrd="0" presId="urn:microsoft.com/office/officeart/2005/8/layout/list1"/>
    <dgm:cxn modelId="{03A2DF2E-B535-427A-9EBA-EA6B1EA5B71C}" type="presParOf" srcId="{91486929-4B15-46B4-9BE8-9C79CAEBF7A6}" destId="{907EDBA3-9F9F-4E0D-8FB1-A7300096FB3A}" srcOrd="1" destOrd="0" presId="urn:microsoft.com/office/officeart/2005/8/layout/list1"/>
    <dgm:cxn modelId="{01CDF867-C534-41B2-AFD4-751E44AF62FD}" type="presParOf" srcId="{FE3E439F-0309-426A-90E0-6099097172ED}" destId="{4824AC04-AE60-430E-AF2A-0E212D060451}" srcOrd="13" destOrd="0" presId="urn:microsoft.com/office/officeart/2005/8/layout/list1"/>
    <dgm:cxn modelId="{5CE8722B-043A-4903-8AFA-503D8CB18EA4}" type="presParOf" srcId="{FE3E439F-0309-426A-90E0-6099097172ED}" destId="{6E180239-A713-41CF-9C0F-CFF128EE14F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FD95B24-262E-4C02-88FE-4D6BD0DE0F3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593448AF-6DBA-4EA4-909F-2707E8AC88F2}">
      <dgm:prSet phldrT="[文本]"/>
      <dgm:spPr/>
      <dgm:t>
        <a:bodyPr/>
        <a:lstStyle/>
        <a:p>
          <a:r>
            <a:rPr kumimoji="0" lang="zh-CN" altLang="en-US" b="0" i="0" u="none" strike="noStrike"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功能规格说明</a:t>
          </a:r>
          <a:r>
            <a:rPr kumimoji="0" lang="en-US" altLang="zh-CN" b="0" i="0" u="none" strike="noStrike"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a:t>
          </a:r>
          <a:r>
            <a:rPr lang="en-US" altLang="zh-CN" spc="0" dirty="0">
              <a:ln>
                <a:noFill/>
              </a:ln>
              <a:solidFill>
                <a:schemeClr val="bg1"/>
              </a:solidFill>
              <a:effectLst/>
              <a:uLnTx/>
              <a:latin typeface="宋体" panose="02010600030101010101" pitchFamily="2" charset="-122"/>
              <a:ea typeface="宋体" panose="02010600030101010101" pitchFamily="2" charset="-122"/>
              <a:cs typeface="宋体" panose="02010600030101010101" pitchFamily="2" charset="-122"/>
              <a:sym typeface="+mn-ea"/>
            </a:rPr>
            <a:t>Function Specification</a:t>
          </a:r>
          <a:r>
            <a:rPr kumimoji="0" lang="en-US" altLang="zh-CN" b="0" i="0" u="none" strike="noStrike"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a:t>
          </a:r>
          <a:endParaRPr lang="zh-CN" altLang="en-US" dirty="0">
            <a:solidFill>
              <a:schemeClr val="bg1"/>
            </a:solidFill>
          </a:endParaRPr>
        </a:p>
      </dgm:t>
    </dgm:pt>
    <dgm:pt modelId="{B11CC4F2-FB8F-4A40-8B29-B68E0BDAC10B}" cxnId="{DA9158D7-B03F-4624-BB81-DE3FF5CFEB0E}" type="parTrans">
      <dgm:prSet/>
      <dgm:spPr/>
      <dgm:t>
        <a:bodyPr/>
        <a:lstStyle/>
        <a:p>
          <a:endParaRPr lang="zh-CN" altLang="en-US"/>
        </a:p>
      </dgm:t>
    </dgm:pt>
    <dgm:pt modelId="{45B0FAEC-1635-4A3D-BB54-74FB7BBC9C88}" cxnId="{DA9158D7-B03F-4624-BB81-DE3FF5CFEB0E}" type="sibTrans">
      <dgm:prSet/>
      <dgm:spPr/>
      <dgm:t>
        <a:bodyPr/>
        <a:lstStyle/>
        <a:p>
          <a:endParaRPr lang="zh-CN" altLang="en-US"/>
        </a:p>
      </dgm:t>
    </dgm:pt>
    <dgm:pt modelId="{8F98EDEE-8010-4619-A0BF-D710C28009D0}">
      <dgm:prSet phldrT="[文本]"/>
      <dgm:spPr/>
      <dgm:t>
        <a:bodyPr/>
        <a:lstStyle/>
        <a:p>
          <a:r>
            <a:rPr kumimoji="0" lang="zh-CN" altLang="en-US" b="0" i="0" u="none" strike="noStrike"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产品</a:t>
          </a:r>
          <a:r>
            <a:rPr kumimoji="0" lang="zh-CN" altLang="en-US" b="0" i="0" u="none" strike="noStrike"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sym typeface="+mn-ea"/>
            </a:rPr>
            <a:t>规格说明</a:t>
          </a:r>
          <a:r>
            <a:rPr kumimoji="0" lang="en-US" altLang="zh-CN" b="0" i="0" u="none" strike="noStrike"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lang="en-US" altLang="zh-CN" spc="0" dirty="0">
              <a:ln>
                <a:noFill/>
              </a:ln>
              <a:solidFill>
                <a:schemeClr val="bg1"/>
              </a:solidFill>
              <a:effectLst/>
              <a:uLnTx/>
              <a:latin typeface="宋体" panose="02010600030101010101" pitchFamily="2" charset="-122"/>
              <a:ea typeface="宋体" panose="02010600030101010101" pitchFamily="2" charset="-122"/>
              <a:cs typeface="宋体" panose="02010600030101010101" pitchFamily="2" charset="-122"/>
              <a:sym typeface="+mn-ea"/>
            </a:rPr>
            <a:t>Product Specification</a:t>
          </a:r>
          <a:r>
            <a:rPr kumimoji="0" lang="en-US" altLang="zh-CN" b="0" i="0" u="none" strike="noStrike"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sym typeface="+mn-ea"/>
            </a:rPr>
            <a:t>)</a:t>
          </a:r>
          <a:endParaRPr lang="zh-CN" altLang="en-US" dirty="0">
            <a:solidFill>
              <a:schemeClr val="bg1"/>
            </a:solidFill>
          </a:endParaRPr>
        </a:p>
      </dgm:t>
    </dgm:pt>
    <dgm:pt modelId="{9E89A8D2-763F-42C2-A9CF-7B5797226A24}" cxnId="{F035501C-D5FC-42A8-810A-98A90B91F7CA}" type="parTrans">
      <dgm:prSet/>
      <dgm:spPr/>
      <dgm:t>
        <a:bodyPr/>
        <a:lstStyle/>
        <a:p>
          <a:endParaRPr lang="zh-CN" altLang="en-US"/>
        </a:p>
      </dgm:t>
    </dgm:pt>
    <dgm:pt modelId="{13F1FD4B-2D09-4956-B7C1-6EDE1ACC5E2E}" cxnId="{F035501C-D5FC-42A8-810A-98A90B91F7CA}" type="sibTrans">
      <dgm:prSet/>
      <dgm:spPr/>
      <dgm:t>
        <a:bodyPr/>
        <a:lstStyle/>
        <a:p>
          <a:endParaRPr lang="zh-CN" altLang="en-US"/>
        </a:p>
      </dgm:t>
    </dgm:pt>
    <dgm:pt modelId="{C06A490C-3312-4D5B-9697-B79F9BEBF8D4}">
      <dgm:prSet phldrT="[文本]"/>
      <dgm:spPr/>
      <dgm:t>
        <a:bodyPr/>
        <a:lstStyle/>
        <a:p>
          <a:r>
            <a:rPr kumimoji="0" lang="zh-CN" altLang="en-US" b="0" i="0" u="none" strike="noStrike"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需求文档</a:t>
          </a:r>
          <a:r>
            <a:rPr kumimoji="0" lang="en-US" altLang="zh-CN" b="0" i="0" u="none" strike="noStrike"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lang="en-US" altLang="zh-CN" spc="0" dirty="0">
              <a:ln>
                <a:noFill/>
              </a:ln>
              <a:solidFill>
                <a:schemeClr val="bg1"/>
              </a:solidFill>
              <a:effectLst/>
              <a:uLnTx/>
              <a:latin typeface="宋体" panose="02010600030101010101" pitchFamily="2" charset="-122"/>
              <a:ea typeface="宋体" panose="02010600030101010101" pitchFamily="2" charset="-122"/>
              <a:cs typeface="宋体" panose="02010600030101010101" pitchFamily="2" charset="-122"/>
              <a:sym typeface="+mn-ea"/>
            </a:rPr>
            <a:t>Requirements Document</a:t>
          </a:r>
          <a:r>
            <a:rPr kumimoji="0" lang="en-US" altLang="zh-CN" b="0" i="0" u="none" strike="noStrike"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sym typeface="+mn-ea"/>
            </a:rPr>
            <a:t>)</a:t>
          </a:r>
          <a:endParaRPr lang="zh-CN" altLang="en-US" dirty="0">
            <a:solidFill>
              <a:schemeClr val="bg1"/>
            </a:solidFill>
          </a:endParaRPr>
        </a:p>
      </dgm:t>
    </dgm:pt>
    <dgm:pt modelId="{46F40939-8389-4682-B88D-5A1C84714714}" cxnId="{1B84B22E-4FA2-40E3-9C1D-725B87A576D3}" type="parTrans">
      <dgm:prSet/>
      <dgm:spPr/>
      <dgm:t>
        <a:bodyPr/>
        <a:lstStyle/>
        <a:p>
          <a:endParaRPr lang="zh-CN" altLang="en-US"/>
        </a:p>
      </dgm:t>
    </dgm:pt>
    <dgm:pt modelId="{0D7909D5-0CFF-4F37-B331-EC87E042432E}" cxnId="{1B84B22E-4FA2-40E3-9C1D-725B87A576D3}" type="sibTrans">
      <dgm:prSet/>
      <dgm:spPr/>
      <dgm:t>
        <a:bodyPr/>
        <a:lstStyle/>
        <a:p>
          <a:endParaRPr lang="zh-CN" altLang="en-US"/>
        </a:p>
      </dgm:t>
    </dgm:pt>
    <dgm:pt modelId="{23C156CB-D136-43AB-881B-22FDCE53FC00}">
      <dgm:prSet/>
      <dgm:spPr/>
      <dgm:t>
        <a:bodyPr/>
        <a:lstStyle/>
        <a:p>
          <a:r>
            <a:rPr kumimoji="0" lang="zh-CN" altLang="en-US" b="0" i="0" u="none" strike="noStrike"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系统规格说明</a:t>
          </a:r>
          <a:r>
            <a:rPr kumimoji="0" lang="en-US" altLang="zh-CN" b="0" i="0" u="none" strike="noStrike"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a:t>
          </a:r>
          <a:r>
            <a:rPr lang="en-US" altLang="zh-CN" spc="0" dirty="0">
              <a:ln>
                <a:noFill/>
              </a:ln>
              <a:solidFill>
                <a:schemeClr val="bg1"/>
              </a:solidFill>
              <a:effectLst/>
              <a:uLnTx/>
              <a:latin typeface="宋体" panose="02010600030101010101" pitchFamily="2" charset="-122"/>
              <a:ea typeface="宋体" panose="02010600030101010101" pitchFamily="2" charset="-122"/>
              <a:cs typeface="宋体" panose="02010600030101010101" pitchFamily="2" charset="-122"/>
              <a:sym typeface="+mn-ea"/>
            </a:rPr>
            <a:t>System Specification</a:t>
          </a:r>
          <a:r>
            <a:rPr kumimoji="0" lang="en-US" altLang="zh-CN" b="0" i="0" u="none" strike="noStrike"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a:t>
          </a:r>
          <a:endParaRPr lang="zh-CN" altLang="en-US" dirty="0">
            <a:solidFill>
              <a:schemeClr val="bg1"/>
            </a:solidFill>
          </a:endParaRPr>
        </a:p>
      </dgm:t>
    </dgm:pt>
    <dgm:pt modelId="{2A804712-1D9F-4A9E-88B9-7F0C37A94F6F}" cxnId="{EAF1082B-4AFF-4112-8F3A-566418C3DE97}" type="parTrans">
      <dgm:prSet/>
      <dgm:spPr/>
      <dgm:t>
        <a:bodyPr/>
        <a:lstStyle/>
        <a:p>
          <a:endParaRPr lang="zh-CN" altLang="en-US"/>
        </a:p>
      </dgm:t>
    </dgm:pt>
    <dgm:pt modelId="{0E27D911-C35C-4367-B36F-3050BF8F05B5}" cxnId="{EAF1082B-4AFF-4112-8F3A-566418C3DE97}" type="sibTrans">
      <dgm:prSet/>
      <dgm:spPr/>
      <dgm:t>
        <a:bodyPr/>
        <a:lstStyle/>
        <a:p>
          <a:endParaRPr lang="zh-CN" altLang="en-US"/>
        </a:p>
      </dgm:t>
    </dgm:pt>
    <dgm:pt modelId="{8EE0FE13-3363-4A8E-ADB1-CF07E798193E}" type="pres">
      <dgm:prSet presAssocID="{8FD95B24-262E-4C02-88FE-4D6BD0DE0F32}" presName="Name0" presStyleCnt="0">
        <dgm:presLayoutVars>
          <dgm:chMax val="7"/>
          <dgm:chPref val="7"/>
          <dgm:dir/>
        </dgm:presLayoutVars>
      </dgm:prSet>
      <dgm:spPr/>
    </dgm:pt>
    <dgm:pt modelId="{271ACD4B-93B1-407F-8542-017B6A7713AE}" type="pres">
      <dgm:prSet presAssocID="{8FD95B24-262E-4C02-88FE-4D6BD0DE0F32}" presName="Name1" presStyleCnt="0"/>
      <dgm:spPr/>
    </dgm:pt>
    <dgm:pt modelId="{67E6F0B8-2EC2-4624-B7D1-A052343EBF11}" type="pres">
      <dgm:prSet presAssocID="{8FD95B24-262E-4C02-88FE-4D6BD0DE0F32}" presName="cycle" presStyleCnt="0"/>
      <dgm:spPr/>
    </dgm:pt>
    <dgm:pt modelId="{82BABEE9-FDD3-4C14-A7FE-126D74D917B6}" type="pres">
      <dgm:prSet presAssocID="{8FD95B24-262E-4C02-88FE-4D6BD0DE0F32}" presName="srcNode" presStyleLbl="node1" presStyleIdx="0" presStyleCnt="4"/>
      <dgm:spPr/>
    </dgm:pt>
    <dgm:pt modelId="{199588E4-23C5-441E-B001-22C5A51A28FC}" type="pres">
      <dgm:prSet presAssocID="{8FD95B24-262E-4C02-88FE-4D6BD0DE0F32}" presName="conn" presStyleLbl="parChTrans1D2" presStyleIdx="0" presStyleCnt="1"/>
      <dgm:spPr/>
    </dgm:pt>
    <dgm:pt modelId="{F3253151-9FFA-4E58-A51A-44527BD49C2D}" type="pres">
      <dgm:prSet presAssocID="{8FD95B24-262E-4C02-88FE-4D6BD0DE0F32}" presName="extraNode" presStyleLbl="node1" presStyleIdx="0" presStyleCnt="4"/>
      <dgm:spPr/>
    </dgm:pt>
    <dgm:pt modelId="{CDC507A2-4159-4B83-A995-C656BB371D85}" type="pres">
      <dgm:prSet presAssocID="{8FD95B24-262E-4C02-88FE-4D6BD0DE0F32}" presName="dstNode" presStyleLbl="node1" presStyleIdx="0" presStyleCnt="4"/>
      <dgm:spPr/>
    </dgm:pt>
    <dgm:pt modelId="{20D8060E-A404-4242-932C-0718653A09F3}" type="pres">
      <dgm:prSet presAssocID="{593448AF-6DBA-4EA4-909F-2707E8AC88F2}" presName="text_1" presStyleLbl="node1" presStyleIdx="0" presStyleCnt="4">
        <dgm:presLayoutVars>
          <dgm:bulletEnabled val="1"/>
        </dgm:presLayoutVars>
      </dgm:prSet>
      <dgm:spPr/>
    </dgm:pt>
    <dgm:pt modelId="{E7BE9A0E-C112-40F2-8A10-97688335A464}" type="pres">
      <dgm:prSet presAssocID="{593448AF-6DBA-4EA4-909F-2707E8AC88F2}" presName="accent_1" presStyleCnt="0"/>
      <dgm:spPr/>
    </dgm:pt>
    <dgm:pt modelId="{9676057C-E483-4D06-91E8-ECAB67386A60}" type="pres">
      <dgm:prSet presAssocID="{593448AF-6DBA-4EA4-909F-2707E8AC88F2}" presName="accentRepeatNode" presStyleLbl="solidFgAcc1" presStyleIdx="0" presStyleCnt="4"/>
      <dgm:spPr/>
    </dgm:pt>
    <dgm:pt modelId="{7CAAD542-B9F2-4BD8-945D-14E27C98B14F}" type="pres">
      <dgm:prSet presAssocID="{8F98EDEE-8010-4619-A0BF-D710C28009D0}" presName="text_2" presStyleLbl="node1" presStyleIdx="1" presStyleCnt="4">
        <dgm:presLayoutVars>
          <dgm:bulletEnabled val="1"/>
        </dgm:presLayoutVars>
      </dgm:prSet>
      <dgm:spPr/>
    </dgm:pt>
    <dgm:pt modelId="{262B50F1-CE34-4C2E-ABD8-D06E5AE0B149}" type="pres">
      <dgm:prSet presAssocID="{8F98EDEE-8010-4619-A0BF-D710C28009D0}" presName="accent_2" presStyleCnt="0"/>
      <dgm:spPr/>
    </dgm:pt>
    <dgm:pt modelId="{B1A6FBB3-2829-4090-9E12-18A6EAD192DD}" type="pres">
      <dgm:prSet presAssocID="{8F98EDEE-8010-4619-A0BF-D710C28009D0}" presName="accentRepeatNode" presStyleLbl="solidFgAcc1" presStyleIdx="1" presStyleCnt="4"/>
      <dgm:spPr/>
    </dgm:pt>
    <dgm:pt modelId="{D8E28334-65CD-48F1-90B1-F77B956B9723}" type="pres">
      <dgm:prSet presAssocID="{C06A490C-3312-4D5B-9697-B79F9BEBF8D4}" presName="text_3" presStyleLbl="node1" presStyleIdx="2" presStyleCnt="4">
        <dgm:presLayoutVars>
          <dgm:bulletEnabled val="1"/>
        </dgm:presLayoutVars>
      </dgm:prSet>
      <dgm:spPr/>
    </dgm:pt>
    <dgm:pt modelId="{34948352-C6EA-4B34-A1F5-1E5521620E45}" type="pres">
      <dgm:prSet presAssocID="{C06A490C-3312-4D5B-9697-B79F9BEBF8D4}" presName="accent_3" presStyleCnt="0"/>
      <dgm:spPr/>
    </dgm:pt>
    <dgm:pt modelId="{D31383C6-09D8-4D98-B924-04BB3A4ED023}" type="pres">
      <dgm:prSet presAssocID="{C06A490C-3312-4D5B-9697-B79F9BEBF8D4}" presName="accentRepeatNode" presStyleLbl="solidFgAcc1" presStyleIdx="2" presStyleCnt="4"/>
      <dgm:spPr/>
    </dgm:pt>
    <dgm:pt modelId="{BFE86460-865E-4405-B18B-3FE2008C4AAB}" type="pres">
      <dgm:prSet presAssocID="{23C156CB-D136-43AB-881B-22FDCE53FC00}" presName="text_4" presStyleLbl="node1" presStyleIdx="3" presStyleCnt="4">
        <dgm:presLayoutVars>
          <dgm:bulletEnabled val="1"/>
        </dgm:presLayoutVars>
      </dgm:prSet>
      <dgm:spPr/>
    </dgm:pt>
    <dgm:pt modelId="{55A1DBD8-836B-400D-8FF8-4FB52B751005}" type="pres">
      <dgm:prSet presAssocID="{23C156CB-D136-43AB-881B-22FDCE53FC00}" presName="accent_4" presStyleCnt="0"/>
      <dgm:spPr/>
    </dgm:pt>
    <dgm:pt modelId="{F4BD5DB4-467A-4743-84DE-4B5D538EF346}" type="pres">
      <dgm:prSet presAssocID="{23C156CB-D136-43AB-881B-22FDCE53FC00}" presName="accentRepeatNode" presStyleLbl="solidFgAcc1" presStyleIdx="3" presStyleCnt="4"/>
      <dgm:spPr/>
    </dgm:pt>
  </dgm:ptLst>
  <dgm:cxnLst>
    <dgm:cxn modelId="{4C8AFA09-BB35-4716-B924-BF3C12997EBE}" type="presOf" srcId="{C06A490C-3312-4D5B-9697-B79F9BEBF8D4}" destId="{D8E28334-65CD-48F1-90B1-F77B956B9723}" srcOrd="0" destOrd="0" presId="urn:microsoft.com/office/officeart/2008/layout/VerticalCurvedList"/>
    <dgm:cxn modelId="{F035501C-D5FC-42A8-810A-98A90B91F7CA}" srcId="{8FD95B24-262E-4C02-88FE-4D6BD0DE0F32}" destId="{8F98EDEE-8010-4619-A0BF-D710C28009D0}" srcOrd="1" destOrd="0" parTransId="{9E89A8D2-763F-42C2-A9CF-7B5797226A24}" sibTransId="{13F1FD4B-2D09-4956-B7C1-6EDE1ACC5E2E}"/>
    <dgm:cxn modelId="{EAF1082B-4AFF-4112-8F3A-566418C3DE97}" srcId="{8FD95B24-262E-4C02-88FE-4D6BD0DE0F32}" destId="{23C156CB-D136-43AB-881B-22FDCE53FC00}" srcOrd="3" destOrd="0" parTransId="{2A804712-1D9F-4A9E-88B9-7F0C37A94F6F}" sibTransId="{0E27D911-C35C-4367-B36F-3050BF8F05B5}"/>
    <dgm:cxn modelId="{1B84B22E-4FA2-40E3-9C1D-725B87A576D3}" srcId="{8FD95B24-262E-4C02-88FE-4D6BD0DE0F32}" destId="{C06A490C-3312-4D5B-9697-B79F9BEBF8D4}" srcOrd="2" destOrd="0" parTransId="{46F40939-8389-4682-B88D-5A1C84714714}" sibTransId="{0D7909D5-0CFF-4F37-B331-EC87E042432E}"/>
    <dgm:cxn modelId="{457EDC3D-5473-4839-B2E7-DBC770AE5127}" type="presOf" srcId="{8FD95B24-262E-4C02-88FE-4D6BD0DE0F32}" destId="{8EE0FE13-3363-4A8E-ADB1-CF07E798193E}" srcOrd="0" destOrd="0" presId="urn:microsoft.com/office/officeart/2008/layout/VerticalCurvedList"/>
    <dgm:cxn modelId="{9D132347-8C96-4D9A-9090-384268120137}" type="presOf" srcId="{45B0FAEC-1635-4A3D-BB54-74FB7BBC9C88}" destId="{199588E4-23C5-441E-B001-22C5A51A28FC}" srcOrd="0" destOrd="0" presId="urn:microsoft.com/office/officeart/2008/layout/VerticalCurvedList"/>
    <dgm:cxn modelId="{455968A1-D9B3-4D22-BF76-B944F4E1BBC0}" type="presOf" srcId="{23C156CB-D136-43AB-881B-22FDCE53FC00}" destId="{BFE86460-865E-4405-B18B-3FE2008C4AAB}" srcOrd="0" destOrd="0" presId="urn:microsoft.com/office/officeart/2008/layout/VerticalCurvedList"/>
    <dgm:cxn modelId="{1E1F0FB7-0D43-4F96-BA7C-BDC0E8DC14F5}" type="presOf" srcId="{593448AF-6DBA-4EA4-909F-2707E8AC88F2}" destId="{20D8060E-A404-4242-932C-0718653A09F3}" srcOrd="0" destOrd="0" presId="urn:microsoft.com/office/officeart/2008/layout/VerticalCurvedList"/>
    <dgm:cxn modelId="{DA9158D7-B03F-4624-BB81-DE3FF5CFEB0E}" srcId="{8FD95B24-262E-4C02-88FE-4D6BD0DE0F32}" destId="{593448AF-6DBA-4EA4-909F-2707E8AC88F2}" srcOrd="0" destOrd="0" parTransId="{B11CC4F2-FB8F-4A40-8B29-B68E0BDAC10B}" sibTransId="{45B0FAEC-1635-4A3D-BB54-74FB7BBC9C88}"/>
    <dgm:cxn modelId="{710ED6E1-9F48-4101-9656-4292658D113A}" type="presOf" srcId="{8F98EDEE-8010-4619-A0BF-D710C28009D0}" destId="{7CAAD542-B9F2-4BD8-945D-14E27C98B14F}" srcOrd="0" destOrd="0" presId="urn:microsoft.com/office/officeart/2008/layout/VerticalCurvedList"/>
    <dgm:cxn modelId="{20468A6E-D5DD-4FDB-830D-9D02087E1AA9}" type="presParOf" srcId="{8EE0FE13-3363-4A8E-ADB1-CF07E798193E}" destId="{271ACD4B-93B1-407F-8542-017B6A7713AE}" srcOrd="0" destOrd="0" presId="urn:microsoft.com/office/officeart/2008/layout/VerticalCurvedList"/>
    <dgm:cxn modelId="{805492E2-DF4A-40A9-8683-DDA0D01B9AE5}" type="presParOf" srcId="{271ACD4B-93B1-407F-8542-017B6A7713AE}" destId="{67E6F0B8-2EC2-4624-B7D1-A052343EBF11}" srcOrd="0" destOrd="0" presId="urn:microsoft.com/office/officeart/2008/layout/VerticalCurvedList"/>
    <dgm:cxn modelId="{CD678924-F05F-4961-B2A3-F0A65D1394AF}" type="presParOf" srcId="{67E6F0B8-2EC2-4624-B7D1-A052343EBF11}" destId="{82BABEE9-FDD3-4C14-A7FE-126D74D917B6}" srcOrd="0" destOrd="0" presId="urn:microsoft.com/office/officeart/2008/layout/VerticalCurvedList"/>
    <dgm:cxn modelId="{1415F6E3-5791-4166-8A34-4E944F12FCD5}" type="presParOf" srcId="{67E6F0B8-2EC2-4624-B7D1-A052343EBF11}" destId="{199588E4-23C5-441E-B001-22C5A51A28FC}" srcOrd="1" destOrd="0" presId="urn:microsoft.com/office/officeart/2008/layout/VerticalCurvedList"/>
    <dgm:cxn modelId="{0D100CF6-3B09-4F02-98DE-1597674AD912}" type="presParOf" srcId="{67E6F0B8-2EC2-4624-B7D1-A052343EBF11}" destId="{F3253151-9FFA-4E58-A51A-44527BD49C2D}" srcOrd="2" destOrd="0" presId="urn:microsoft.com/office/officeart/2008/layout/VerticalCurvedList"/>
    <dgm:cxn modelId="{C0912ACD-8ABD-4C65-ACC3-B4CC52504F2E}" type="presParOf" srcId="{67E6F0B8-2EC2-4624-B7D1-A052343EBF11}" destId="{CDC507A2-4159-4B83-A995-C656BB371D85}" srcOrd="3" destOrd="0" presId="urn:microsoft.com/office/officeart/2008/layout/VerticalCurvedList"/>
    <dgm:cxn modelId="{0C21E8B0-8B53-4FBF-B1A7-3508C0F8F6A5}" type="presParOf" srcId="{271ACD4B-93B1-407F-8542-017B6A7713AE}" destId="{20D8060E-A404-4242-932C-0718653A09F3}" srcOrd="1" destOrd="0" presId="urn:microsoft.com/office/officeart/2008/layout/VerticalCurvedList"/>
    <dgm:cxn modelId="{78AFF9E2-84AF-4F3A-A7D5-A4DC1832B361}" type="presParOf" srcId="{271ACD4B-93B1-407F-8542-017B6A7713AE}" destId="{E7BE9A0E-C112-40F2-8A10-97688335A464}" srcOrd="2" destOrd="0" presId="urn:microsoft.com/office/officeart/2008/layout/VerticalCurvedList"/>
    <dgm:cxn modelId="{A786FB9F-AA58-417D-96F1-9196F605ECC9}" type="presParOf" srcId="{E7BE9A0E-C112-40F2-8A10-97688335A464}" destId="{9676057C-E483-4D06-91E8-ECAB67386A60}" srcOrd="0" destOrd="0" presId="urn:microsoft.com/office/officeart/2008/layout/VerticalCurvedList"/>
    <dgm:cxn modelId="{483D4AC1-3701-4410-8D58-856C4F3D0F11}" type="presParOf" srcId="{271ACD4B-93B1-407F-8542-017B6A7713AE}" destId="{7CAAD542-B9F2-4BD8-945D-14E27C98B14F}" srcOrd="3" destOrd="0" presId="urn:microsoft.com/office/officeart/2008/layout/VerticalCurvedList"/>
    <dgm:cxn modelId="{705379D6-8B3A-4C04-8D5F-36E10147200B}" type="presParOf" srcId="{271ACD4B-93B1-407F-8542-017B6A7713AE}" destId="{262B50F1-CE34-4C2E-ABD8-D06E5AE0B149}" srcOrd="4" destOrd="0" presId="urn:microsoft.com/office/officeart/2008/layout/VerticalCurvedList"/>
    <dgm:cxn modelId="{B7C9CFCF-48D2-44C7-B6AE-9712FE505F10}" type="presParOf" srcId="{262B50F1-CE34-4C2E-ABD8-D06E5AE0B149}" destId="{B1A6FBB3-2829-4090-9E12-18A6EAD192DD}" srcOrd="0" destOrd="0" presId="urn:microsoft.com/office/officeart/2008/layout/VerticalCurvedList"/>
    <dgm:cxn modelId="{54E738BC-0AB7-4F73-BFC1-93106C6C1E7D}" type="presParOf" srcId="{271ACD4B-93B1-407F-8542-017B6A7713AE}" destId="{D8E28334-65CD-48F1-90B1-F77B956B9723}" srcOrd="5" destOrd="0" presId="urn:microsoft.com/office/officeart/2008/layout/VerticalCurvedList"/>
    <dgm:cxn modelId="{C89278DE-CC85-460C-8963-D187E341955B}" type="presParOf" srcId="{271ACD4B-93B1-407F-8542-017B6A7713AE}" destId="{34948352-C6EA-4B34-A1F5-1E5521620E45}" srcOrd="6" destOrd="0" presId="urn:microsoft.com/office/officeart/2008/layout/VerticalCurvedList"/>
    <dgm:cxn modelId="{B9482E4B-FBAF-4EBA-BE8F-9888C5B5F734}" type="presParOf" srcId="{34948352-C6EA-4B34-A1F5-1E5521620E45}" destId="{D31383C6-09D8-4D98-B924-04BB3A4ED023}" srcOrd="0" destOrd="0" presId="urn:microsoft.com/office/officeart/2008/layout/VerticalCurvedList"/>
    <dgm:cxn modelId="{262768CD-6C42-483B-AFE2-C09E8509B126}" type="presParOf" srcId="{271ACD4B-93B1-407F-8542-017B6A7713AE}" destId="{BFE86460-865E-4405-B18B-3FE2008C4AAB}" srcOrd="7" destOrd="0" presId="urn:microsoft.com/office/officeart/2008/layout/VerticalCurvedList"/>
    <dgm:cxn modelId="{CC43EB70-DA63-474F-BA00-B93BF8C0B5AB}" type="presParOf" srcId="{271ACD4B-93B1-407F-8542-017B6A7713AE}" destId="{55A1DBD8-836B-400D-8FF8-4FB52B751005}" srcOrd="8" destOrd="0" presId="urn:microsoft.com/office/officeart/2008/layout/VerticalCurvedList"/>
    <dgm:cxn modelId="{81098A0C-B3D3-4D3F-AF49-8B4311945B46}" type="presParOf" srcId="{55A1DBD8-836B-400D-8FF8-4FB52B751005}" destId="{F4BD5DB4-467A-4743-84DE-4B5D538EF34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D97672E-DAF1-445B-9F58-4BA3EF789B9B}" type="doc">
      <dgm:prSet loTypeId="urn:microsoft.com/office/officeart/2005/8/layout/hList6" loCatId="list" qsTypeId="urn:microsoft.com/office/officeart/2005/8/quickstyle/simple3" qsCatId="simple" csTypeId="urn:microsoft.com/office/officeart/2005/8/colors/accent1_4" csCatId="accent1" phldr="1"/>
      <dgm:spPr/>
      <dgm:t>
        <a:bodyPr/>
        <a:lstStyle/>
        <a:p>
          <a:endParaRPr lang="zh-CN" altLang="en-US"/>
        </a:p>
      </dgm:t>
    </dgm:pt>
    <dgm:pt modelId="{B419597E-1E5A-453D-86AF-3D1381DBC8EC}">
      <dgm:prSet phldrT="[文本]" custT="1"/>
      <dgm:spPr/>
      <dgm:t>
        <a:bodyPr/>
        <a:lstStyle/>
        <a:p>
          <a:pPr>
            <a:buFont typeface="Wingdings" panose="05000000000000000000" pitchFamily="2" charset="2"/>
            <a:buChar char="l"/>
          </a:pPr>
          <a:r>
            <a:rPr kumimoji="0" lang="en-US" altLang="zh-CN" sz="2400" i="0" u="none" strike="noStrike" cap="none" spc="0" normalizeH="0" baseline="0" noProof="1">
              <a:effectLst/>
              <a:uLnTx/>
              <a:uFillTx/>
              <a:latin typeface="宋体" panose="02010600030101010101" pitchFamily="2" charset="-122"/>
              <a:ea typeface="宋体" panose="02010600030101010101" pitchFamily="2" charset="-122"/>
              <a:cs typeface="宋体" panose="02010600030101010101" pitchFamily="2" charset="-122"/>
            </a:rPr>
            <a:t>SRS</a:t>
          </a:r>
          <a:r>
            <a:rPr kumimoji="0" lang="zh-CN" altLang="en-US" sz="2400" i="0" u="none" strike="noStrike" cap="none" spc="0" normalizeH="0" baseline="0" noProof="1">
              <a:effectLst/>
              <a:uLnTx/>
              <a:uFillTx/>
              <a:latin typeface="宋体" panose="02010600030101010101" pitchFamily="2" charset="-122"/>
              <a:ea typeface="宋体" panose="02010600030101010101" pitchFamily="2" charset="-122"/>
              <a:cs typeface="宋体" panose="02010600030101010101" pitchFamily="2" charset="-122"/>
            </a:rPr>
            <a:t>作为产品需求的最终成果必须具有综合性</a:t>
          </a:r>
          <a:r>
            <a:rPr kumimoji="0" lang="en-US" altLang="zh-CN" sz="2400" i="0" u="none" strike="noStrike" cap="none" spc="0" normalizeH="0" baseline="0" noProof="1">
              <a:effectLst/>
              <a:uLnTx/>
              <a:uFillTx/>
              <a:latin typeface="宋体" panose="02010600030101010101" pitchFamily="2" charset="-122"/>
              <a:ea typeface="宋体" panose="02010600030101010101" pitchFamily="2" charset="-122"/>
              <a:cs typeface="宋体" panose="02010600030101010101" pitchFamily="2" charset="-122"/>
            </a:rPr>
            <a:t>,</a:t>
          </a:r>
          <a:r>
            <a:rPr kumimoji="0" lang="zh-CN" altLang="en-US" sz="2400" i="0" u="none" strike="noStrike" cap="none" spc="0" normalizeH="0" baseline="0" noProof="1">
              <a:effectLst/>
              <a:uLnTx/>
              <a:uFillTx/>
              <a:latin typeface="宋体" panose="02010600030101010101" pitchFamily="2" charset="-122"/>
              <a:ea typeface="宋体" panose="02010600030101010101" pitchFamily="2" charset="-122"/>
              <a:cs typeface="宋体" panose="02010600030101010101" pitchFamily="2" charset="-122"/>
            </a:rPr>
            <a:t>必须包括所有的需求，</a:t>
          </a:r>
          <a:r>
            <a:rPr kumimoji="0" lang="zh-CN" altLang="en-US" sz="2400" b="1" i="0" u="none" strike="noStrike" cap="none" spc="0" normalizeH="0" baseline="0" noProof="1">
              <a:solidFill>
                <a:srgbClr val="C00000"/>
              </a:solidFill>
              <a:effectLst/>
              <a:uLnTx/>
              <a:uFillTx/>
              <a:latin typeface="宋体" panose="02010600030101010101" pitchFamily="2" charset="-122"/>
              <a:ea typeface="宋体" panose="02010600030101010101" pitchFamily="2" charset="-122"/>
              <a:cs typeface="宋体" panose="02010600030101010101" pitchFamily="2" charset="-122"/>
            </a:rPr>
            <a:t>开发者和客户不能作任何假设。</a:t>
          </a:r>
          <a:endParaRPr lang="zh-CN" altLang="en-US" sz="2400" b="1" dirty="0">
            <a:solidFill>
              <a:srgbClr val="C00000"/>
            </a:solidFill>
          </a:endParaRPr>
        </a:p>
      </dgm:t>
    </dgm:pt>
    <dgm:pt modelId="{982D8B48-C3D1-495B-8C13-535ECB69360E}" cxnId="{24B90753-4BF4-4ABB-9B71-2D2DF80D7458}" type="parTrans">
      <dgm:prSet/>
      <dgm:spPr/>
      <dgm:t>
        <a:bodyPr/>
        <a:lstStyle/>
        <a:p>
          <a:endParaRPr lang="zh-CN" altLang="en-US"/>
        </a:p>
      </dgm:t>
    </dgm:pt>
    <dgm:pt modelId="{026EEB65-1B30-4A13-ACD1-76EBD71BEB6D}" cxnId="{24B90753-4BF4-4ABB-9B71-2D2DF80D7458}" type="sibTrans">
      <dgm:prSet/>
      <dgm:spPr/>
      <dgm:t>
        <a:bodyPr/>
        <a:lstStyle/>
        <a:p>
          <a:endParaRPr lang="zh-CN" altLang="en-US"/>
        </a:p>
      </dgm:t>
    </dgm:pt>
    <dgm:pt modelId="{1C79491D-0131-445C-ACEF-4D4302DBE772}">
      <dgm:prSet phldrT="[文本]" custT="1"/>
      <dgm:spPr/>
      <dgm:t>
        <a:bodyPr/>
        <a:lstStyle/>
        <a:p>
          <a:pPr>
            <a:buFont typeface="Wingdings" panose="05000000000000000000" pitchFamily="2" charset="2"/>
            <a:buChar char="l"/>
          </a:pPr>
          <a:r>
            <a:rPr kumimoji="0" lang="zh-CN" altLang="en-US" sz="2400" i="0" u="none" strike="noStrike" cap="none" spc="0" normalizeH="0" baseline="0" noProof="1">
              <a:effectLst/>
              <a:uLnTx/>
              <a:uFillTx/>
              <a:latin typeface="宋体" panose="02010600030101010101" pitchFamily="2" charset="-122"/>
              <a:ea typeface="宋体" panose="02010600030101010101" pitchFamily="2" charset="-122"/>
              <a:cs typeface="宋体" panose="02010600030101010101" pitchFamily="2" charset="-122"/>
            </a:rPr>
            <a:t>如果</a:t>
          </a:r>
          <a:r>
            <a:rPr kumimoji="0" lang="zh-CN" altLang="en-US" sz="2400" b="1" i="0" u="none" strike="noStrike" cap="none" spc="0" normalizeH="0" baseline="0" noProof="1">
              <a:solidFill>
                <a:srgbClr val="C00000"/>
              </a:solidFill>
              <a:effectLst/>
              <a:uLnTx/>
              <a:uFillTx/>
              <a:latin typeface="宋体" panose="02010600030101010101" pitchFamily="2" charset="-122"/>
              <a:ea typeface="宋体" panose="02010600030101010101" pitchFamily="2" charset="-122"/>
              <a:cs typeface="宋体" panose="02010600030101010101" pitchFamily="2" charset="-122"/>
            </a:rPr>
            <a:t>任何所期望的功能或非功能需求</a:t>
          </a:r>
          <a:r>
            <a:rPr kumimoji="0" lang="zh-CN" altLang="en-US" sz="2400" i="0" u="none" strike="noStrike" cap="none" spc="0" normalizeH="0" baseline="0" noProof="1">
              <a:effectLst/>
              <a:uLnTx/>
              <a:uFillTx/>
              <a:latin typeface="宋体" panose="02010600030101010101" pitchFamily="2" charset="-122"/>
              <a:ea typeface="宋体" panose="02010600030101010101" pitchFamily="2" charset="-122"/>
              <a:cs typeface="宋体" panose="02010600030101010101" pitchFamily="2" charset="-122"/>
            </a:rPr>
            <a:t>未写入软件需求规格说明，那么它将</a:t>
          </a:r>
          <a:r>
            <a:rPr kumimoji="0" lang="zh-CN" altLang="en-US" sz="2400" b="1" i="0" u="none" strike="noStrike" cap="none" spc="0" normalizeH="0" baseline="0" noProof="1">
              <a:solidFill>
                <a:srgbClr val="C00000"/>
              </a:solidFill>
              <a:effectLst/>
              <a:uLnTx/>
              <a:uFillTx/>
              <a:latin typeface="宋体" panose="02010600030101010101" pitchFamily="2" charset="-122"/>
              <a:ea typeface="宋体" panose="02010600030101010101" pitchFamily="2" charset="-122"/>
              <a:cs typeface="宋体" panose="02010600030101010101" pitchFamily="2" charset="-122"/>
            </a:rPr>
            <a:t>不能作为协议的一部分并且不能在产品中出现</a:t>
          </a:r>
          <a:r>
            <a:rPr kumimoji="0" lang="zh-CN" altLang="en-US" sz="2400" i="0" u="none" strike="noStrike" cap="none" spc="0" normalizeH="0" baseline="0" noProof="1">
              <a:effectLst/>
              <a:uLnTx/>
              <a:uFillTx/>
              <a:latin typeface="宋体" panose="02010600030101010101" pitchFamily="2" charset="-122"/>
              <a:ea typeface="宋体" panose="02010600030101010101" pitchFamily="2" charset="-122"/>
              <a:cs typeface="宋体" panose="02010600030101010101" pitchFamily="2" charset="-122"/>
            </a:rPr>
            <a:t>。</a:t>
          </a:r>
          <a:endParaRPr lang="zh-CN" altLang="en-US" sz="2400" dirty="0"/>
        </a:p>
      </dgm:t>
    </dgm:pt>
    <dgm:pt modelId="{98C4FB2F-72E6-4A96-A10A-FC9D9603FA23}" cxnId="{ACA67702-5057-4D1D-BBAA-646765AC3CAE}" type="parTrans">
      <dgm:prSet/>
      <dgm:spPr/>
      <dgm:t>
        <a:bodyPr/>
        <a:lstStyle/>
        <a:p>
          <a:endParaRPr lang="zh-CN" altLang="en-US"/>
        </a:p>
      </dgm:t>
    </dgm:pt>
    <dgm:pt modelId="{4ACB472F-5ED4-44D8-9C6C-3B14093131AA}" cxnId="{ACA67702-5057-4D1D-BBAA-646765AC3CAE}" type="sibTrans">
      <dgm:prSet/>
      <dgm:spPr/>
      <dgm:t>
        <a:bodyPr/>
        <a:lstStyle/>
        <a:p>
          <a:endParaRPr lang="zh-CN" altLang="en-US"/>
        </a:p>
      </dgm:t>
    </dgm:pt>
    <dgm:pt modelId="{6F6FC7C4-DF48-4CDB-985F-59AF7E0C92D6}">
      <dgm:prSet phldrT="[文本]" custT="1"/>
      <dgm:spPr/>
      <dgm:t>
        <a:bodyPr/>
        <a:lstStyle/>
        <a:p>
          <a:pPr algn="ctr">
            <a:buFont typeface="Wingdings" panose="05000000000000000000" pitchFamily="2" charset="2"/>
            <a:buChar char="l"/>
          </a:pPr>
          <a:r>
            <a:rPr kumimoji="0" lang="zh-CN" altLang="en-US" sz="2400" i="0" u="none" strike="noStrike" cap="none" spc="0" normalizeH="0" baseline="0" noProof="1">
              <a:effectLst/>
              <a:uLnTx/>
              <a:uFillTx/>
              <a:latin typeface="宋体" panose="02010600030101010101" pitchFamily="2" charset="-122"/>
              <a:ea typeface="宋体" panose="02010600030101010101" pitchFamily="2" charset="-122"/>
              <a:cs typeface="宋体" panose="02010600030101010101" pitchFamily="2" charset="-122"/>
            </a:rPr>
            <a:t>必须在开始设计和构造之前编写出整个产品</a:t>
          </a:r>
          <a:r>
            <a:rPr kumimoji="0" lang="en-US" altLang="zh-CN" sz="2400" i="0" u="none" strike="noStrike" cap="none" spc="0" normalizeH="0" baseline="0" noProof="1">
              <a:effectLst/>
              <a:uLnTx/>
              <a:uFillTx/>
              <a:latin typeface="宋体" panose="02010600030101010101" pitchFamily="2" charset="-122"/>
              <a:ea typeface="宋体" panose="02010600030101010101" pitchFamily="2" charset="-122"/>
              <a:cs typeface="宋体" panose="02010600030101010101" pitchFamily="2" charset="-122"/>
            </a:rPr>
            <a:t>/</a:t>
          </a:r>
          <a:r>
            <a:rPr kumimoji="0" lang="zh-CN" altLang="en-US" sz="2400" i="0" u="none" strike="noStrike" cap="none" spc="0" normalizeH="0" baseline="0" noProof="1">
              <a:effectLst/>
              <a:uLnTx/>
              <a:uFillTx/>
              <a:latin typeface="宋体" panose="02010600030101010101" pitchFamily="2" charset="-122"/>
              <a:ea typeface="宋体" panose="02010600030101010101" pitchFamily="2" charset="-122"/>
              <a:cs typeface="宋体" panose="02010600030101010101" pitchFamily="2" charset="-122"/>
            </a:rPr>
            <a:t>或每次增量部分的软件需求规格说明。</a:t>
          </a:r>
          <a:endParaRPr lang="zh-CN" altLang="en-US" sz="2400" dirty="0"/>
        </a:p>
      </dgm:t>
    </dgm:pt>
    <dgm:pt modelId="{4DD6FB0A-1BA5-42C9-A9D3-326635BC526A}" cxnId="{97E2CCC9-CEE2-489C-86A4-B13DA395BD85}" type="parTrans">
      <dgm:prSet/>
      <dgm:spPr/>
      <dgm:t>
        <a:bodyPr/>
        <a:lstStyle/>
        <a:p>
          <a:endParaRPr lang="zh-CN" altLang="en-US"/>
        </a:p>
      </dgm:t>
    </dgm:pt>
    <dgm:pt modelId="{914E697D-9479-4FB3-A619-661B81587AC0}" cxnId="{97E2CCC9-CEE2-489C-86A4-B13DA395BD85}" type="sibTrans">
      <dgm:prSet/>
      <dgm:spPr/>
      <dgm:t>
        <a:bodyPr/>
        <a:lstStyle/>
        <a:p>
          <a:endParaRPr lang="zh-CN" altLang="en-US"/>
        </a:p>
      </dgm:t>
    </dgm:pt>
    <dgm:pt modelId="{E8ABAA19-8A92-48BB-B975-D7BD1B51B8B0}" type="pres">
      <dgm:prSet presAssocID="{BD97672E-DAF1-445B-9F58-4BA3EF789B9B}" presName="Name0" presStyleCnt="0">
        <dgm:presLayoutVars>
          <dgm:dir/>
          <dgm:resizeHandles val="exact"/>
        </dgm:presLayoutVars>
      </dgm:prSet>
      <dgm:spPr/>
    </dgm:pt>
    <dgm:pt modelId="{2EA1C486-AF50-4C94-B33B-232E8A6A80E0}" type="pres">
      <dgm:prSet presAssocID="{B419597E-1E5A-453D-86AF-3D1381DBC8EC}" presName="node" presStyleLbl="node1" presStyleIdx="0" presStyleCnt="3">
        <dgm:presLayoutVars>
          <dgm:bulletEnabled val="1"/>
        </dgm:presLayoutVars>
      </dgm:prSet>
      <dgm:spPr/>
    </dgm:pt>
    <dgm:pt modelId="{3945F839-216A-48D9-9563-A434DF07D9C2}" type="pres">
      <dgm:prSet presAssocID="{026EEB65-1B30-4A13-ACD1-76EBD71BEB6D}" presName="sibTrans" presStyleCnt="0"/>
      <dgm:spPr/>
    </dgm:pt>
    <dgm:pt modelId="{CBB266CD-917A-491B-92A9-77A8185A7010}" type="pres">
      <dgm:prSet presAssocID="{1C79491D-0131-445C-ACEF-4D4302DBE772}" presName="node" presStyleLbl="node1" presStyleIdx="1" presStyleCnt="3">
        <dgm:presLayoutVars>
          <dgm:bulletEnabled val="1"/>
        </dgm:presLayoutVars>
      </dgm:prSet>
      <dgm:spPr/>
    </dgm:pt>
    <dgm:pt modelId="{0298C118-2015-4FD1-9747-BE71E2C10BAE}" type="pres">
      <dgm:prSet presAssocID="{4ACB472F-5ED4-44D8-9C6C-3B14093131AA}" presName="sibTrans" presStyleCnt="0"/>
      <dgm:spPr/>
    </dgm:pt>
    <dgm:pt modelId="{754ACB7C-EA0C-4C49-9DFF-868BA81CC889}" type="pres">
      <dgm:prSet presAssocID="{6F6FC7C4-DF48-4CDB-985F-59AF7E0C92D6}" presName="node" presStyleLbl="node1" presStyleIdx="2" presStyleCnt="3" custLinFactNeighborX="1">
        <dgm:presLayoutVars>
          <dgm:bulletEnabled val="1"/>
        </dgm:presLayoutVars>
      </dgm:prSet>
      <dgm:spPr/>
    </dgm:pt>
  </dgm:ptLst>
  <dgm:cxnLst>
    <dgm:cxn modelId="{ACA67702-5057-4D1D-BBAA-646765AC3CAE}" srcId="{BD97672E-DAF1-445B-9F58-4BA3EF789B9B}" destId="{1C79491D-0131-445C-ACEF-4D4302DBE772}" srcOrd="1" destOrd="0" parTransId="{98C4FB2F-72E6-4A96-A10A-FC9D9603FA23}" sibTransId="{4ACB472F-5ED4-44D8-9C6C-3B14093131AA}"/>
    <dgm:cxn modelId="{B5018A2C-351E-449F-9EED-9B2B7F85F59F}" type="presOf" srcId="{B419597E-1E5A-453D-86AF-3D1381DBC8EC}" destId="{2EA1C486-AF50-4C94-B33B-232E8A6A80E0}" srcOrd="0" destOrd="0" presId="urn:microsoft.com/office/officeart/2005/8/layout/hList6"/>
    <dgm:cxn modelId="{7748AF3A-C31A-4A86-B29E-A63234BAD4D6}" type="presOf" srcId="{1C79491D-0131-445C-ACEF-4D4302DBE772}" destId="{CBB266CD-917A-491B-92A9-77A8185A7010}" srcOrd="0" destOrd="0" presId="urn:microsoft.com/office/officeart/2005/8/layout/hList6"/>
    <dgm:cxn modelId="{24B90753-4BF4-4ABB-9B71-2D2DF80D7458}" srcId="{BD97672E-DAF1-445B-9F58-4BA3EF789B9B}" destId="{B419597E-1E5A-453D-86AF-3D1381DBC8EC}" srcOrd="0" destOrd="0" parTransId="{982D8B48-C3D1-495B-8C13-535ECB69360E}" sibTransId="{026EEB65-1B30-4A13-ACD1-76EBD71BEB6D}"/>
    <dgm:cxn modelId="{B8FED0C4-FDF4-47B8-B450-FEB4D984F13F}" type="presOf" srcId="{BD97672E-DAF1-445B-9F58-4BA3EF789B9B}" destId="{E8ABAA19-8A92-48BB-B975-D7BD1B51B8B0}" srcOrd="0" destOrd="0" presId="urn:microsoft.com/office/officeart/2005/8/layout/hList6"/>
    <dgm:cxn modelId="{97E2CCC9-CEE2-489C-86A4-B13DA395BD85}" srcId="{BD97672E-DAF1-445B-9F58-4BA3EF789B9B}" destId="{6F6FC7C4-DF48-4CDB-985F-59AF7E0C92D6}" srcOrd="2" destOrd="0" parTransId="{4DD6FB0A-1BA5-42C9-A9D3-326635BC526A}" sibTransId="{914E697D-9479-4FB3-A619-661B81587AC0}"/>
    <dgm:cxn modelId="{C3E8F7D9-6055-4D33-A83F-31187738BA3D}" type="presOf" srcId="{6F6FC7C4-DF48-4CDB-985F-59AF7E0C92D6}" destId="{754ACB7C-EA0C-4C49-9DFF-868BA81CC889}" srcOrd="0" destOrd="0" presId="urn:microsoft.com/office/officeart/2005/8/layout/hList6"/>
    <dgm:cxn modelId="{291AEB28-24C0-47DA-A5B8-7AC13ADCA849}" type="presParOf" srcId="{E8ABAA19-8A92-48BB-B975-D7BD1B51B8B0}" destId="{2EA1C486-AF50-4C94-B33B-232E8A6A80E0}" srcOrd="0" destOrd="0" presId="urn:microsoft.com/office/officeart/2005/8/layout/hList6"/>
    <dgm:cxn modelId="{0FDE350C-91AF-442E-AC61-3D93BC085A63}" type="presParOf" srcId="{E8ABAA19-8A92-48BB-B975-D7BD1B51B8B0}" destId="{3945F839-216A-48D9-9563-A434DF07D9C2}" srcOrd="1" destOrd="0" presId="urn:microsoft.com/office/officeart/2005/8/layout/hList6"/>
    <dgm:cxn modelId="{3046B956-0AEF-4F64-9D3E-1224D957543A}" type="presParOf" srcId="{E8ABAA19-8A92-48BB-B975-D7BD1B51B8B0}" destId="{CBB266CD-917A-491B-92A9-77A8185A7010}" srcOrd="2" destOrd="0" presId="urn:microsoft.com/office/officeart/2005/8/layout/hList6"/>
    <dgm:cxn modelId="{296C081F-0BE2-4235-A079-FA967022009C}" type="presParOf" srcId="{E8ABAA19-8A92-48BB-B975-D7BD1B51B8B0}" destId="{0298C118-2015-4FD1-9747-BE71E2C10BAE}" srcOrd="3" destOrd="0" presId="urn:microsoft.com/office/officeart/2005/8/layout/hList6"/>
    <dgm:cxn modelId="{270B40C4-2578-4BA7-933F-2480D7F8314B}" type="presParOf" srcId="{E8ABAA19-8A92-48BB-B975-D7BD1B51B8B0}" destId="{754ACB7C-EA0C-4C49-9DFF-868BA81CC889}"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833641E-2400-4900-B47F-19C29440920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587936BE-3BAB-40CB-95CD-AD8441EFAA1E}">
      <dgm:prSet phldrT="[文本]"/>
      <dgm:spPr/>
      <dgm:t>
        <a:bodyPr/>
        <a:lstStyle/>
        <a:p>
          <a:r>
            <a:rPr lang="en-US" altLang="zh-CN" b="1" dirty="0">
              <a:solidFill>
                <a:schemeClr val="bg1"/>
              </a:solidFill>
              <a:latin typeface="微软雅黑" panose="020B0503020204020204" pitchFamily="34" charset="-122"/>
              <a:ea typeface="微软雅黑" panose="020B0503020204020204" pitchFamily="34" charset="-122"/>
            </a:rPr>
            <a:t>4.1</a:t>
          </a:r>
          <a:r>
            <a:rPr lang="zh-CN" altLang="en-US" b="1" dirty="0">
              <a:solidFill>
                <a:schemeClr val="bg1"/>
              </a:solidFill>
              <a:latin typeface="微软雅黑" panose="020B0503020204020204" pitchFamily="34" charset="-122"/>
              <a:ea typeface="微软雅黑" panose="020B0503020204020204" pitchFamily="34" charset="-122"/>
            </a:rPr>
            <a:t>、</a:t>
          </a:r>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软件需求规格说明</a:t>
          </a:r>
          <a:endParaRPr lang="zh-CN" altLang="en-US" dirty="0">
            <a:solidFill>
              <a:schemeClr val="bg1"/>
            </a:solidFill>
          </a:endParaRPr>
        </a:p>
      </dgm:t>
    </dgm:pt>
    <dgm:pt modelId="{7FE91F31-79FE-4ABA-8739-623667121E03}" cxnId="{39F565C9-17C1-4429-9026-4F966A5EA804}" type="parTrans">
      <dgm:prSet/>
      <dgm:spPr/>
      <dgm:t>
        <a:bodyPr/>
        <a:lstStyle/>
        <a:p>
          <a:endParaRPr lang="zh-CN" altLang="en-US"/>
        </a:p>
      </dgm:t>
    </dgm:pt>
    <dgm:pt modelId="{8153E377-271F-46E0-B369-E28F3C111749}" cxnId="{39F565C9-17C1-4429-9026-4F966A5EA804}" type="sibTrans">
      <dgm:prSet/>
      <dgm:spPr/>
      <dgm:t>
        <a:bodyPr/>
        <a:lstStyle/>
        <a:p>
          <a:endParaRPr lang="zh-CN" altLang="en-US"/>
        </a:p>
      </dgm:t>
    </dgm:pt>
    <dgm:pt modelId="{9D5B98EB-B73D-4583-B7AB-3D551872C789}">
      <dgm:prSet phldrT="[文本]"/>
      <dgm:spPr/>
      <dgm:t>
        <a:bodyPr/>
        <a:lstStyle/>
        <a:p>
          <a:r>
            <a:rPr lang="en-US" altLang="zh-CN" b="1" dirty="0">
              <a:solidFill>
                <a:srgbClr val="FFFF00"/>
              </a:solidFill>
              <a:latin typeface="微软雅黑" panose="020B0503020204020204" pitchFamily="34" charset="-122"/>
              <a:ea typeface="微软雅黑" panose="020B0503020204020204" pitchFamily="34" charset="-122"/>
            </a:rPr>
            <a:t>4.2    </a:t>
          </a:r>
          <a:r>
            <a:rPr lang="zh-CN" altLang="en-US" b="1" dirty="0">
              <a:solidFill>
                <a:srgbClr val="FFFF00"/>
              </a:solidFill>
              <a:latin typeface="微软雅黑" panose="020B0503020204020204" pitchFamily="34" charset="-122"/>
              <a:ea typeface="微软雅黑" panose="020B0503020204020204" pitchFamily="34" charset="-122"/>
            </a:rPr>
            <a:t>软件需求规格说明模板</a:t>
          </a:r>
          <a:endParaRPr lang="zh-CN" altLang="en-US" dirty="0">
            <a:solidFill>
              <a:srgbClr val="FFFF00"/>
            </a:solidFill>
          </a:endParaRPr>
        </a:p>
      </dgm:t>
    </dgm:pt>
    <dgm:pt modelId="{D28C7ADC-B4B1-4DB3-A1B0-CDCB9B6BD2EF}" cxnId="{3B473816-A101-4801-ACE9-8919EBF7E007}" type="parTrans">
      <dgm:prSet/>
      <dgm:spPr/>
      <dgm:t>
        <a:bodyPr/>
        <a:lstStyle/>
        <a:p>
          <a:endParaRPr lang="zh-CN" altLang="en-US"/>
        </a:p>
      </dgm:t>
    </dgm:pt>
    <dgm:pt modelId="{0FBD9EC8-41A7-4CA8-8748-40629C89F171}" cxnId="{3B473816-A101-4801-ACE9-8919EBF7E007}" type="sibTrans">
      <dgm:prSet/>
      <dgm:spPr/>
      <dgm:t>
        <a:bodyPr/>
        <a:lstStyle/>
        <a:p>
          <a:endParaRPr lang="zh-CN" altLang="en-US"/>
        </a:p>
      </dgm:t>
    </dgm:pt>
    <dgm:pt modelId="{A644DE35-293E-4B0C-8E8B-89D006DBAC2F}">
      <dgm:prSet phldrT="[文本]"/>
      <dgm:spPr/>
      <dgm:t>
        <a:bodyPr/>
        <a:lstStyle/>
        <a:p>
          <a:r>
            <a:rPr lang="en-US" altLang="zh-CN" b="1" dirty="0">
              <a:latin typeface="微软雅黑" panose="020B0503020204020204" pitchFamily="34" charset="-122"/>
              <a:ea typeface="微软雅黑" panose="020B0503020204020204" pitchFamily="34" charset="-122"/>
            </a:rPr>
            <a:t>4.3    </a:t>
          </a:r>
          <a:r>
            <a:rPr lang="zh-CN" altLang="en-US" b="1" dirty="0">
              <a:latin typeface="微软雅黑" panose="020B0503020204020204" pitchFamily="34" charset="-122"/>
              <a:ea typeface="微软雅黑" panose="020B0503020204020204" pitchFamily="34" charset="-122"/>
            </a:rPr>
            <a:t>编写需求文档的原则</a:t>
          </a:r>
          <a:endParaRPr lang="zh-CN" altLang="en-US" dirty="0"/>
        </a:p>
      </dgm:t>
    </dgm:pt>
    <dgm:pt modelId="{1015C721-CCF1-4BA6-8F1B-00566F063CD1}" cxnId="{1FC83DB0-5BC6-4A62-83C7-8B778B18F616}" type="parTrans">
      <dgm:prSet/>
      <dgm:spPr/>
      <dgm:t>
        <a:bodyPr/>
        <a:lstStyle/>
        <a:p>
          <a:endParaRPr lang="zh-CN" altLang="en-US"/>
        </a:p>
      </dgm:t>
    </dgm:pt>
    <dgm:pt modelId="{78A7DBD8-37F5-4780-8F78-243126CDD647}" cxnId="{1FC83DB0-5BC6-4A62-83C7-8B778B18F616}" type="sibTrans">
      <dgm:prSet/>
      <dgm:spPr/>
      <dgm:t>
        <a:bodyPr/>
        <a:lstStyle/>
        <a:p>
          <a:endParaRPr lang="zh-CN" altLang="en-US"/>
        </a:p>
      </dgm:t>
    </dgm:pt>
    <dgm:pt modelId="{20066CEA-9330-4C6E-BDD6-F07CC66C27D1}">
      <dgm:prSet/>
      <dgm:spPr/>
      <dgm:t>
        <a:bodyPr/>
        <a:lstStyle/>
        <a:p>
          <a:r>
            <a:rPr lang="en-US" altLang="zh-CN" b="1" dirty="0">
              <a:latin typeface="微软雅黑" panose="020B0503020204020204" pitchFamily="34" charset="-122"/>
              <a:ea typeface="微软雅黑" panose="020B0503020204020204" pitchFamily="34" charset="-122"/>
            </a:rPr>
            <a:t>4.4    </a:t>
          </a:r>
          <a:r>
            <a:rPr lang="zh-CN" altLang="en-US" b="1" dirty="0">
              <a:latin typeface="微软雅黑" panose="020B0503020204020204" pitchFamily="34" charset="-122"/>
              <a:ea typeface="微软雅黑" panose="020B0503020204020204" pitchFamily="34" charset="-122"/>
            </a:rPr>
            <a:t>改进前后的需求示例</a:t>
          </a:r>
          <a:endParaRPr lang="zh-CN" altLang="en-US" dirty="0"/>
        </a:p>
      </dgm:t>
    </dgm:pt>
    <dgm:pt modelId="{B4F771B7-A994-49E0-A6C4-96B32656EEEA}" cxnId="{46BCF2C2-871D-4FCB-83DA-985FF82747ED}" type="parTrans">
      <dgm:prSet/>
      <dgm:spPr/>
      <dgm:t>
        <a:bodyPr/>
        <a:lstStyle/>
        <a:p>
          <a:endParaRPr lang="zh-CN" altLang="en-US"/>
        </a:p>
      </dgm:t>
    </dgm:pt>
    <dgm:pt modelId="{0CE13401-C226-41A0-B1B5-C95DAB873AEE}" cxnId="{46BCF2C2-871D-4FCB-83DA-985FF82747ED}" type="sibTrans">
      <dgm:prSet/>
      <dgm:spPr/>
      <dgm:t>
        <a:bodyPr/>
        <a:lstStyle/>
        <a:p>
          <a:endParaRPr lang="zh-CN" altLang="en-US"/>
        </a:p>
      </dgm:t>
    </dgm:pt>
    <dgm:pt modelId="{FE3E439F-0309-426A-90E0-6099097172ED}" type="pres">
      <dgm:prSet presAssocID="{C833641E-2400-4900-B47F-19C294409209}" presName="linear" presStyleCnt="0">
        <dgm:presLayoutVars>
          <dgm:dir/>
          <dgm:animLvl val="lvl"/>
          <dgm:resizeHandles val="exact"/>
        </dgm:presLayoutVars>
      </dgm:prSet>
      <dgm:spPr/>
    </dgm:pt>
    <dgm:pt modelId="{3B6E563B-AD1B-4B09-9E9F-7F7C2A2F2B56}" type="pres">
      <dgm:prSet presAssocID="{587936BE-3BAB-40CB-95CD-AD8441EFAA1E}" presName="parentLin" presStyleCnt="0"/>
      <dgm:spPr/>
    </dgm:pt>
    <dgm:pt modelId="{6EC7439C-25BC-4DC1-BCF1-6B70126606FE}" type="pres">
      <dgm:prSet presAssocID="{587936BE-3BAB-40CB-95CD-AD8441EFAA1E}" presName="parentLeftMargin" presStyleLbl="node1" presStyleIdx="0" presStyleCnt="4"/>
      <dgm:spPr/>
    </dgm:pt>
    <dgm:pt modelId="{CCAA6679-3D53-4CA8-8A03-4A1CD79AD673}" type="pres">
      <dgm:prSet presAssocID="{587936BE-3BAB-40CB-95CD-AD8441EFAA1E}" presName="parentText" presStyleLbl="node1" presStyleIdx="0" presStyleCnt="4">
        <dgm:presLayoutVars>
          <dgm:chMax val="0"/>
          <dgm:bulletEnabled val="1"/>
        </dgm:presLayoutVars>
      </dgm:prSet>
      <dgm:spPr/>
    </dgm:pt>
    <dgm:pt modelId="{C17C0B6F-79C7-4E4B-8F3E-3E1EB7920CCC}" type="pres">
      <dgm:prSet presAssocID="{587936BE-3BAB-40CB-95CD-AD8441EFAA1E}" presName="negativeSpace" presStyleCnt="0"/>
      <dgm:spPr/>
    </dgm:pt>
    <dgm:pt modelId="{D53C8BC9-55B3-4B76-9C32-7F97B92CD76B}" type="pres">
      <dgm:prSet presAssocID="{587936BE-3BAB-40CB-95CD-AD8441EFAA1E}" presName="childText" presStyleLbl="conFgAcc1" presStyleIdx="0" presStyleCnt="4">
        <dgm:presLayoutVars>
          <dgm:bulletEnabled val="1"/>
        </dgm:presLayoutVars>
      </dgm:prSet>
      <dgm:spPr/>
    </dgm:pt>
    <dgm:pt modelId="{C9393D01-3830-4CAD-9A50-83CFA30A0FC2}" type="pres">
      <dgm:prSet presAssocID="{8153E377-271F-46E0-B369-E28F3C111749}" presName="spaceBetweenRectangles" presStyleCnt="0"/>
      <dgm:spPr/>
    </dgm:pt>
    <dgm:pt modelId="{0D67BAE7-8DEF-4C18-900B-11D4351F1F66}" type="pres">
      <dgm:prSet presAssocID="{9D5B98EB-B73D-4583-B7AB-3D551872C789}" presName="parentLin" presStyleCnt="0"/>
      <dgm:spPr/>
    </dgm:pt>
    <dgm:pt modelId="{94A3FB88-A696-4252-832F-0F2F679BCEF6}" type="pres">
      <dgm:prSet presAssocID="{9D5B98EB-B73D-4583-B7AB-3D551872C789}" presName="parentLeftMargin" presStyleLbl="node1" presStyleIdx="0" presStyleCnt="4"/>
      <dgm:spPr/>
    </dgm:pt>
    <dgm:pt modelId="{A9C447B2-A148-462A-9CFE-F4411CC9C9F3}" type="pres">
      <dgm:prSet presAssocID="{9D5B98EB-B73D-4583-B7AB-3D551872C789}" presName="parentText" presStyleLbl="node1" presStyleIdx="1" presStyleCnt="4">
        <dgm:presLayoutVars>
          <dgm:chMax val="0"/>
          <dgm:bulletEnabled val="1"/>
        </dgm:presLayoutVars>
      </dgm:prSet>
      <dgm:spPr/>
    </dgm:pt>
    <dgm:pt modelId="{791E556D-6A3A-4531-9070-3F6CBCD7D69A}" type="pres">
      <dgm:prSet presAssocID="{9D5B98EB-B73D-4583-B7AB-3D551872C789}" presName="negativeSpace" presStyleCnt="0"/>
      <dgm:spPr/>
    </dgm:pt>
    <dgm:pt modelId="{46099E72-7618-495E-8DB9-D38F8B4E8288}" type="pres">
      <dgm:prSet presAssocID="{9D5B98EB-B73D-4583-B7AB-3D551872C789}" presName="childText" presStyleLbl="conFgAcc1" presStyleIdx="1" presStyleCnt="4">
        <dgm:presLayoutVars>
          <dgm:bulletEnabled val="1"/>
        </dgm:presLayoutVars>
      </dgm:prSet>
      <dgm:spPr/>
    </dgm:pt>
    <dgm:pt modelId="{DB3B8767-5201-4473-81DE-EC5567702DDB}" type="pres">
      <dgm:prSet presAssocID="{0FBD9EC8-41A7-4CA8-8748-40629C89F171}" presName="spaceBetweenRectangles" presStyleCnt="0"/>
      <dgm:spPr/>
    </dgm:pt>
    <dgm:pt modelId="{EBFB8C56-9587-43FE-A242-F7BBBCF7EA6F}" type="pres">
      <dgm:prSet presAssocID="{A644DE35-293E-4B0C-8E8B-89D006DBAC2F}" presName="parentLin" presStyleCnt="0"/>
      <dgm:spPr/>
    </dgm:pt>
    <dgm:pt modelId="{7554141C-8B5C-4135-8B4F-176175B16A3D}" type="pres">
      <dgm:prSet presAssocID="{A644DE35-293E-4B0C-8E8B-89D006DBAC2F}" presName="parentLeftMargin" presStyleLbl="node1" presStyleIdx="1" presStyleCnt="4"/>
      <dgm:spPr/>
    </dgm:pt>
    <dgm:pt modelId="{AAA984DA-85FE-4570-A7C5-4B32A3C5A992}" type="pres">
      <dgm:prSet presAssocID="{A644DE35-293E-4B0C-8E8B-89D006DBAC2F}" presName="parentText" presStyleLbl="node1" presStyleIdx="2" presStyleCnt="4">
        <dgm:presLayoutVars>
          <dgm:chMax val="0"/>
          <dgm:bulletEnabled val="1"/>
        </dgm:presLayoutVars>
      </dgm:prSet>
      <dgm:spPr/>
    </dgm:pt>
    <dgm:pt modelId="{C10A33E2-8024-4256-9727-0183A4B3400F}" type="pres">
      <dgm:prSet presAssocID="{A644DE35-293E-4B0C-8E8B-89D006DBAC2F}" presName="negativeSpace" presStyleCnt="0"/>
      <dgm:spPr/>
    </dgm:pt>
    <dgm:pt modelId="{42895801-22B3-416F-9EF1-B49749D64261}" type="pres">
      <dgm:prSet presAssocID="{A644DE35-293E-4B0C-8E8B-89D006DBAC2F}" presName="childText" presStyleLbl="conFgAcc1" presStyleIdx="2" presStyleCnt="4">
        <dgm:presLayoutVars>
          <dgm:bulletEnabled val="1"/>
        </dgm:presLayoutVars>
      </dgm:prSet>
      <dgm:spPr/>
    </dgm:pt>
    <dgm:pt modelId="{B928A5F7-0028-4151-9834-CD49E194CCC9}" type="pres">
      <dgm:prSet presAssocID="{78A7DBD8-37F5-4780-8F78-243126CDD647}" presName="spaceBetweenRectangles" presStyleCnt="0"/>
      <dgm:spPr/>
    </dgm:pt>
    <dgm:pt modelId="{91486929-4B15-46B4-9BE8-9C79CAEBF7A6}" type="pres">
      <dgm:prSet presAssocID="{20066CEA-9330-4C6E-BDD6-F07CC66C27D1}" presName="parentLin" presStyleCnt="0"/>
      <dgm:spPr/>
    </dgm:pt>
    <dgm:pt modelId="{99FAC32D-B6E9-4383-A9FE-4AD5A2250CE4}" type="pres">
      <dgm:prSet presAssocID="{20066CEA-9330-4C6E-BDD6-F07CC66C27D1}" presName="parentLeftMargin" presStyleLbl="node1" presStyleIdx="2" presStyleCnt="4"/>
      <dgm:spPr/>
    </dgm:pt>
    <dgm:pt modelId="{907EDBA3-9F9F-4E0D-8FB1-A7300096FB3A}" type="pres">
      <dgm:prSet presAssocID="{20066CEA-9330-4C6E-BDD6-F07CC66C27D1}" presName="parentText" presStyleLbl="node1" presStyleIdx="3" presStyleCnt="4">
        <dgm:presLayoutVars>
          <dgm:chMax val="0"/>
          <dgm:bulletEnabled val="1"/>
        </dgm:presLayoutVars>
      </dgm:prSet>
      <dgm:spPr/>
    </dgm:pt>
    <dgm:pt modelId="{4824AC04-AE60-430E-AF2A-0E212D060451}" type="pres">
      <dgm:prSet presAssocID="{20066CEA-9330-4C6E-BDD6-F07CC66C27D1}" presName="negativeSpace" presStyleCnt="0"/>
      <dgm:spPr/>
    </dgm:pt>
    <dgm:pt modelId="{6E180239-A713-41CF-9C0F-CFF128EE14FC}" type="pres">
      <dgm:prSet presAssocID="{20066CEA-9330-4C6E-BDD6-F07CC66C27D1}" presName="childText" presStyleLbl="conFgAcc1" presStyleIdx="3" presStyleCnt="4">
        <dgm:presLayoutVars>
          <dgm:bulletEnabled val="1"/>
        </dgm:presLayoutVars>
      </dgm:prSet>
      <dgm:spPr/>
    </dgm:pt>
  </dgm:ptLst>
  <dgm:cxnLst>
    <dgm:cxn modelId="{3B473816-A101-4801-ACE9-8919EBF7E007}" srcId="{C833641E-2400-4900-B47F-19C294409209}" destId="{9D5B98EB-B73D-4583-B7AB-3D551872C789}" srcOrd="1" destOrd="0" parTransId="{D28C7ADC-B4B1-4DB3-A1B0-CDCB9B6BD2EF}" sibTransId="{0FBD9EC8-41A7-4CA8-8748-40629C89F171}"/>
    <dgm:cxn modelId="{CBAB312E-0BE4-484E-A406-147BB9A436E8}" type="presOf" srcId="{C833641E-2400-4900-B47F-19C294409209}" destId="{FE3E439F-0309-426A-90E0-6099097172ED}" srcOrd="0" destOrd="0" presId="urn:microsoft.com/office/officeart/2005/8/layout/list1"/>
    <dgm:cxn modelId="{26B64D45-CF34-4B5A-8CD0-07ECEAA52770}" type="presOf" srcId="{20066CEA-9330-4C6E-BDD6-F07CC66C27D1}" destId="{99FAC32D-B6E9-4383-A9FE-4AD5A2250CE4}" srcOrd="0" destOrd="0" presId="urn:microsoft.com/office/officeart/2005/8/layout/list1"/>
    <dgm:cxn modelId="{77C86F6B-18A4-4153-A0F6-DE18067018A7}" type="presOf" srcId="{9D5B98EB-B73D-4583-B7AB-3D551872C789}" destId="{A9C447B2-A148-462A-9CFE-F4411CC9C9F3}" srcOrd="1" destOrd="0" presId="urn:microsoft.com/office/officeart/2005/8/layout/list1"/>
    <dgm:cxn modelId="{8A57C36B-9874-47C7-86C0-AF3490D3F224}" type="presOf" srcId="{A644DE35-293E-4B0C-8E8B-89D006DBAC2F}" destId="{7554141C-8B5C-4135-8B4F-176175B16A3D}" srcOrd="0" destOrd="0" presId="urn:microsoft.com/office/officeart/2005/8/layout/list1"/>
    <dgm:cxn modelId="{6D04D75A-74E2-4655-B1D6-672CFB7EE651}" type="presOf" srcId="{20066CEA-9330-4C6E-BDD6-F07CC66C27D1}" destId="{907EDBA3-9F9F-4E0D-8FB1-A7300096FB3A}" srcOrd="1" destOrd="0" presId="urn:microsoft.com/office/officeart/2005/8/layout/list1"/>
    <dgm:cxn modelId="{C1D549A8-2DC0-4F56-AF65-4C007AFE8D85}" type="presOf" srcId="{9D5B98EB-B73D-4583-B7AB-3D551872C789}" destId="{94A3FB88-A696-4252-832F-0F2F679BCEF6}" srcOrd="0" destOrd="0" presId="urn:microsoft.com/office/officeart/2005/8/layout/list1"/>
    <dgm:cxn modelId="{1FC83DB0-5BC6-4A62-83C7-8B778B18F616}" srcId="{C833641E-2400-4900-B47F-19C294409209}" destId="{A644DE35-293E-4B0C-8E8B-89D006DBAC2F}" srcOrd="2" destOrd="0" parTransId="{1015C721-CCF1-4BA6-8F1B-00566F063CD1}" sibTransId="{78A7DBD8-37F5-4780-8F78-243126CDD647}"/>
    <dgm:cxn modelId="{30CA4EB3-6BC4-4DCD-A5C5-A18DED0D2A44}" type="presOf" srcId="{A644DE35-293E-4B0C-8E8B-89D006DBAC2F}" destId="{AAA984DA-85FE-4570-A7C5-4B32A3C5A992}" srcOrd="1" destOrd="0" presId="urn:microsoft.com/office/officeart/2005/8/layout/list1"/>
    <dgm:cxn modelId="{F4ED49B7-5F1B-4EB9-8E5B-794E0DD9FF5F}" type="presOf" srcId="{587936BE-3BAB-40CB-95CD-AD8441EFAA1E}" destId="{CCAA6679-3D53-4CA8-8A03-4A1CD79AD673}" srcOrd="1" destOrd="0" presId="urn:microsoft.com/office/officeart/2005/8/layout/list1"/>
    <dgm:cxn modelId="{46BCF2C2-871D-4FCB-83DA-985FF82747ED}" srcId="{C833641E-2400-4900-B47F-19C294409209}" destId="{20066CEA-9330-4C6E-BDD6-F07CC66C27D1}" srcOrd="3" destOrd="0" parTransId="{B4F771B7-A994-49E0-A6C4-96B32656EEEA}" sibTransId="{0CE13401-C226-41A0-B1B5-C95DAB873AEE}"/>
    <dgm:cxn modelId="{39F565C9-17C1-4429-9026-4F966A5EA804}" srcId="{C833641E-2400-4900-B47F-19C294409209}" destId="{587936BE-3BAB-40CB-95CD-AD8441EFAA1E}" srcOrd="0" destOrd="0" parTransId="{7FE91F31-79FE-4ABA-8739-623667121E03}" sibTransId="{8153E377-271F-46E0-B369-E28F3C111749}"/>
    <dgm:cxn modelId="{1C197EE9-4E53-4C97-84F0-3C0410DB8EF8}" type="presOf" srcId="{587936BE-3BAB-40CB-95CD-AD8441EFAA1E}" destId="{6EC7439C-25BC-4DC1-BCF1-6B70126606FE}" srcOrd="0" destOrd="0" presId="urn:microsoft.com/office/officeart/2005/8/layout/list1"/>
    <dgm:cxn modelId="{72618936-DC5C-44D4-892B-9B187B5AE33E}" type="presParOf" srcId="{FE3E439F-0309-426A-90E0-6099097172ED}" destId="{3B6E563B-AD1B-4B09-9E9F-7F7C2A2F2B56}" srcOrd="0" destOrd="0" presId="urn:microsoft.com/office/officeart/2005/8/layout/list1"/>
    <dgm:cxn modelId="{FDA31867-6935-461F-A797-29BE4F5EEB76}" type="presParOf" srcId="{3B6E563B-AD1B-4B09-9E9F-7F7C2A2F2B56}" destId="{6EC7439C-25BC-4DC1-BCF1-6B70126606FE}" srcOrd="0" destOrd="0" presId="urn:microsoft.com/office/officeart/2005/8/layout/list1"/>
    <dgm:cxn modelId="{8C50CCA5-382C-45A8-9B51-A13D4E36DA04}" type="presParOf" srcId="{3B6E563B-AD1B-4B09-9E9F-7F7C2A2F2B56}" destId="{CCAA6679-3D53-4CA8-8A03-4A1CD79AD673}" srcOrd="1" destOrd="0" presId="urn:microsoft.com/office/officeart/2005/8/layout/list1"/>
    <dgm:cxn modelId="{8EB95BC4-B112-4086-88C1-3CC6BA825A28}" type="presParOf" srcId="{FE3E439F-0309-426A-90E0-6099097172ED}" destId="{C17C0B6F-79C7-4E4B-8F3E-3E1EB7920CCC}" srcOrd="1" destOrd="0" presId="urn:microsoft.com/office/officeart/2005/8/layout/list1"/>
    <dgm:cxn modelId="{4D986D69-293A-4F5A-9F73-AD5253065347}" type="presParOf" srcId="{FE3E439F-0309-426A-90E0-6099097172ED}" destId="{D53C8BC9-55B3-4B76-9C32-7F97B92CD76B}" srcOrd="2" destOrd="0" presId="urn:microsoft.com/office/officeart/2005/8/layout/list1"/>
    <dgm:cxn modelId="{96AC3CBC-F61D-4456-BC10-B0F2BDA6915B}" type="presParOf" srcId="{FE3E439F-0309-426A-90E0-6099097172ED}" destId="{C9393D01-3830-4CAD-9A50-83CFA30A0FC2}" srcOrd="3" destOrd="0" presId="urn:microsoft.com/office/officeart/2005/8/layout/list1"/>
    <dgm:cxn modelId="{A2BECB14-AD20-4F3D-80EA-EEFC60062532}" type="presParOf" srcId="{FE3E439F-0309-426A-90E0-6099097172ED}" destId="{0D67BAE7-8DEF-4C18-900B-11D4351F1F66}" srcOrd="4" destOrd="0" presId="urn:microsoft.com/office/officeart/2005/8/layout/list1"/>
    <dgm:cxn modelId="{1890CB3F-65E3-41EE-A20C-433758280EF5}" type="presParOf" srcId="{0D67BAE7-8DEF-4C18-900B-11D4351F1F66}" destId="{94A3FB88-A696-4252-832F-0F2F679BCEF6}" srcOrd="0" destOrd="0" presId="urn:microsoft.com/office/officeart/2005/8/layout/list1"/>
    <dgm:cxn modelId="{025325DA-0A99-4E0F-AF02-6832B6337B19}" type="presParOf" srcId="{0D67BAE7-8DEF-4C18-900B-11D4351F1F66}" destId="{A9C447B2-A148-462A-9CFE-F4411CC9C9F3}" srcOrd="1" destOrd="0" presId="urn:microsoft.com/office/officeart/2005/8/layout/list1"/>
    <dgm:cxn modelId="{F043A7B1-FE07-4023-AAC3-8297675CD4D5}" type="presParOf" srcId="{FE3E439F-0309-426A-90E0-6099097172ED}" destId="{791E556D-6A3A-4531-9070-3F6CBCD7D69A}" srcOrd="5" destOrd="0" presId="urn:microsoft.com/office/officeart/2005/8/layout/list1"/>
    <dgm:cxn modelId="{13247C43-5A82-495E-B730-5293597436F0}" type="presParOf" srcId="{FE3E439F-0309-426A-90E0-6099097172ED}" destId="{46099E72-7618-495E-8DB9-D38F8B4E8288}" srcOrd="6" destOrd="0" presId="urn:microsoft.com/office/officeart/2005/8/layout/list1"/>
    <dgm:cxn modelId="{7F8F6806-D37D-4D04-B728-2A8484DDB2A0}" type="presParOf" srcId="{FE3E439F-0309-426A-90E0-6099097172ED}" destId="{DB3B8767-5201-4473-81DE-EC5567702DDB}" srcOrd="7" destOrd="0" presId="urn:microsoft.com/office/officeart/2005/8/layout/list1"/>
    <dgm:cxn modelId="{4D276B90-D79B-4FCB-96BC-7B42693234DD}" type="presParOf" srcId="{FE3E439F-0309-426A-90E0-6099097172ED}" destId="{EBFB8C56-9587-43FE-A242-F7BBBCF7EA6F}" srcOrd="8" destOrd="0" presId="urn:microsoft.com/office/officeart/2005/8/layout/list1"/>
    <dgm:cxn modelId="{FC507E48-EF07-4281-9698-E8AF3D66C4A7}" type="presParOf" srcId="{EBFB8C56-9587-43FE-A242-F7BBBCF7EA6F}" destId="{7554141C-8B5C-4135-8B4F-176175B16A3D}" srcOrd="0" destOrd="0" presId="urn:microsoft.com/office/officeart/2005/8/layout/list1"/>
    <dgm:cxn modelId="{0F62DC17-AC81-4375-8728-78F8F65A7E62}" type="presParOf" srcId="{EBFB8C56-9587-43FE-A242-F7BBBCF7EA6F}" destId="{AAA984DA-85FE-4570-A7C5-4B32A3C5A992}" srcOrd="1" destOrd="0" presId="urn:microsoft.com/office/officeart/2005/8/layout/list1"/>
    <dgm:cxn modelId="{F1D2ACCD-769A-406B-9208-A1AD0AF86C66}" type="presParOf" srcId="{FE3E439F-0309-426A-90E0-6099097172ED}" destId="{C10A33E2-8024-4256-9727-0183A4B3400F}" srcOrd="9" destOrd="0" presId="urn:microsoft.com/office/officeart/2005/8/layout/list1"/>
    <dgm:cxn modelId="{94DEBA5C-2A22-4BB7-90D4-BADA62E4295A}" type="presParOf" srcId="{FE3E439F-0309-426A-90E0-6099097172ED}" destId="{42895801-22B3-416F-9EF1-B49749D64261}" srcOrd="10" destOrd="0" presId="urn:microsoft.com/office/officeart/2005/8/layout/list1"/>
    <dgm:cxn modelId="{9E7589A6-0087-47C0-AFD7-3AE8C602BBFA}" type="presParOf" srcId="{FE3E439F-0309-426A-90E0-6099097172ED}" destId="{B928A5F7-0028-4151-9834-CD49E194CCC9}" srcOrd="11" destOrd="0" presId="urn:microsoft.com/office/officeart/2005/8/layout/list1"/>
    <dgm:cxn modelId="{ADEF5764-BACF-4FE6-94FD-BDD438FC5DED}" type="presParOf" srcId="{FE3E439F-0309-426A-90E0-6099097172ED}" destId="{91486929-4B15-46B4-9BE8-9C79CAEBF7A6}" srcOrd="12" destOrd="0" presId="urn:microsoft.com/office/officeart/2005/8/layout/list1"/>
    <dgm:cxn modelId="{AC7FA02F-52B9-4A96-BC82-5792893BC748}" type="presParOf" srcId="{91486929-4B15-46B4-9BE8-9C79CAEBF7A6}" destId="{99FAC32D-B6E9-4383-A9FE-4AD5A2250CE4}" srcOrd="0" destOrd="0" presId="urn:microsoft.com/office/officeart/2005/8/layout/list1"/>
    <dgm:cxn modelId="{03A2DF2E-B535-427A-9EBA-EA6B1EA5B71C}" type="presParOf" srcId="{91486929-4B15-46B4-9BE8-9C79CAEBF7A6}" destId="{907EDBA3-9F9F-4E0D-8FB1-A7300096FB3A}" srcOrd="1" destOrd="0" presId="urn:microsoft.com/office/officeart/2005/8/layout/list1"/>
    <dgm:cxn modelId="{01CDF867-C534-41B2-AFD4-751E44AF62FD}" type="presParOf" srcId="{FE3E439F-0309-426A-90E0-6099097172ED}" destId="{4824AC04-AE60-430E-AF2A-0E212D060451}" srcOrd="13" destOrd="0" presId="urn:microsoft.com/office/officeart/2005/8/layout/list1"/>
    <dgm:cxn modelId="{5CE8722B-043A-4903-8AFA-503D8CB18EA4}" type="presParOf" srcId="{FE3E439F-0309-426A-90E0-6099097172ED}" destId="{6E180239-A713-41CF-9C0F-CFF128EE14F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6AFF7EE-9D4E-4A9A-924C-E6FFA56B0D39}"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zh-CN" altLang="en-US"/>
        </a:p>
      </dgm:t>
    </dgm:pt>
    <dgm:pt modelId="{2D881792-93DA-450E-A3B7-3233262743EB}">
      <dgm:prSet phldrT="[文本]" custT="1"/>
      <dgm:spPr/>
      <dgm:t>
        <a:bodyPr/>
        <a:lstStyle/>
        <a:p>
          <a:pPr algn="l">
            <a:buNone/>
          </a:pPr>
          <a:r>
            <a:rPr lang="en-US" altLang="zh-CN" sz="2200" b="1" dirty="0">
              <a:solidFill>
                <a:schemeClr val="bg1"/>
              </a:solidFill>
              <a:latin typeface="宋体" panose="02010600030101010101" pitchFamily="2" charset="-122"/>
              <a:ea typeface="宋体" panose="02010600030101010101" pitchFamily="2" charset="-122"/>
              <a:cs typeface="宋体" panose="02010600030101010101" pitchFamily="2" charset="-122"/>
            </a:rPr>
            <a:t>1. </a:t>
          </a:r>
          <a:r>
            <a:rPr lang="zh-CN" altLang="en-US" sz="2200" b="1" dirty="0">
              <a:solidFill>
                <a:schemeClr val="bg1"/>
              </a:solidFill>
              <a:latin typeface="宋体" panose="02010600030101010101" pitchFamily="2" charset="-122"/>
              <a:ea typeface="宋体" panose="02010600030101010101" pitchFamily="2" charset="-122"/>
              <a:cs typeface="宋体" panose="02010600030101010101" pitchFamily="2" charset="-122"/>
            </a:rPr>
            <a:t>引言</a:t>
          </a:r>
        </a:p>
        <a:p>
          <a:pPr algn="l">
            <a:buNone/>
          </a:pPr>
          <a:r>
            <a:rPr lang="zh-CN" altLang="en-US" sz="2200" dirty="0">
              <a:solidFill>
                <a:schemeClr val="bg1"/>
              </a:solidFill>
              <a:latin typeface="宋体" panose="02010600030101010101" pitchFamily="2" charset="-122"/>
              <a:ea typeface="宋体" panose="02010600030101010101" pitchFamily="2" charset="-122"/>
              <a:cs typeface="宋体" panose="02010600030101010101" pitchFamily="2" charset="-122"/>
            </a:rPr>
            <a:t>引言提供了一个概述，帮助读者理解</a:t>
          </a:r>
          <a:r>
            <a:rPr lang="zh-CN" altLang="en-US" sz="2200" dirty="0">
              <a:solidFill>
                <a:schemeClr val="bg1"/>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软件需求规格说明的组织方式，说明</a:t>
          </a:r>
          <a:r>
            <a:rPr lang="zh-CN" altLang="en-US" sz="2200" dirty="0">
              <a:solidFill>
                <a:schemeClr val="bg1"/>
              </a:solidFill>
              <a:latin typeface="宋体" panose="02010600030101010101" pitchFamily="2" charset="-122"/>
              <a:ea typeface="宋体" panose="02010600030101010101" pitchFamily="2" charset="-122"/>
              <a:cs typeface="宋体" panose="02010600030101010101" pitchFamily="2" charset="-122"/>
            </a:rPr>
            <a:t>如何阅读和解释。</a:t>
          </a:r>
          <a:endParaRPr lang="zh-CN" altLang="en-US" sz="2200" dirty="0">
            <a:solidFill>
              <a:schemeClr val="bg1"/>
            </a:solidFill>
          </a:endParaRPr>
        </a:p>
      </dgm:t>
    </dgm:pt>
    <dgm:pt modelId="{3B5455C4-BBAF-4E15-B981-70EF71BA4019}" cxnId="{C1D716CB-806F-4D74-A733-36352C388BB2}" type="parTrans">
      <dgm:prSet/>
      <dgm:spPr/>
      <dgm:t>
        <a:bodyPr/>
        <a:lstStyle/>
        <a:p>
          <a:endParaRPr lang="zh-CN" altLang="en-US"/>
        </a:p>
      </dgm:t>
    </dgm:pt>
    <dgm:pt modelId="{3DF9211D-2636-4EA4-AD2B-B97B5A3EBDAF}" cxnId="{C1D716CB-806F-4D74-A733-36352C388BB2}" type="sibTrans">
      <dgm:prSet/>
      <dgm:spPr/>
      <dgm:t>
        <a:bodyPr/>
        <a:lstStyle/>
        <a:p>
          <a:endParaRPr lang="zh-CN" altLang="en-US"/>
        </a:p>
      </dgm:t>
    </dgm:pt>
    <dgm:pt modelId="{186011A1-DC90-4B96-8166-07F96B0CDE8C}">
      <dgm:prSet phldrT="[文本]" phldr="0" custT="1"/>
      <dgm:spPr/>
      <dgm:t>
        <a:bodyPr vert="horz" wrap="square"/>
        <a:p>
          <a:pPr algn="l">
            <a:lnSpc>
              <a:spcPct val="90000"/>
            </a:lnSpc>
            <a:spcBef>
              <a:spcPct val="0"/>
            </a:spcBef>
            <a:spcAft>
              <a:spcPct val="35000"/>
            </a:spcAft>
          </a:pPr>
          <a:r>
            <a:rPr lang="en-US"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rPr>
            <a:t>1.1 </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目的</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
          </a:r>
          <a:endPar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lnSpc>
              <a:spcPct val="150000"/>
            </a:lnSpc>
            <a:spcBef>
              <a:spcPct val="0"/>
            </a:spcBef>
            <a:spcAft>
              <a:spcPts val="0"/>
            </a:spcAft>
          </a:pP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对产品进行定义，在该文档中详尽说明这个产品的软件需求，包括修正或发行版本号。</a:t>
          </a:r>
          <a:r>
            <a:rPr lang="zh-CN" altLang="en-US" sz="2000" b="1" dirty="0"/>
            <a:t/>
          </a:r>
          <a:endParaRPr lang="zh-CN" altLang="en-US" sz="2000" b="1" dirty="0"/>
        </a:p>
      </dgm:t>
    </dgm:pt>
    <dgm:pt modelId="{A14F0235-3573-403B-9401-FF5D33AC343C}" cxnId="{9EFAB72F-D0D7-4DB5-BC21-F0A064817CEF}" type="parTrans">
      <dgm:prSet/>
      <dgm:spPr/>
      <dgm:t>
        <a:bodyPr/>
        <a:lstStyle/>
        <a:p>
          <a:pPr algn="l"/>
          <a:endParaRPr lang="zh-CN" altLang="en-US" sz="2000"/>
        </a:p>
      </dgm:t>
    </dgm:pt>
    <dgm:pt modelId="{072DD22B-81C1-4625-8A68-1B3C67854CEB}" cxnId="{9EFAB72F-D0D7-4DB5-BC21-F0A064817CEF}" type="sibTrans">
      <dgm:prSet/>
      <dgm:spPr/>
      <dgm:t>
        <a:bodyPr/>
        <a:lstStyle/>
        <a:p>
          <a:endParaRPr lang="zh-CN" altLang="en-US"/>
        </a:p>
      </dgm:t>
    </dgm:pt>
    <dgm:pt modelId="{A3DC183D-EF76-4B97-A16E-987AF78B51B6}">
      <dgm:prSet phldrT="[文本]" phldr="0" custT="1"/>
      <dgm:spPr/>
      <dgm:t>
        <a:bodyPr vert="horz" wrap="square"/>
        <a:p>
          <a:pPr algn="l">
            <a:lnSpc>
              <a:spcPct val="90000"/>
            </a:lnSpc>
            <a:spcBef>
              <a:spcPct val="0"/>
            </a:spcBef>
            <a:spcAft>
              <a:spcPct val="35000"/>
            </a:spcAft>
          </a:pPr>
          <a:r>
            <a:rPr lang="en-US"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1.</a:t>
          </a:r>
          <a:r>
            <a:rPr lang="en-US"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rPr>
            <a:t>2 </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文档约定</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
          </a:r>
          <a:endPar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lnSpc>
              <a:spcPct val="150000"/>
            </a:lnSpc>
            <a:spcBef>
              <a:spcPct val="0"/>
            </a:spcBef>
            <a:spcAft>
              <a:spcPts val="0"/>
            </a:spcAft>
          </a:pP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描述编写文档时所采用的标准或排版约定，包括文本样式、强调形式或其有特殊意义的表示符号。</a:t>
          </a:r>
          <a:r>
            <a:rPr lang="zh-CN" altLang="en-US" sz="2000" b="1" dirty="0"/>
            <a:t/>
          </a:r>
          <a:endParaRPr lang="zh-CN" altLang="en-US" sz="2000" b="1" dirty="0"/>
        </a:p>
      </dgm:t>
    </dgm:pt>
    <dgm:pt modelId="{1506DF2F-F2B5-4285-831F-B38F1ED4F41D}" cxnId="{625B825F-1B1A-490B-ACBE-6DF2CEBE9C53}" type="parTrans">
      <dgm:prSet/>
      <dgm:spPr/>
      <dgm:t>
        <a:bodyPr/>
        <a:lstStyle/>
        <a:p>
          <a:pPr algn="l"/>
          <a:endParaRPr lang="zh-CN" altLang="en-US" sz="2000"/>
        </a:p>
      </dgm:t>
    </dgm:pt>
    <dgm:pt modelId="{306ACEF1-9977-471B-A859-B00A0572F7BF}" cxnId="{625B825F-1B1A-490B-ACBE-6DF2CEBE9C53}" type="sibTrans">
      <dgm:prSet/>
      <dgm:spPr/>
      <dgm:t>
        <a:bodyPr/>
        <a:lstStyle/>
        <a:p>
          <a:endParaRPr lang="zh-CN" altLang="en-US"/>
        </a:p>
      </dgm:t>
    </dgm:pt>
    <dgm:pt modelId="{FD85D213-BF23-435B-980A-AE79635E9154}" type="pres">
      <dgm:prSet presAssocID="{76AFF7EE-9D4E-4A9A-924C-E6FFA56B0D39}" presName="diagram" presStyleCnt="0">
        <dgm:presLayoutVars>
          <dgm:chPref val="1"/>
          <dgm:dir/>
          <dgm:animOne val="branch"/>
          <dgm:animLvl val="lvl"/>
          <dgm:resizeHandles/>
        </dgm:presLayoutVars>
      </dgm:prSet>
      <dgm:spPr/>
    </dgm:pt>
    <dgm:pt modelId="{EDB58812-957E-4DF2-93AB-2BD44420C333}" type="pres">
      <dgm:prSet presAssocID="{2D881792-93DA-450E-A3B7-3233262743EB}" presName="root" presStyleCnt="0"/>
      <dgm:spPr/>
    </dgm:pt>
    <dgm:pt modelId="{522108C6-2CD3-47C6-9592-F0BEEC8661F0}" type="pres">
      <dgm:prSet presAssocID="{2D881792-93DA-450E-A3B7-3233262743EB}" presName="rootComposite" presStyleCnt="0"/>
      <dgm:spPr/>
    </dgm:pt>
    <dgm:pt modelId="{D16A1706-DC1C-4A6F-9991-02C4C05731D7}" type="pres">
      <dgm:prSet presAssocID="{2D881792-93DA-450E-A3B7-3233262743EB}" presName="rootText" presStyleLbl="node1" presStyleIdx="0" presStyleCnt="1" custScaleX="238830" custScaleY="134837"/>
      <dgm:spPr/>
    </dgm:pt>
    <dgm:pt modelId="{F7EAEFE0-0C76-4055-92C0-8469DCF97615}" type="pres">
      <dgm:prSet presAssocID="{2D881792-93DA-450E-A3B7-3233262743EB}" presName="rootConnector" presStyleCnt="0"/>
      <dgm:spPr/>
    </dgm:pt>
    <dgm:pt modelId="{CC74F458-D5AD-4027-BDEC-FB9BD7C0D079}" type="pres">
      <dgm:prSet presAssocID="{2D881792-93DA-450E-A3B7-3233262743EB}" presName="childShape" presStyleCnt="0"/>
      <dgm:spPr/>
    </dgm:pt>
    <dgm:pt modelId="{536F5586-8B36-4D16-BDF4-A9954DAF67AE}" type="pres">
      <dgm:prSet presAssocID="{A14F0235-3573-403B-9401-FF5D33AC343C}" presName="Name13" presStyleLbl="parChTrans1D2" presStyleIdx="0" presStyleCnt="2"/>
      <dgm:spPr/>
    </dgm:pt>
    <dgm:pt modelId="{0553735B-102B-4F12-840C-3B08B20923D5}" type="pres">
      <dgm:prSet presAssocID="{186011A1-DC90-4B96-8166-07F96B0CDE8C}" presName="childText" presStyleLbl="bgAcc1" presStyleIdx="0" presStyleCnt="2" custScaleX="297712" custScaleY="133989">
        <dgm:presLayoutVars>
          <dgm:bulletEnabled val="1"/>
        </dgm:presLayoutVars>
      </dgm:prSet>
      <dgm:spPr/>
    </dgm:pt>
    <dgm:pt modelId="{489765B8-C366-4567-A5D2-67D7F7CD8BB4}" type="pres">
      <dgm:prSet presAssocID="{1506DF2F-F2B5-4285-831F-B38F1ED4F41D}" presName="Name13" presStyleLbl="parChTrans1D2" presStyleIdx="1" presStyleCnt="2"/>
      <dgm:spPr/>
    </dgm:pt>
    <dgm:pt modelId="{CCFD8D27-9029-4471-9CA3-B973629A44ED}" type="pres">
      <dgm:prSet presAssocID="{A3DC183D-EF76-4B97-A16E-987AF78B51B6}" presName="childText" presStyleLbl="bgAcc1" presStyleIdx="1" presStyleCnt="2" custScaleX="303624" custScaleY="140720">
        <dgm:presLayoutVars>
          <dgm:bulletEnabled val="1"/>
        </dgm:presLayoutVars>
      </dgm:prSet>
      <dgm:spPr/>
    </dgm:pt>
  </dgm:ptLst>
  <dgm:cxnLst>
    <dgm:cxn modelId="{C1D716CB-806F-4D74-A733-36352C388BB2}" srcId="{76AFF7EE-9D4E-4A9A-924C-E6FFA56B0D39}" destId="{2D881792-93DA-450E-A3B7-3233262743EB}" srcOrd="0" destOrd="0" parTransId="{3B5455C4-BBAF-4E15-B981-70EF71BA4019}" sibTransId="{3DF9211D-2636-4EA4-AD2B-B97B5A3EBDAF}"/>
    <dgm:cxn modelId="{9EFAB72F-D0D7-4DB5-BC21-F0A064817CEF}" srcId="{2D881792-93DA-450E-A3B7-3233262743EB}" destId="{186011A1-DC90-4B96-8166-07F96B0CDE8C}" srcOrd="0" destOrd="0" parTransId="{A14F0235-3573-403B-9401-FF5D33AC343C}" sibTransId="{072DD22B-81C1-4625-8A68-1B3C67854CEB}"/>
    <dgm:cxn modelId="{625B825F-1B1A-490B-ACBE-6DF2CEBE9C53}" srcId="{2D881792-93DA-450E-A3B7-3233262743EB}" destId="{A3DC183D-EF76-4B97-A16E-987AF78B51B6}" srcOrd="1" destOrd="0" parTransId="{1506DF2F-F2B5-4285-831F-B38F1ED4F41D}" sibTransId="{306ACEF1-9977-471B-A859-B00A0572F7BF}"/>
    <dgm:cxn modelId="{598A9C12-5CBB-4F62-BCF3-BEC1A60A44BE}" type="presOf" srcId="{76AFF7EE-9D4E-4A9A-924C-E6FFA56B0D39}" destId="{FD85D213-BF23-435B-980A-AE79635E9154}" srcOrd="0" destOrd="0" presId="urn:microsoft.com/office/officeart/2005/8/layout/hierarchy3"/>
    <dgm:cxn modelId="{6A606E57-19A2-43EE-AC43-E4599F8ABB25}" type="presParOf" srcId="{FD85D213-BF23-435B-980A-AE79635E9154}" destId="{EDB58812-957E-4DF2-93AB-2BD44420C333}" srcOrd="0" destOrd="0" presId="urn:microsoft.com/office/officeart/2005/8/layout/hierarchy3"/>
    <dgm:cxn modelId="{C42E8BC8-1B4E-47F4-AD51-2DBA655D8468}" type="presParOf" srcId="{EDB58812-957E-4DF2-93AB-2BD44420C333}" destId="{522108C6-2CD3-47C6-9592-F0BEEC8661F0}" srcOrd="0" destOrd="0" presId="urn:microsoft.com/office/officeart/2005/8/layout/hierarchy3"/>
    <dgm:cxn modelId="{FC4F8F85-CF0D-4B48-BD98-91E8AC04EF0E}" type="presOf" srcId="{2D881792-93DA-450E-A3B7-3233262743EB}" destId="{522108C6-2CD3-47C6-9592-F0BEEC8661F0}" srcOrd="0" destOrd="0" presId="urn:microsoft.com/office/officeart/2005/8/layout/hierarchy3"/>
    <dgm:cxn modelId="{65D88DD0-DE33-41FE-A029-F24EBCEA836D}" type="presParOf" srcId="{522108C6-2CD3-47C6-9592-F0BEEC8661F0}" destId="{D16A1706-DC1C-4A6F-9991-02C4C05731D7}" srcOrd="0" destOrd="0" presId="urn:microsoft.com/office/officeart/2005/8/layout/hierarchy3"/>
    <dgm:cxn modelId="{BA548D9A-330D-4B19-9C45-47292C89EE38}" type="presOf" srcId="{2D881792-93DA-450E-A3B7-3233262743EB}" destId="{D16A1706-DC1C-4A6F-9991-02C4C05731D7}" srcOrd="0" destOrd="0" presId="urn:microsoft.com/office/officeart/2005/8/layout/hierarchy3"/>
    <dgm:cxn modelId="{1698AA59-B8FF-499F-8D2B-986D2A548A0A}" type="presParOf" srcId="{522108C6-2CD3-47C6-9592-F0BEEC8661F0}" destId="{F7EAEFE0-0C76-4055-92C0-8469DCF97615}" srcOrd="1" destOrd="0" presId="urn:microsoft.com/office/officeart/2005/8/layout/hierarchy3"/>
    <dgm:cxn modelId="{2B370E15-4B63-4E60-BDE1-1BE2CE539BFD}" type="presOf" srcId="{2D881792-93DA-450E-A3B7-3233262743EB}" destId="{F7EAEFE0-0C76-4055-92C0-8469DCF97615}" srcOrd="0" destOrd="0" presId="urn:microsoft.com/office/officeart/2005/8/layout/hierarchy3"/>
    <dgm:cxn modelId="{BBBA35B9-15C6-4667-A4DB-53F758646843}" type="presParOf" srcId="{EDB58812-957E-4DF2-93AB-2BD44420C333}" destId="{CC74F458-D5AD-4027-BDEC-FB9BD7C0D079}" srcOrd="1" destOrd="0" presId="urn:microsoft.com/office/officeart/2005/8/layout/hierarchy3"/>
    <dgm:cxn modelId="{6C96AD43-7838-4970-932C-0ECF31801E51}" type="presParOf" srcId="{CC74F458-D5AD-4027-BDEC-FB9BD7C0D079}" destId="{536F5586-8B36-4D16-BDF4-A9954DAF67AE}" srcOrd="0" destOrd="1" presId="urn:microsoft.com/office/officeart/2005/8/layout/hierarchy3"/>
    <dgm:cxn modelId="{D52C535F-4E72-469B-8DA9-7EAA8163A502}" type="presOf" srcId="{A14F0235-3573-403B-9401-FF5D33AC343C}" destId="{536F5586-8B36-4D16-BDF4-A9954DAF67AE}" srcOrd="0" destOrd="0" presId="urn:microsoft.com/office/officeart/2005/8/layout/hierarchy3"/>
    <dgm:cxn modelId="{9C9625EA-9418-44AD-85C0-7AEFC59ECD08}" type="presParOf" srcId="{CC74F458-D5AD-4027-BDEC-FB9BD7C0D079}" destId="{0553735B-102B-4F12-840C-3B08B20923D5}" srcOrd="1" destOrd="1" presId="urn:microsoft.com/office/officeart/2005/8/layout/hierarchy3"/>
    <dgm:cxn modelId="{FE870AC4-DDC2-4529-8C50-212A23E97370}" type="presOf" srcId="{186011A1-DC90-4B96-8166-07F96B0CDE8C}" destId="{0553735B-102B-4F12-840C-3B08B20923D5}" srcOrd="0" destOrd="0" presId="urn:microsoft.com/office/officeart/2005/8/layout/hierarchy3"/>
    <dgm:cxn modelId="{BE611A92-13A3-4E02-A3FB-7EEAF31DFD6D}" type="presParOf" srcId="{CC74F458-D5AD-4027-BDEC-FB9BD7C0D079}" destId="{489765B8-C366-4567-A5D2-67D7F7CD8BB4}" srcOrd="2" destOrd="1" presId="urn:microsoft.com/office/officeart/2005/8/layout/hierarchy3"/>
    <dgm:cxn modelId="{9F4AACA3-8762-4B71-BBCE-0A1C5529C11E}" type="presOf" srcId="{1506DF2F-F2B5-4285-831F-B38F1ED4F41D}" destId="{489765B8-C366-4567-A5D2-67D7F7CD8BB4}" srcOrd="0" destOrd="0" presId="urn:microsoft.com/office/officeart/2005/8/layout/hierarchy3"/>
    <dgm:cxn modelId="{017FFC6E-FE2E-4DE5-8767-6937112C753F}" type="presParOf" srcId="{CC74F458-D5AD-4027-BDEC-FB9BD7C0D079}" destId="{CCFD8D27-9029-4471-9CA3-B973629A44ED}" srcOrd="3" destOrd="1" presId="urn:microsoft.com/office/officeart/2005/8/layout/hierarchy3"/>
    <dgm:cxn modelId="{5663F970-5491-4585-8A0A-F277CC2997E4}" type="presOf" srcId="{A3DC183D-EF76-4B97-A16E-987AF78B51B6}" destId="{CCFD8D27-9029-4471-9CA3-B973629A44ED}" srcOrd="0"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6AFF7EE-9D4E-4A9A-924C-E6FFA56B0D39}"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zh-CN" altLang="en-US"/>
        </a:p>
      </dgm:t>
    </dgm:pt>
    <dgm:pt modelId="{2D881792-93DA-450E-A3B7-3233262743EB}">
      <dgm:prSet phldrT="[文本]" custT="1"/>
      <dgm:spPr/>
      <dgm:t>
        <a:bodyPr/>
        <a:lstStyle/>
        <a:p>
          <a:pPr algn="l">
            <a:buNone/>
          </a:pPr>
          <a:r>
            <a:rPr lang="en-US" altLang="zh-CN" sz="2200" b="1" dirty="0">
              <a:solidFill>
                <a:schemeClr val="bg1"/>
              </a:solidFill>
              <a:latin typeface="宋体" panose="02010600030101010101" pitchFamily="2" charset="-122"/>
              <a:ea typeface="宋体" panose="02010600030101010101" pitchFamily="2" charset="-122"/>
              <a:cs typeface="宋体" panose="02010600030101010101" pitchFamily="2" charset="-122"/>
            </a:rPr>
            <a:t>1. </a:t>
          </a:r>
          <a:r>
            <a:rPr lang="zh-CN" altLang="en-US" sz="2200" b="1" dirty="0">
              <a:solidFill>
                <a:schemeClr val="bg1"/>
              </a:solidFill>
              <a:latin typeface="宋体" panose="02010600030101010101" pitchFamily="2" charset="-122"/>
              <a:ea typeface="宋体" panose="02010600030101010101" pitchFamily="2" charset="-122"/>
              <a:cs typeface="宋体" panose="02010600030101010101" pitchFamily="2" charset="-122"/>
            </a:rPr>
            <a:t>引言</a:t>
          </a:r>
        </a:p>
      </dgm:t>
    </dgm:pt>
    <dgm:pt modelId="{3B5455C4-BBAF-4E15-B981-70EF71BA4019}" cxnId="{730E4A81-4C53-4C9F-82D0-F8AD5A1BD2BD}" type="parTrans">
      <dgm:prSet/>
      <dgm:spPr/>
      <dgm:t>
        <a:bodyPr/>
        <a:lstStyle/>
        <a:p>
          <a:endParaRPr lang="zh-CN" altLang="en-US"/>
        </a:p>
      </dgm:t>
    </dgm:pt>
    <dgm:pt modelId="{3DF9211D-2636-4EA4-AD2B-B97B5A3EBDAF}" cxnId="{730E4A81-4C53-4C9F-82D0-F8AD5A1BD2BD}" type="sibTrans">
      <dgm:prSet/>
      <dgm:spPr/>
      <dgm:t>
        <a:bodyPr/>
        <a:lstStyle/>
        <a:p>
          <a:endParaRPr lang="zh-CN" altLang="en-US"/>
        </a:p>
      </dgm:t>
    </dgm:pt>
    <dgm:pt modelId="{186011A1-DC90-4B96-8166-07F96B0CDE8C}">
      <dgm:prSet phldrT="[文本]" custT="1"/>
      <dgm:spPr/>
      <dgm:t>
        <a:bodyPr/>
        <a:lstStyle/>
        <a:p>
          <a:pPr algn="l">
            <a:lnSpc>
              <a:spcPct val="90000"/>
            </a:lnSpc>
            <a:spcAft>
              <a:spcPct val="35000"/>
            </a:spcAft>
            <a:buNone/>
          </a:pPr>
          <a:r>
            <a:rPr lang="en-US"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zh-CN" altLang="en-US" sz="2000" dirty="0"/>
        </a:p>
      </dgm:t>
    </dgm:pt>
    <dgm:pt modelId="{A14F0235-3573-403B-9401-FF5D33AC343C}" cxnId="{E915DD28-050D-4406-8167-DC5762EE1197}" type="parTrans">
      <dgm:prSet/>
      <dgm:spPr/>
      <dgm:t>
        <a:bodyPr/>
        <a:lstStyle/>
        <a:p>
          <a:pPr algn="l"/>
          <a:endParaRPr lang="zh-CN" altLang="en-US" sz="2000"/>
        </a:p>
      </dgm:t>
    </dgm:pt>
    <dgm:pt modelId="{072DD22B-81C1-4625-8A68-1B3C67854CEB}" cxnId="{E915DD28-050D-4406-8167-DC5762EE1197}" type="sibTrans">
      <dgm:prSet/>
      <dgm:spPr/>
      <dgm:t>
        <a:bodyPr/>
        <a:lstStyle/>
        <a:p>
          <a:endParaRPr lang="zh-CN" altLang="en-US"/>
        </a:p>
      </dgm:t>
    </dgm:pt>
    <dgm:pt modelId="{6DAA20DF-C48E-4814-8279-61BD9F64FA47}">
      <dgm:prSet phldrT="[文本]" phldr="0" custT="1"/>
      <dgm:spPr/>
      <dgm:t>
        <a:bodyPr vert="horz" wrap="square"/>
        <a:p>
          <a:pPr algn="l">
            <a:lnSpc>
              <a:spcPct val="90000"/>
            </a:lnSpc>
            <a:spcBef>
              <a:spcPct val="0"/>
            </a:spcBef>
            <a:spcAft>
              <a:spcPct val="35000"/>
            </a:spcAft>
          </a:pPr>
          <a:r>
            <a:rPr lang="en-US" altLang="en-US" sz="2000" b="1" dirty="0">
              <a:solidFill>
                <a:schemeClr val="tx1"/>
              </a:solidFill>
              <a:latin typeface="宋体" panose="02010600030101010101" pitchFamily="2" charset="-122"/>
              <a:ea typeface="宋体" panose="02010600030101010101" pitchFamily="2" charset="-122"/>
            </a:rPr>
            <a:t>1.3 </a:t>
          </a:r>
          <a:r>
            <a:rPr lang="zh-CN" altLang="en-US" sz="2000" b="1" dirty="0">
              <a:solidFill>
                <a:schemeClr val="tx1"/>
              </a:solidFill>
              <a:latin typeface="宋体" panose="02010600030101010101" pitchFamily="2" charset="-122"/>
              <a:ea typeface="宋体" panose="02010600030101010101" pitchFamily="2" charset="-122"/>
            </a:rPr>
            <a:t>预期读者和阅读建议</a:t>
          </a:r>
          <a:r>
            <a:rPr lang="zh-CN" altLang="en-US" sz="2000" b="1" dirty="0">
              <a:solidFill>
                <a:schemeClr val="tx1"/>
              </a:solidFill>
              <a:latin typeface="宋体" panose="02010600030101010101" pitchFamily="2" charset="-122"/>
              <a:ea typeface="宋体" panose="02010600030101010101" pitchFamily="2" charset="-122"/>
            </a:rPr>
            <a:t/>
          </a:r>
          <a:endParaRPr lang="zh-CN" altLang="en-US" sz="2000" b="1" dirty="0">
            <a:solidFill>
              <a:schemeClr val="tx1"/>
            </a:solidFill>
            <a:latin typeface="宋体" panose="02010600030101010101" pitchFamily="2" charset="-122"/>
            <a:ea typeface="宋体" panose="02010600030101010101" pitchFamily="2" charset="-122"/>
          </a:endParaRPr>
        </a:p>
        <a:p>
          <a:pPr algn="l">
            <a:lnSpc>
              <a:spcPct val="150000"/>
            </a:lnSpc>
            <a:spcBef>
              <a:spcPct val="0"/>
            </a:spcBef>
            <a:spcAft>
              <a:spcPts val="0"/>
            </a:spcAft>
          </a:pPr>
          <a:r>
            <a:rPr lang="zh-CN" altLang="en-US" sz="2000" b="1" dirty="0">
              <a:solidFill>
                <a:schemeClr val="tx1"/>
              </a:solidFill>
              <a:latin typeface="宋体" panose="02010600030101010101" pitchFamily="2" charset="-122"/>
              <a:ea typeface="宋体" panose="02010600030101010101" pitchFamily="2" charset="-122"/>
            </a:rPr>
            <a:t>列举了软件需求规格说明所针对的不同读者，描述了文档中剩余部分的内容及其组织结构，提出了最适合于每一类型读者阅读文档的建议</a:t>
          </a:r>
          <a:r>
            <a:rPr lang="zh-CN" altLang="en-US" sz="1800" b="1" dirty="0">
              <a:solidFill>
                <a:schemeClr val="tx1"/>
              </a:solidFill>
              <a:latin typeface="宋体" panose="02010600030101010101" pitchFamily="2" charset="-122"/>
              <a:ea typeface="宋体" panose="02010600030101010101" pitchFamily="2" charset="-122"/>
            </a:rPr>
            <a:t>。</a:t>
          </a:r>
          <a:r>
            <a:rPr sz="6500" b="1"/>
            <a:t/>
          </a:r>
          <a:endParaRPr sz="6500" b="1"/>
        </a:p>
      </dgm:t>
    </dgm:pt>
    <dgm:pt modelId="{11CF38B5-9AD4-45F7-95AF-766C36DEC300}" cxnId="{5CACB3B7-D385-49CA-8D21-FAE68A392C7C}" type="parTrans">
      <dgm:prSet/>
      <dgm:spPr/>
      <dgm:t>
        <a:bodyPr/>
        <a:lstStyle/>
        <a:p>
          <a:endParaRPr lang="zh-CN" altLang="en-US"/>
        </a:p>
      </dgm:t>
    </dgm:pt>
    <dgm:pt modelId="{F160B817-70D1-4BFE-94AB-DD2AE8C3E9B4}" cxnId="{5CACB3B7-D385-49CA-8D21-FAE68A392C7C}" type="sibTrans">
      <dgm:prSet/>
      <dgm:spPr/>
      <dgm:t>
        <a:bodyPr/>
        <a:lstStyle/>
        <a:p>
          <a:endParaRPr lang="zh-CN" altLang="en-US"/>
        </a:p>
      </dgm:t>
    </dgm:pt>
    <dgm:pt modelId="{FD85D213-BF23-435B-980A-AE79635E9154}" type="pres">
      <dgm:prSet presAssocID="{76AFF7EE-9D4E-4A9A-924C-E6FFA56B0D39}" presName="diagram" presStyleCnt="0">
        <dgm:presLayoutVars>
          <dgm:chPref val="1"/>
          <dgm:dir/>
          <dgm:animOne val="branch"/>
          <dgm:animLvl val="lvl"/>
          <dgm:resizeHandles/>
        </dgm:presLayoutVars>
      </dgm:prSet>
      <dgm:spPr/>
    </dgm:pt>
    <dgm:pt modelId="{EDB58812-957E-4DF2-93AB-2BD44420C333}" type="pres">
      <dgm:prSet presAssocID="{2D881792-93DA-450E-A3B7-3233262743EB}" presName="root" presStyleCnt="0"/>
      <dgm:spPr/>
    </dgm:pt>
    <dgm:pt modelId="{522108C6-2CD3-47C6-9592-F0BEEC8661F0}" type="pres">
      <dgm:prSet presAssocID="{2D881792-93DA-450E-A3B7-3233262743EB}" presName="rootComposite" presStyleCnt="0"/>
      <dgm:spPr/>
    </dgm:pt>
    <dgm:pt modelId="{D16A1706-DC1C-4A6F-9991-02C4C05731D7}" type="pres">
      <dgm:prSet presAssocID="{2D881792-93DA-450E-A3B7-3233262743EB}" presName="rootText" presStyleLbl="node1" presStyleIdx="0" presStyleCnt="1" custScaleX="234870" custScaleY="73409"/>
      <dgm:spPr/>
    </dgm:pt>
    <dgm:pt modelId="{F7EAEFE0-0C76-4055-92C0-8469DCF97615}" type="pres">
      <dgm:prSet presAssocID="{2D881792-93DA-450E-A3B7-3233262743EB}" presName="rootConnector" presStyleCnt="0"/>
      <dgm:spPr/>
    </dgm:pt>
    <dgm:pt modelId="{CC74F458-D5AD-4027-BDEC-FB9BD7C0D079}" type="pres">
      <dgm:prSet presAssocID="{2D881792-93DA-450E-A3B7-3233262743EB}" presName="childShape" presStyleCnt="0"/>
      <dgm:spPr/>
    </dgm:pt>
    <dgm:pt modelId="{536F5586-8B36-4D16-BDF4-A9954DAF67AE}" type="pres">
      <dgm:prSet presAssocID="{A14F0235-3573-403B-9401-FF5D33AC343C}" presName="Name13" presStyleLbl="parChTrans1D2" presStyleIdx="0" presStyleCnt="2"/>
      <dgm:spPr/>
    </dgm:pt>
    <dgm:pt modelId="{0553735B-102B-4F12-840C-3B08B20923D5}" type="pres">
      <dgm:prSet presAssocID="{186011A1-DC90-4B96-8166-07F96B0CDE8C}" presName="childText" presStyleLbl="bgAcc1" presStyleIdx="0" presStyleCnt="2" custScaleX="297712" custScaleY="36913">
        <dgm:presLayoutVars>
          <dgm:bulletEnabled val="1"/>
        </dgm:presLayoutVars>
      </dgm:prSet>
      <dgm:spPr/>
    </dgm:pt>
    <dgm:pt modelId="{A1D4552F-6AA5-4A1F-BEA8-E8587D18DD08}" type="pres">
      <dgm:prSet presAssocID="{11CF38B5-9AD4-45F7-95AF-766C36DEC300}" presName="Name13" presStyleLbl="parChTrans1D2" presStyleIdx="1" presStyleCnt="2"/>
      <dgm:spPr/>
    </dgm:pt>
    <dgm:pt modelId="{E18BF794-03BF-4A59-B169-7C189000249C}" type="pres">
      <dgm:prSet presAssocID="{6DAA20DF-C48E-4814-8279-61BD9F64FA47}" presName="childText" presStyleLbl="bgAcc1" presStyleIdx="1" presStyleCnt="2" custScaleX="418729" custScaleY="364963" custLinFactNeighborY="-1086">
        <dgm:presLayoutVars>
          <dgm:bulletEnabled val="1"/>
        </dgm:presLayoutVars>
      </dgm:prSet>
      <dgm:spPr/>
    </dgm:pt>
  </dgm:ptLst>
  <dgm:cxnLst>
    <dgm:cxn modelId="{730E4A81-4C53-4C9F-82D0-F8AD5A1BD2BD}" srcId="{76AFF7EE-9D4E-4A9A-924C-E6FFA56B0D39}" destId="{2D881792-93DA-450E-A3B7-3233262743EB}" srcOrd="0" destOrd="0" parTransId="{3B5455C4-BBAF-4E15-B981-70EF71BA4019}" sibTransId="{3DF9211D-2636-4EA4-AD2B-B97B5A3EBDAF}"/>
    <dgm:cxn modelId="{E915DD28-050D-4406-8167-DC5762EE1197}" srcId="{2D881792-93DA-450E-A3B7-3233262743EB}" destId="{186011A1-DC90-4B96-8166-07F96B0CDE8C}" srcOrd="0" destOrd="0" parTransId="{A14F0235-3573-403B-9401-FF5D33AC343C}" sibTransId="{072DD22B-81C1-4625-8A68-1B3C67854CEB}"/>
    <dgm:cxn modelId="{5CACB3B7-D385-49CA-8D21-FAE68A392C7C}" srcId="{2D881792-93DA-450E-A3B7-3233262743EB}" destId="{6DAA20DF-C48E-4814-8279-61BD9F64FA47}" srcOrd="1" destOrd="0" parTransId="{11CF38B5-9AD4-45F7-95AF-766C36DEC300}" sibTransId="{F160B817-70D1-4BFE-94AB-DD2AE8C3E9B4}"/>
    <dgm:cxn modelId="{D38B010B-821B-406D-ACB2-28D0EC7A74D7}" type="presOf" srcId="{76AFF7EE-9D4E-4A9A-924C-E6FFA56B0D39}" destId="{FD85D213-BF23-435B-980A-AE79635E9154}" srcOrd="0" destOrd="0" presId="urn:microsoft.com/office/officeart/2005/8/layout/hierarchy3"/>
    <dgm:cxn modelId="{1248EEC8-0773-4BAB-9AE6-E545BBFF2A36}" type="presParOf" srcId="{FD85D213-BF23-435B-980A-AE79635E9154}" destId="{EDB58812-957E-4DF2-93AB-2BD44420C333}" srcOrd="0" destOrd="0" presId="urn:microsoft.com/office/officeart/2005/8/layout/hierarchy3"/>
    <dgm:cxn modelId="{756F0993-C8CD-4553-BE78-CCE2B10377E5}" type="presParOf" srcId="{EDB58812-957E-4DF2-93AB-2BD44420C333}" destId="{522108C6-2CD3-47C6-9592-F0BEEC8661F0}" srcOrd="0" destOrd="0" presId="urn:microsoft.com/office/officeart/2005/8/layout/hierarchy3"/>
    <dgm:cxn modelId="{B6C20EFD-F204-4F6D-9A3E-B40C14F507AE}" type="presOf" srcId="{2D881792-93DA-450E-A3B7-3233262743EB}" destId="{522108C6-2CD3-47C6-9592-F0BEEC8661F0}" srcOrd="0" destOrd="0" presId="urn:microsoft.com/office/officeart/2005/8/layout/hierarchy3"/>
    <dgm:cxn modelId="{D6005B39-4D61-41F1-B4E9-90B23A205AFD}" type="presParOf" srcId="{522108C6-2CD3-47C6-9592-F0BEEC8661F0}" destId="{D16A1706-DC1C-4A6F-9991-02C4C05731D7}" srcOrd="0" destOrd="0" presId="urn:microsoft.com/office/officeart/2005/8/layout/hierarchy3"/>
    <dgm:cxn modelId="{A726859C-1DC3-411D-9867-B8EA2CE69A70}" type="presOf" srcId="{2D881792-93DA-450E-A3B7-3233262743EB}" destId="{D16A1706-DC1C-4A6F-9991-02C4C05731D7}" srcOrd="0" destOrd="0" presId="urn:microsoft.com/office/officeart/2005/8/layout/hierarchy3"/>
    <dgm:cxn modelId="{404B4A55-473A-4B18-91BC-92BEF4A04109}" type="presParOf" srcId="{522108C6-2CD3-47C6-9592-F0BEEC8661F0}" destId="{F7EAEFE0-0C76-4055-92C0-8469DCF97615}" srcOrd="1" destOrd="0" presId="urn:microsoft.com/office/officeart/2005/8/layout/hierarchy3"/>
    <dgm:cxn modelId="{CC0AD9FA-0AE1-4D13-9C9F-7EE39F65EE3F}" type="presOf" srcId="{2D881792-93DA-450E-A3B7-3233262743EB}" destId="{F7EAEFE0-0C76-4055-92C0-8469DCF97615}" srcOrd="0" destOrd="0" presId="urn:microsoft.com/office/officeart/2005/8/layout/hierarchy3"/>
    <dgm:cxn modelId="{CE7B9AF5-795B-4043-A261-0ABCE3022BE2}" type="presParOf" srcId="{EDB58812-957E-4DF2-93AB-2BD44420C333}" destId="{CC74F458-D5AD-4027-BDEC-FB9BD7C0D079}" srcOrd="1" destOrd="0" presId="urn:microsoft.com/office/officeart/2005/8/layout/hierarchy3"/>
    <dgm:cxn modelId="{65198A1A-7DF5-4135-9A6B-EFD0B2119FC9}" type="presParOf" srcId="{CC74F458-D5AD-4027-BDEC-FB9BD7C0D079}" destId="{536F5586-8B36-4D16-BDF4-A9954DAF67AE}" srcOrd="0" destOrd="1" presId="urn:microsoft.com/office/officeart/2005/8/layout/hierarchy3"/>
    <dgm:cxn modelId="{969A9190-FE08-4813-81E8-F6527F950723}" type="presOf" srcId="{A14F0235-3573-403B-9401-FF5D33AC343C}" destId="{536F5586-8B36-4D16-BDF4-A9954DAF67AE}" srcOrd="0" destOrd="0" presId="urn:microsoft.com/office/officeart/2005/8/layout/hierarchy3"/>
    <dgm:cxn modelId="{695115EF-D367-4E52-929C-114149F899D8}" type="presParOf" srcId="{CC74F458-D5AD-4027-BDEC-FB9BD7C0D079}" destId="{0553735B-102B-4F12-840C-3B08B20923D5}" srcOrd="1" destOrd="1" presId="urn:microsoft.com/office/officeart/2005/8/layout/hierarchy3"/>
    <dgm:cxn modelId="{353EE79D-4203-4BBA-919D-780DE7F3E364}" type="presOf" srcId="{186011A1-DC90-4B96-8166-07F96B0CDE8C}" destId="{0553735B-102B-4F12-840C-3B08B20923D5}" srcOrd="0" destOrd="0" presId="urn:microsoft.com/office/officeart/2005/8/layout/hierarchy3"/>
    <dgm:cxn modelId="{55651800-8191-4B20-9509-F6E2A79D1927}" type="presParOf" srcId="{CC74F458-D5AD-4027-BDEC-FB9BD7C0D079}" destId="{A1D4552F-6AA5-4A1F-BEA8-E8587D18DD08}" srcOrd="2" destOrd="1" presId="urn:microsoft.com/office/officeart/2005/8/layout/hierarchy3"/>
    <dgm:cxn modelId="{5AD00423-D3E3-419C-9C85-70B3C11E577C}" type="presOf" srcId="{11CF38B5-9AD4-45F7-95AF-766C36DEC300}" destId="{A1D4552F-6AA5-4A1F-BEA8-E8587D18DD08}" srcOrd="0" destOrd="0" presId="urn:microsoft.com/office/officeart/2005/8/layout/hierarchy3"/>
    <dgm:cxn modelId="{C35D2009-99DC-4DC1-A82C-D5C1879501F0}" type="presParOf" srcId="{CC74F458-D5AD-4027-BDEC-FB9BD7C0D079}" destId="{E18BF794-03BF-4A59-B169-7C189000249C}" srcOrd="3" destOrd="1" presId="urn:microsoft.com/office/officeart/2005/8/layout/hierarchy3"/>
    <dgm:cxn modelId="{2BCC88F8-5025-4F73-9DC6-2F2B2E5FB35B}" type="presOf" srcId="{6DAA20DF-C48E-4814-8279-61BD9F64FA47}" destId="{E18BF794-03BF-4A59-B169-7C189000249C}" srcOrd="0"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0347A7-8FFF-4F28-9E4C-06B961F33542}">
      <dsp:nvSpPr>
        <dsp:cNvPr id="0" name=""/>
        <dsp:cNvSpPr/>
      </dsp:nvSpPr>
      <dsp:spPr>
        <a:xfrm rot="5400000">
          <a:off x="-217776" y="221952"/>
          <a:ext cx="1451841" cy="101628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t>01</a:t>
          </a:r>
          <a:endParaRPr lang="zh-CN" altLang="en-US" sz="3200" kern="1200" dirty="0"/>
        </a:p>
      </dsp:txBody>
      <dsp:txXfrm rot="-5400000">
        <a:off x="1" y="512319"/>
        <a:ext cx="1016288" cy="435553"/>
      </dsp:txXfrm>
    </dsp:sp>
    <dsp:sp modelId="{DBAAE191-20B8-44B1-8196-3205F26C32E3}">
      <dsp:nvSpPr>
        <dsp:cNvPr id="0" name=""/>
        <dsp:cNvSpPr/>
      </dsp:nvSpPr>
      <dsp:spPr>
        <a:xfrm rot="5400000">
          <a:off x="4725090" y="-3704625"/>
          <a:ext cx="944193" cy="836179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150000"/>
            </a:lnSpc>
            <a:spcBef>
              <a:spcPct val="0"/>
            </a:spcBef>
            <a:spcAft>
              <a:spcPct val="15000"/>
            </a:spcAft>
            <a:buChar char="•"/>
          </a:pPr>
          <a:r>
            <a:rPr lang="zh-CN" altLang="en-US" sz="2200" b="0" kern="1200" dirty="0">
              <a:ln>
                <a:noFill/>
              </a:ln>
              <a:solidFill>
                <a:srgbClr val="C00000"/>
              </a:solidFill>
              <a:effectLst/>
              <a:uLnTx/>
              <a:uFillTx/>
              <a:latin typeface="宋体" panose="02010600030101010101" pitchFamily="2" charset="-122"/>
              <a:ea typeface="宋体" panose="02010600030101010101" pitchFamily="2" charset="-122"/>
              <a:cs typeface="宋体" panose="02010600030101010101" pitchFamily="2" charset="-122"/>
              <a:sym typeface="+mn-ea"/>
            </a:rPr>
            <a:t>业务需求</a:t>
          </a:r>
          <a:r>
            <a:rPr lang="zh-CN" altLang="en-US" sz="2200" kern="120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要写成项目视图和范围文档。</a:t>
          </a:r>
          <a:endParaRPr lang="zh-CN" altLang="en-US" sz="2200" kern="1200" dirty="0"/>
        </a:p>
      </dsp:txBody>
      <dsp:txXfrm rot="-5400000">
        <a:off x="1016289" y="50268"/>
        <a:ext cx="8315704" cy="852009"/>
      </dsp:txXfrm>
    </dsp:sp>
    <dsp:sp modelId="{DB4A0CAA-C91A-4B33-88C3-9EB7EFBBB8AD}">
      <dsp:nvSpPr>
        <dsp:cNvPr id="0" name=""/>
        <dsp:cNvSpPr/>
      </dsp:nvSpPr>
      <dsp:spPr>
        <a:xfrm rot="5400000">
          <a:off x="-217776" y="1486436"/>
          <a:ext cx="1451841" cy="101628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t>02</a:t>
          </a:r>
          <a:endParaRPr lang="zh-CN" altLang="en-US" sz="3200" kern="1200" dirty="0"/>
        </a:p>
      </dsp:txBody>
      <dsp:txXfrm rot="-5400000">
        <a:off x="1" y="1776803"/>
        <a:ext cx="1016288" cy="435553"/>
      </dsp:txXfrm>
    </dsp:sp>
    <dsp:sp modelId="{4F9C0220-2516-4996-9201-2BDFF06BF4F5}">
      <dsp:nvSpPr>
        <dsp:cNvPr id="0" name=""/>
        <dsp:cNvSpPr/>
      </dsp:nvSpPr>
      <dsp:spPr>
        <a:xfrm rot="5400000">
          <a:off x="4725338" y="-2440389"/>
          <a:ext cx="943696" cy="836179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150000"/>
            </a:lnSpc>
            <a:spcBef>
              <a:spcPct val="0"/>
            </a:spcBef>
            <a:spcAft>
              <a:spcPct val="15000"/>
            </a:spcAft>
            <a:buClrTx/>
            <a:buSzTx/>
            <a:buChar char="•"/>
          </a:pPr>
          <a:r>
            <a:rPr lang="zh-CN" altLang="en-US" sz="2200" b="1" kern="1200" dirty="0">
              <a:ln>
                <a:noFill/>
              </a:ln>
              <a:solidFill>
                <a:srgbClr val="C00000"/>
              </a:solidFill>
              <a:effectLst/>
              <a:uLnTx/>
              <a:uFillTx/>
              <a:latin typeface="宋体" panose="02010600030101010101" pitchFamily="2" charset="-122"/>
              <a:ea typeface="宋体" panose="02010600030101010101" pitchFamily="2" charset="-122"/>
              <a:cs typeface="宋体" panose="02010600030101010101" pitchFamily="2" charset="-122"/>
              <a:sym typeface="+mn-ea"/>
            </a:rPr>
            <a:t>用户</a:t>
          </a:r>
          <a:r>
            <a:rPr lang="zh-CN" altLang="en-US" sz="2200" b="1" kern="1200" dirty="0">
              <a:ln>
                <a:noFill/>
              </a:ln>
              <a:solidFill>
                <a:srgbClr val="C00000"/>
              </a:solidFill>
              <a:effectLst/>
              <a:uLnTx/>
              <a:uFillTx/>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需求</a:t>
          </a:r>
          <a:r>
            <a:rPr lang="zh-CN" altLang="en-US" sz="2200" kern="1200" dirty="0">
              <a:ln>
                <a:noFill/>
              </a:ln>
              <a:effectLst/>
              <a:uLnTx/>
              <a:uFillTx/>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经常是以用例的形式获得的。</a:t>
          </a:r>
          <a:endParaRPr lang="zh-CN" altLang="en-US" sz="2200" kern="1200" dirty="0"/>
        </a:p>
      </dsp:txBody>
      <dsp:txXfrm rot="-5400000">
        <a:off x="1016289" y="1314727"/>
        <a:ext cx="8315729" cy="851562"/>
      </dsp:txXfrm>
    </dsp:sp>
    <dsp:sp modelId="{D500B8B3-5F81-435A-AF3C-756D0F4C58A6}">
      <dsp:nvSpPr>
        <dsp:cNvPr id="0" name=""/>
        <dsp:cNvSpPr/>
      </dsp:nvSpPr>
      <dsp:spPr>
        <a:xfrm rot="5400000">
          <a:off x="-217776" y="2912773"/>
          <a:ext cx="1451841" cy="101628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t>03</a:t>
          </a:r>
          <a:endParaRPr lang="zh-CN" altLang="en-US" sz="3200" kern="1200" dirty="0"/>
        </a:p>
      </dsp:txBody>
      <dsp:txXfrm rot="-5400000">
        <a:off x="1" y="3203140"/>
        <a:ext cx="1016288" cy="435553"/>
      </dsp:txXfrm>
    </dsp:sp>
    <dsp:sp modelId="{53C6CEB4-B003-4529-979C-3624467BFEA2}">
      <dsp:nvSpPr>
        <dsp:cNvPr id="0" name=""/>
        <dsp:cNvSpPr/>
      </dsp:nvSpPr>
      <dsp:spPr>
        <a:xfrm rot="5400000">
          <a:off x="4563485" y="-1014051"/>
          <a:ext cx="1267403" cy="836179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150000"/>
            </a:lnSpc>
            <a:spcBef>
              <a:spcPct val="0"/>
            </a:spcBef>
            <a:spcAft>
              <a:spcPct val="15000"/>
            </a:spcAft>
            <a:buClrTx/>
            <a:buSzTx/>
            <a:buChar char="•"/>
          </a:pPr>
          <a:r>
            <a:rPr lang="zh-CN" altLang="en-US" sz="2200" b="1" kern="1200" dirty="0">
              <a:ln>
                <a:noFill/>
              </a:ln>
              <a:solidFill>
                <a:srgbClr val="C00000"/>
              </a:solidFill>
              <a:effectLst/>
              <a:uLnTx/>
              <a:uFillTx/>
              <a:latin typeface="宋体" panose="02010600030101010101" pitchFamily="2" charset="-122"/>
              <a:ea typeface="宋体" panose="02010600030101010101" pitchFamily="2" charset="-122"/>
              <a:cs typeface="宋体" panose="02010600030101010101" pitchFamily="2" charset="-122"/>
              <a:sym typeface="+mn-ea"/>
            </a:rPr>
            <a:t>产品的详细功能性需求和非功能性需求</a:t>
          </a:r>
          <a:r>
            <a:rPr lang="zh-CN" altLang="en-US" sz="2200" kern="120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则记录在</a:t>
          </a:r>
          <a:r>
            <a:rPr lang="zh-CN" altLang="en-US" sz="2200" kern="1200" dirty="0">
              <a:ln>
                <a:noFill/>
              </a:ln>
              <a:effectLst/>
              <a:uLnTx/>
              <a:uFillTx/>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软件需求规格说明</a:t>
          </a:r>
          <a:r>
            <a:rPr lang="en-US" altLang="zh-CN" sz="2200" kern="1200" dirty="0">
              <a:ln>
                <a:noFill/>
              </a:ln>
              <a:effectLst/>
              <a:uLnTx/>
              <a:uFillTx/>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(Software Requirement Specification, SRS)</a:t>
          </a:r>
          <a:r>
            <a:rPr lang="zh-CN" altLang="en-US" sz="2200" kern="1200" dirty="0">
              <a:ln>
                <a:noFill/>
              </a:ln>
              <a:effectLst/>
              <a:uLnTx/>
              <a:uFillTx/>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中。</a:t>
          </a:r>
          <a:endParaRPr lang="zh-CN" altLang="en-US" sz="2200" kern="1200" dirty="0"/>
        </a:p>
      </dsp:txBody>
      <dsp:txXfrm rot="-5400000">
        <a:off x="1016289" y="2595015"/>
        <a:ext cx="8299926" cy="114366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6A1706-DC1C-4A6F-9991-02C4C05731D7}">
      <dsp:nvSpPr>
        <dsp:cNvPr id="0" name=""/>
        <dsp:cNvSpPr/>
      </dsp:nvSpPr>
      <dsp:spPr>
        <a:xfrm>
          <a:off x="160281" y="2422"/>
          <a:ext cx="3618830" cy="5655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l" defTabSz="977900">
            <a:lnSpc>
              <a:spcPct val="90000"/>
            </a:lnSpc>
            <a:spcBef>
              <a:spcPct val="0"/>
            </a:spcBef>
            <a:spcAft>
              <a:spcPct val="35000"/>
            </a:spcAft>
            <a:buNone/>
          </a:pPr>
          <a:r>
            <a:rPr lang="en-US" altLang="zh-CN" sz="2200" b="1" kern="1200" dirty="0">
              <a:solidFill>
                <a:schemeClr val="bg1"/>
              </a:solidFill>
              <a:latin typeface="宋体" panose="02010600030101010101" pitchFamily="2" charset="-122"/>
              <a:ea typeface="宋体" panose="02010600030101010101" pitchFamily="2" charset="-122"/>
              <a:cs typeface="宋体" panose="02010600030101010101" pitchFamily="2" charset="-122"/>
            </a:rPr>
            <a:t>1. </a:t>
          </a:r>
          <a:r>
            <a:rPr lang="zh-CN" altLang="en-US" sz="2200" b="1" kern="1200" dirty="0">
              <a:solidFill>
                <a:schemeClr val="bg1"/>
              </a:solidFill>
              <a:latin typeface="宋体" panose="02010600030101010101" pitchFamily="2" charset="-122"/>
              <a:ea typeface="宋体" panose="02010600030101010101" pitchFamily="2" charset="-122"/>
              <a:cs typeface="宋体" panose="02010600030101010101" pitchFamily="2" charset="-122"/>
            </a:rPr>
            <a:t>引言</a:t>
          </a:r>
        </a:p>
      </dsp:txBody>
      <dsp:txXfrm>
        <a:off x="176845" y="18986"/>
        <a:ext cx="3585702" cy="532407"/>
      </dsp:txXfrm>
    </dsp:sp>
    <dsp:sp modelId="{536F5586-8B36-4D16-BDF4-A9954DAF67AE}">
      <dsp:nvSpPr>
        <dsp:cNvPr id="0" name=""/>
        <dsp:cNvSpPr/>
      </dsp:nvSpPr>
      <dsp:spPr>
        <a:xfrm>
          <a:off x="522164" y="567957"/>
          <a:ext cx="361883" cy="334784"/>
        </a:xfrm>
        <a:custGeom>
          <a:avLst/>
          <a:gdLst/>
          <a:ahLst/>
          <a:cxnLst/>
          <a:rect l="0" t="0" r="0" b="0"/>
          <a:pathLst>
            <a:path>
              <a:moveTo>
                <a:pt x="0" y="0"/>
              </a:moveTo>
              <a:lnTo>
                <a:pt x="0" y="334784"/>
              </a:lnTo>
              <a:lnTo>
                <a:pt x="361883" y="334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53735B-102B-4F12-840C-3B08B20923D5}">
      <dsp:nvSpPr>
        <dsp:cNvPr id="0" name=""/>
        <dsp:cNvSpPr/>
      </dsp:nvSpPr>
      <dsp:spPr>
        <a:xfrm>
          <a:off x="884047" y="760555"/>
          <a:ext cx="3669670" cy="28437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zh-CN" altLang="en-US" sz="2000" kern="1200" dirty="0"/>
        </a:p>
      </dsp:txBody>
      <dsp:txXfrm>
        <a:off x="892376" y="768884"/>
        <a:ext cx="3653012" cy="267716"/>
      </dsp:txXfrm>
    </dsp:sp>
    <dsp:sp modelId="{489765B8-C366-4567-A5D2-67D7F7CD8BB4}">
      <dsp:nvSpPr>
        <dsp:cNvPr id="0" name=""/>
        <dsp:cNvSpPr/>
      </dsp:nvSpPr>
      <dsp:spPr>
        <a:xfrm>
          <a:off x="522164" y="567957"/>
          <a:ext cx="361883" cy="2610836"/>
        </a:xfrm>
        <a:custGeom>
          <a:avLst/>
          <a:gdLst/>
          <a:ahLst/>
          <a:cxnLst/>
          <a:rect l="0" t="0" r="0" b="0"/>
          <a:pathLst>
            <a:path>
              <a:moveTo>
                <a:pt x="0" y="0"/>
              </a:moveTo>
              <a:lnTo>
                <a:pt x="0" y="2610836"/>
              </a:lnTo>
              <a:lnTo>
                <a:pt x="361883" y="26108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FD8D27-9029-4471-9CA3-B973629A44ED}">
      <dsp:nvSpPr>
        <dsp:cNvPr id="0" name=""/>
        <dsp:cNvSpPr/>
      </dsp:nvSpPr>
      <dsp:spPr>
        <a:xfrm>
          <a:off x="884047" y="1237526"/>
          <a:ext cx="5210413" cy="388253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1.4 </a:t>
          </a:r>
          <a:r>
            <a:rPr lang="zh-CN" altLang="en-US" sz="20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项目范围</a:t>
          </a:r>
        </a:p>
        <a:p>
          <a:pPr marL="0" lvl="0" indent="0" algn="l" defTabSz="889000">
            <a:lnSpc>
              <a:spcPct val="150000"/>
            </a:lnSpc>
            <a:spcBef>
              <a:spcPct val="0"/>
            </a:spcBef>
            <a:spcAft>
              <a:spcPts val="0"/>
            </a:spcAft>
            <a:buNone/>
          </a:pPr>
          <a:r>
            <a:rPr lang="zh-CN" altLang="en-US" sz="2000" kern="1200" dirty="0">
              <a:solidFill>
                <a:srgbClr val="FF0000"/>
              </a:solidFill>
              <a:latin typeface="宋体" panose="02010600030101010101" pitchFamily="2" charset="-122"/>
              <a:ea typeface="宋体" panose="02010600030101010101" pitchFamily="2" charset="-122"/>
              <a:cs typeface="宋体" panose="02010600030101010101" pitchFamily="2" charset="-122"/>
            </a:rPr>
            <a:t>提供对指定的软件及其目的的简短描述</a:t>
          </a:r>
          <a:r>
            <a:rPr lang="zh-CN" altLang="en-US" sz="2000" kern="1200" dirty="0">
              <a:solidFill>
                <a:schemeClr val="tx1"/>
              </a:solidFill>
              <a:latin typeface="宋体" panose="02010600030101010101" pitchFamily="2" charset="-122"/>
              <a:ea typeface="宋体" panose="02010600030101010101" pitchFamily="2" charset="-122"/>
              <a:cs typeface="宋体" panose="02010600030101010101" pitchFamily="2" charset="-122"/>
            </a:rPr>
            <a:t>，包括利益和</a:t>
          </a:r>
          <a:r>
            <a:rPr lang="zh-CN" altLang="en-US" sz="2000" kern="1200" dirty="0">
              <a:solidFill>
                <a:srgbClr val="000000"/>
              </a:solidFill>
              <a:latin typeface="宋体" panose="02010600030101010101" pitchFamily="2" charset="-122"/>
              <a:ea typeface="宋体" panose="02010600030101010101" pitchFamily="2" charset="-122"/>
              <a:cs typeface="宋体" panose="02010600030101010101" pitchFamily="2" charset="-122"/>
            </a:rPr>
            <a:t>目标。把软件与企业目标或业务策略相联系，把软件与业务目标和策略相关联。可以引用项目视图和范围文档，而不是将其内容复制到这里。如果</a:t>
          </a:r>
          <a:r>
            <a:rPr lang="en-US" altLang="zh-CN" sz="2000" kern="1200" dirty="0">
              <a:solidFill>
                <a:srgbClr val="000000"/>
              </a:solidFill>
              <a:latin typeface="宋体" panose="02010600030101010101" pitchFamily="2" charset="-122"/>
              <a:ea typeface="宋体" panose="02010600030101010101" pitchFamily="2" charset="-122"/>
              <a:cs typeface="宋体" panose="02010600030101010101" pitchFamily="2" charset="-122"/>
            </a:rPr>
            <a:t>SRS</a:t>
          </a:r>
          <a:r>
            <a:rPr lang="zh-CN" altLang="en-US" sz="2000" kern="1200" dirty="0">
              <a:solidFill>
                <a:srgbClr val="000000"/>
              </a:solidFill>
              <a:latin typeface="宋体" panose="02010600030101010101" pitchFamily="2" charset="-122"/>
              <a:ea typeface="宋体" panose="02010600030101010101" pitchFamily="2" charset="-122"/>
              <a:cs typeface="宋体" panose="02010600030101010101" pitchFamily="2" charset="-122"/>
            </a:rPr>
            <a:t>要对一个演化产品进行增量式发布，那么包含范围声明。</a:t>
          </a:r>
        </a:p>
      </dsp:txBody>
      <dsp:txXfrm>
        <a:off x="997763" y="1351242"/>
        <a:ext cx="4982981" cy="365510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6A1706-DC1C-4A6F-9991-02C4C05731D7}">
      <dsp:nvSpPr>
        <dsp:cNvPr id="0" name=""/>
        <dsp:cNvSpPr/>
      </dsp:nvSpPr>
      <dsp:spPr>
        <a:xfrm>
          <a:off x="20348" y="3827"/>
          <a:ext cx="4544578" cy="8086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l" defTabSz="977900">
            <a:lnSpc>
              <a:spcPct val="90000"/>
            </a:lnSpc>
            <a:spcBef>
              <a:spcPct val="0"/>
            </a:spcBef>
            <a:spcAft>
              <a:spcPct val="35000"/>
            </a:spcAft>
            <a:buNone/>
          </a:pPr>
          <a:r>
            <a:rPr lang="en-US" altLang="zh-CN" sz="2200" b="1" kern="1200" dirty="0">
              <a:solidFill>
                <a:schemeClr val="bg1"/>
              </a:solidFill>
              <a:latin typeface="宋体" panose="02010600030101010101" pitchFamily="2" charset="-122"/>
              <a:ea typeface="宋体" panose="02010600030101010101" pitchFamily="2" charset="-122"/>
              <a:cs typeface="宋体" panose="02010600030101010101" pitchFamily="2" charset="-122"/>
            </a:rPr>
            <a:t>1. </a:t>
          </a:r>
          <a:r>
            <a:rPr lang="zh-CN" altLang="en-US" sz="2200" b="1" kern="1200" dirty="0">
              <a:solidFill>
                <a:schemeClr val="bg1"/>
              </a:solidFill>
              <a:latin typeface="宋体" panose="02010600030101010101" pitchFamily="2" charset="-122"/>
              <a:ea typeface="宋体" panose="02010600030101010101" pitchFamily="2" charset="-122"/>
              <a:cs typeface="宋体" panose="02010600030101010101" pitchFamily="2" charset="-122"/>
            </a:rPr>
            <a:t>引言</a:t>
          </a:r>
        </a:p>
      </dsp:txBody>
      <dsp:txXfrm>
        <a:off x="44032" y="27511"/>
        <a:ext cx="4497210" cy="761277"/>
      </dsp:txXfrm>
    </dsp:sp>
    <dsp:sp modelId="{536F5586-8B36-4D16-BDF4-A9954DAF67AE}">
      <dsp:nvSpPr>
        <dsp:cNvPr id="0" name=""/>
        <dsp:cNvSpPr/>
      </dsp:nvSpPr>
      <dsp:spPr>
        <a:xfrm>
          <a:off x="474806" y="812472"/>
          <a:ext cx="454457" cy="445780"/>
        </a:xfrm>
        <a:custGeom>
          <a:avLst/>
          <a:gdLst/>
          <a:ahLst/>
          <a:cxnLst/>
          <a:rect l="0" t="0" r="0" b="0"/>
          <a:pathLst>
            <a:path>
              <a:moveTo>
                <a:pt x="0" y="0"/>
              </a:moveTo>
              <a:lnTo>
                <a:pt x="0" y="445780"/>
              </a:lnTo>
              <a:lnTo>
                <a:pt x="454457" y="44578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53735B-102B-4F12-840C-3B08B20923D5}">
      <dsp:nvSpPr>
        <dsp:cNvPr id="0" name=""/>
        <dsp:cNvSpPr/>
      </dsp:nvSpPr>
      <dsp:spPr>
        <a:xfrm>
          <a:off x="929264" y="1068925"/>
          <a:ext cx="4886329" cy="37865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zh-CN" altLang="en-US" sz="2000" kern="1200" dirty="0"/>
        </a:p>
      </dsp:txBody>
      <dsp:txXfrm>
        <a:off x="940354" y="1080015"/>
        <a:ext cx="4864149" cy="356476"/>
      </dsp:txXfrm>
    </dsp:sp>
    <dsp:sp modelId="{A1D4552F-6AA5-4A1F-BEA8-E8587D18DD08}">
      <dsp:nvSpPr>
        <dsp:cNvPr id="0" name=""/>
        <dsp:cNvSpPr/>
      </dsp:nvSpPr>
      <dsp:spPr>
        <a:xfrm>
          <a:off x="474806" y="812472"/>
          <a:ext cx="474806" cy="2681802"/>
        </a:xfrm>
        <a:custGeom>
          <a:avLst/>
          <a:gdLst/>
          <a:ahLst/>
          <a:cxnLst/>
          <a:rect l="0" t="0" r="0" b="0"/>
          <a:pathLst>
            <a:path>
              <a:moveTo>
                <a:pt x="0" y="0"/>
              </a:moveTo>
              <a:lnTo>
                <a:pt x="0" y="2681802"/>
              </a:lnTo>
              <a:lnTo>
                <a:pt x="474806" y="26818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8BF794-03BF-4A59-B169-7C189000249C}">
      <dsp:nvSpPr>
        <dsp:cNvPr id="0" name=""/>
        <dsp:cNvSpPr/>
      </dsp:nvSpPr>
      <dsp:spPr>
        <a:xfrm>
          <a:off x="949612" y="1594293"/>
          <a:ext cx="5211256" cy="37999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altLang="en-US" sz="2000" b="1" kern="1200" dirty="0">
              <a:solidFill>
                <a:schemeClr val="tx1"/>
              </a:solidFill>
              <a:latin typeface="宋体" panose="02010600030101010101" pitchFamily="2" charset="-122"/>
              <a:ea typeface="宋体" panose="02010600030101010101" pitchFamily="2" charset="-122"/>
            </a:rPr>
            <a:t>1.5 </a:t>
          </a:r>
          <a:r>
            <a:rPr lang="zh-CN" altLang="en-US" sz="2000" b="1" kern="1200" dirty="0">
              <a:solidFill>
                <a:schemeClr val="tx1"/>
              </a:solidFill>
              <a:latin typeface="宋体" panose="02010600030101010101" pitchFamily="2" charset="-122"/>
              <a:ea typeface="宋体" panose="02010600030101010101" pitchFamily="2" charset="-122"/>
            </a:rPr>
            <a:t>参考文献</a:t>
          </a:r>
        </a:p>
        <a:p>
          <a:pPr marL="0" lvl="0" indent="0" defTabSz="889000">
            <a:lnSpc>
              <a:spcPct val="150000"/>
            </a:lnSpc>
            <a:spcBef>
              <a:spcPct val="0"/>
            </a:spcBef>
            <a:buNone/>
          </a:pPr>
          <a:r>
            <a:rPr lang="zh-CN" altLang="en-US" sz="2000" b="0" kern="1200" dirty="0">
              <a:solidFill>
                <a:schemeClr val="tx1"/>
              </a:solidFill>
              <a:latin typeface="宋体" panose="02010600030101010101" pitchFamily="2" charset="-122"/>
              <a:ea typeface="宋体" panose="02010600030101010101" pitchFamily="2" charset="-122"/>
            </a:rPr>
            <a:t>列举编写软件需求规格说明时所参考的资料或其它资源。这可能包括用户界面风格指导、合同、标准、系统需求规格说明、用例文档、接口规格说明或相关产品的软件需求规格说明。给出的 信息要足够详尽，以便读者查阅每一个参考文献。</a:t>
          </a:r>
          <a:endParaRPr lang="zh-CN" altLang="en-US" sz="1800" b="0" kern="1200" dirty="0">
            <a:solidFill>
              <a:schemeClr val="tx1"/>
            </a:solidFill>
            <a:latin typeface="宋体" panose="02010600030101010101" pitchFamily="2" charset="-122"/>
            <a:ea typeface="宋体" panose="02010600030101010101" pitchFamily="2" charset="-122"/>
          </a:endParaRPr>
        </a:p>
      </dsp:txBody>
      <dsp:txXfrm>
        <a:off x="1060909" y="1705590"/>
        <a:ext cx="4988662" cy="357737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6A1706-DC1C-4A6F-9991-02C4C05731D7}">
      <dsp:nvSpPr>
        <dsp:cNvPr id="0" name=""/>
        <dsp:cNvSpPr/>
      </dsp:nvSpPr>
      <dsp:spPr>
        <a:xfrm>
          <a:off x="70471" y="98"/>
          <a:ext cx="5946702" cy="14317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l" defTabSz="977900">
            <a:lnSpc>
              <a:spcPct val="90000"/>
            </a:lnSpc>
            <a:spcBef>
              <a:spcPct val="0"/>
            </a:spcBef>
            <a:spcAft>
              <a:spcPct val="35000"/>
            </a:spcAft>
            <a:buNone/>
          </a:pPr>
          <a:r>
            <a:rPr lang="en-US" altLang="zh-CN" sz="2200" b="1" kern="1200" dirty="0">
              <a:solidFill>
                <a:schemeClr val="bg1"/>
              </a:solidFill>
              <a:latin typeface="宋体" panose="02010600030101010101" pitchFamily="2" charset="-122"/>
              <a:ea typeface="宋体" panose="02010600030101010101" pitchFamily="2" charset="-122"/>
            </a:rPr>
            <a:t>2. </a:t>
          </a:r>
          <a:r>
            <a:rPr lang="zh-CN" altLang="zh-CN" sz="2200" b="1" kern="1200" dirty="0">
              <a:solidFill>
                <a:schemeClr val="bg1"/>
              </a:solidFill>
              <a:latin typeface="宋体" panose="02010600030101010101" pitchFamily="2" charset="-122"/>
              <a:ea typeface="宋体" panose="02010600030101010101" pitchFamily="2" charset="-122"/>
            </a:rPr>
            <a:t>综合描述</a:t>
          </a:r>
        </a:p>
        <a:p>
          <a:pPr marL="0" lvl="0" indent="0" defTabSz="977900">
            <a:lnSpc>
              <a:spcPct val="90000"/>
            </a:lnSpc>
            <a:spcBef>
              <a:spcPct val="0"/>
            </a:spcBef>
            <a:spcAft>
              <a:spcPct val="35000"/>
            </a:spcAft>
            <a:buNone/>
          </a:pPr>
          <a:r>
            <a:rPr lang="zh-CN" altLang="en-US" sz="2200" b="0" kern="1200" dirty="0">
              <a:solidFill>
                <a:schemeClr val="bg1"/>
              </a:solidFill>
              <a:latin typeface="宋体" panose="02010600030101010101" pitchFamily="2" charset="-122"/>
              <a:ea typeface="宋体" panose="02010600030101010101" pitchFamily="2" charset="-122"/>
            </a:rPr>
            <a:t>    这</a:t>
          </a:r>
          <a:r>
            <a:rPr lang="zh-CN" altLang="zh-CN" sz="2200" b="0" kern="1200" dirty="0">
              <a:solidFill>
                <a:schemeClr val="bg1"/>
              </a:solidFill>
              <a:latin typeface="宋体" panose="02010600030101010101" pitchFamily="2" charset="-122"/>
              <a:ea typeface="宋体" panose="02010600030101010101" pitchFamily="2" charset="-122"/>
            </a:rPr>
            <a:t>一部分从总体上概述产品及其运行环境、以及产品的用户对象和已知的限制、假设和依赖关系。</a:t>
          </a:r>
        </a:p>
      </dsp:txBody>
      <dsp:txXfrm>
        <a:off x="112404" y="42031"/>
        <a:ext cx="5862836" cy="1347838"/>
      </dsp:txXfrm>
    </dsp:sp>
    <dsp:sp modelId="{536F5586-8B36-4D16-BDF4-A9954DAF67AE}">
      <dsp:nvSpPr>
        <dsp:cNvPr id="0" name=""/>
        <dsp:cNvSpPr/>
      </dsp:nvSpPr>
      <dsp:spPr>
        <a:xfrm>
          <a:off x="665141" y="1431803"/>
          <a:ext cx="580346" cy="1047852"/>
        </a:xfrm>
        <a:custGeom>
          <a:avLst/>
          <a:gdLst/>
          <a:ahLst/>
          <a:cxnLst/>
          <a:rect l="0" t="0" r="0" b="0"/>
          <a:pathLst>
            <a:path>
              <a:moveTo>
                <a:pt x="0" y="0"/>
              </a:moveTo>
              <a:lnTo>
                <a:pt x="0" y="1047852"/>
              </a:lnTo>
              <a:lnTo>
                <a:pt x="580346" y="104785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53735B-102B-4F12-840C-3B08B20923D5}">
      <dsp:nvSpPr>
        <dsp:cNvPr id="0" name=""/>
        <dsp:cNvSpPr/>
      </dsp:nvSpPr>
      <dsp:spPr>
        <a:xfrm>
          <a:off x="1245488" y="1648036"/>
          <a:ext cx="4893882" cy="16632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2.1 </a:t>
          </a:r>
          <a:r>
            <a:rPr lang="zh-CN" altLang="en-US" sz="20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产品的前景</a:t>
          </a:r>
        </a:p>
        <a:p>
          <a:pPr marL="0" lvl="0" indent="0" algn="l" defTabSz="889000">
            <a:lnSpc>
              <a:spcPct val="150000"/>
            </a:lnSpc>
            <a:spcBef>
              <a:spcPct val="0"/>
            </a:spcBef>
            <a:spcAft>
              <a:spcPts val="0"/>
            </a:spcAft>
            <a:buNone/>
          </a:pPr>
          <a:r>
            <a:rPr lang="zh-CN" altLang="en-US" sz="2000" kern="1200" dirty="0">
              <a:solidFill>
                <a:schemeClr val="tx1"/>
              </a:solidFill>
              <a:latin typeface="宋体" panose="02010600030101010101" pitchFamily="2" charset="-122"/>
              <a:ea typeface="宋体" panose="02010600030101010101" pitchFamily="2" charset="-122"/>
              <a:cs typeface="宋体" panose="02010600030101010101" pitchFamily="2" charset="-122"/>
            </a:rPr>
            <a:t>描述软件需求规格说明中所定义的产品的背景和起源。</a:t>
          </a:r>
          <a:endParaRPr lang="zh-CN" altLang="en-US" sz="2000" kern="1200" dirty="0"/>
        </a:p>
      </dsp:txBody>
      <dsp:txXfrm>
        <a:off x="1294203" y="1696751"/>
        <a:ext cx="4796452" cy="1565808"/>
      </dsp:txXfrm>
    </dsp:sp>
    <dsp:sp modelId="{489765B8-C366-4567-A5D2-67D7F7CD8BB4}">
      <dsp:nvSpPr>
        <dsp:cNvPr id="0" name=""/>
        <dsp:cNvSpPr/>
      </dsp:nvSpPr>
      <dsp:spPr>
        <a:xfrm>
          <a:off x="665141" y="1431803"/>
          <a:ext cx="580346" cy="3120519"/>
        </a:xfrm>
        <a:custGeom>
          <a:avLst/>
          <a:gdLst/>
          <a:ahLst/>
          <a:cxnLst/>
          <a:rect l="0" t="0" r="0" b="0"/>
          <a:pathLst>
            <a:path>
              <a:moveTo>
                <a:pt x="0" y="0"/>
              </a:moveTo>
              <a:lnTo>
                <a:pt x="0" y="3120519"/>
              </a:lnTo>
              <a:lnTo>
                <a:pt x="580346" y="312051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FD8D27-9029-4471-9CA3-B973629A44ED}">
      <dsp:nvSpPr>
        <dsp:cNvPr id="0" name=""/>
        <dsp:cNvSpPr/>
      </dsp:nvSpPr>
      <dsp:spPr>
        <a:xfrm>
          <a:off x="1245488" y="3527507"/>
          <a:ext cx="4935620" cy="204962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2.2 </a:t>
          </a:r>
          <a:r>
            <a:rPr lang="zh-CN" altLang="en-US" sz="20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产品特性</a:t>
          </a:r>
        </a:p>
        <a:p>
          <a:pPr marL="0" lvl="0" indent="0" algn="l" defTabSz="889000">
            <a:lnSpc>
              <a:spcPct val="150000"/>
            </a:lnSpc>
            <a:spcBef>
              <a:spcPct val="0"/>
            </a:spcBef>
            <a:spcAft>
              <a:spcPts val="0"/>
            </a:spcAft>
            <a:buNone/>
          </a:pPr>
          <a:r>
            <a:rPr lang="zh-CN" altLang="en-US" sz="2000" kern="1200" dirty="0">
              <a:solidFill>
                <a:schemeClr val="tx1"/>
              </a:solidFill>
              <a:latin typeface="宋体" panose="02010600030101010101" pitchFamily="2" charset="-122"/>
              <a:ea typeface="宋体" panose="02010600030101010101" pitchFamily="2" charset="-122"/>
              <a:cs typeface="宋体" panose="02010600030101010101" pitchFamily="2" charset="-122"/>
            </a:rPr>
            <a:t>概述产品所具有的主要特性。其详细内容将在</a:t>
          </a:r>
          <a:r>
            <a:rPr lang="en-US" altLang="zh-CN" sz="2000" kern="1200"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000" kern="1200" dirty="0">
              <a:solidFill>
                <a:schemeClr val="tx1"/>
              </a:solidFill>
              <a:latin typeface="宋体" panose="02010600030101010101" pitchFamily="2" charset="-122"/>
              <a:ea typeface="宋体" panose="02010600030101010101" pitchFamily="2" charset="-122"/>
              <a:cs typeface="宋体" panose="02010600030101010101" pitchFamily="2" charset="-122"/>
            </a:rPr>
            <a:t>第</a:t>
          </a:r>
          <a:r>
            <a:rPr lang="en-US" altLang="zh-CN" sz="2000" kern="1200" dirty="0">
              <a:solidFill>
                <a:schemeClr val="tx1"/>
              </a:solidFill>
              <a:latin typeface="宋体" panose="02010600030101010101" pitchFamily="2" charset="-122"/>
              <a:ea typeface="宋体" panose="02010600030101010101" pitchFamily="2" charset="-122"/>
              <a:cs typeface="宋体" panose="02010600030101010101" pitchFamily="2" charset="-122"/>
            </a:rPr>
            <a:t>3</a:t>
          </a:r>
          <a:r>
            <a:rPr lang="zh-CN" altLang="en-US" sz="2000" kern="1200" dirty="0">
              <a:solidFill>
                <a:schemeClr val="tx1"/>
              </a:solidFill>
              <a:latin typeface="宋体" panose="02010600030101010101" pitchFamily="2" charset="-122"/>
              <a:ea typeface="宋体" panose="02010600030101010101" pitchFamily="2" charset="-122"/>
              <a:cs typeface="宋体" panose="02010600030101010101" pitchFamily="2" charset="-122"/>
            </a:rPr>
            <a:t>部分系统特性</a:t>
          </a:r>
          <a:r>
            <a:rPr lang="en-US" altLang="zh-CN" sz="2000" kern="1200"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000" kern="1200" dirty="0">
              <a:solidFill>
                <a:schemeClr val="tx1"/>
              </a:solidFill>
              <a:latin typeface="宋体" panose="02010600030101010101" pitchFamily="2" charset="-122"/>
              <a:ea typeface="宋体" panose="02010600030101010101" pitchFamily="2" charset="-122"/>
              <a:cs typeface="宋体" panose="02010600030101010101" pitchFamily="2" charset="-122"/>
            </a:rPr>
            <a:t>中描述，所以在此只需要概略地总结</a:t>
          </a:r>
          <a:r>
            <a:rPr lang="en-US" altLang="zh-CN" sz="2000" kern="1200" dirty="0">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zh-CN" altLang="en-US" sz="2000" kern="1200" dirty="0"/>
        </a:p>
      </dsp:txBody>
      <dsp:txXfrm>
        <a:off x="1305520" y="3587539"/>
        <a:ext cx="4815556" cy="192956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6A1706-DC1C-4A6F-9991-02C4C05731D7}">
      <dsp:nvSpPr>
        <dsp:cNvPr id="0" name=""/>
        <dsp:cNvSpPr/>
      </dsp:nvSpPr>
      <dsp:spPr>
        <a:xfrm>
          <a:off x="391015" y="228"/>
          <a:ext cx="3594032" cy="810573"/>
        </a:xfrm>
        <a:prstGeom prst="roundRect">
          <a:avLst>
            <a:gd name="adj" fmla="val 10000"/>
          </a:avLst>
        </a:prstGeom>
        <a:solidFill>
          <a:srgbClr val="6096E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l" defTabSz="977900">
            <a:lnSpc>
              <a:spcPct val="90000"/>
            </a:lnSpc>
            <a:spcBef>
              <a:spcPct val="0"/>
            </a:spcBef>
            <a:spcAft>
              <a:spcPct val="35000"/>
            </a:spcAft>
            <a:buNone/>
          </a:pPr>
          <a:r>
            <a:rPr lang="en-US" altLang="zh-CN" sz="2200" b="1" kern="1200" dirty="0">
              <a:solidFill>
                <a:schemeClr val="bg1"/>
              </a:solidFill>
              <a:latin typeface="宋体" panose="02010600030101010101" pitchFamily="2" charset="-122"/>
              <a:ea typeface="宋体" panose="02010600030101010101" pitchFamily="2" charset="-122"/>
              <a:cs typeface="宋体" panose="02010600030101010101" pitchFamily="2" charset="-122"/>
            </a:rPr>
            <a:t>2. </a:t>
          </a:r>
          <a:r>
            <a:rPr lang="zh-CN" altLang="en-US" sz="2200" b="1" kern="1200" dirty="0">
              <a:solidFill>
                <a:schemeClr val="bg1"/>
              </a:solidFill>
              <a:latin typeface="宋体" panose="02010600030101010101" pitchFamily="2" charset="-122"/>
              <a:ea typeface="宋体" panose="02010600030101010101" pitchFamily="2" charset="-122"/>
              <a:cs typeface="宋体" panose="02010600030101010101" pitchFamily="2" charset="-122"/>
            </a:rPr>
            <a:t>综合描述</a:t>
          </a:r>
        </a:p>
      </dsp:txBody>
      <dsp:txXfrm>
        <a:off x="414756" y="23969"/>
        <a:ext cx="3546550" cy="763091"/>
      </dsp:txXfrm>
    </dsp:sp>
    <dsp:sp modelId="{536F5586-8B36-4D16-BDF4-A9954DAF67AE}">
      <dsp:nvSpPr>
        <dsp:cNvPr id="0" name=""/>
        <dsp:cNvSpPr/>
      </dsp:nvSpPr>
      <dsp:spPr>
        <a:xfrm>
          <a:off x="750418" y="810801"/>
          <a:ext cx="359403" cy="486732"/>
        </a:xfrm>
        <a:custGeom>
          <a:avLst/>
          <a:gdLst/>
          <a:ahLst/>
          <a:cxnLst/>
          <a:rect l="0" t="0" r="0" b="0"/>
          <a:pathLst>
            <a:path>
              <a:moveTo>
                <a:pt x="0" y="0"/>
              </a:moveTo>
              <a:lnTo>
                <a:pt x="0" y="486732"/>
              </a:lnTo>
              <a:lnTo>
                <a:pt x="359403" y="48673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53735B-102B-4F12-840C-3B08B20923D5}">
      <dsp:nvSpPr>
        <dsp:cNvPr id="0" name=""/>
        <dsp:cNvSpPr/>
      </dsp:nvSpPr>
      <dsp:spPr>
        <a:xfrm>
          <a:off x="1109822" y="1002079"/>
          <a:ext cx="3644523" cy="59091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zh-CN" altLang="en-US" sz="2000" kern="1200" dirty="0"/>
        </a:p>
      </dsp:txBody>
      <dsp:txXfrm>
        <a:off x="1127129" y="1019386"/>
        <a:ext cx="3609909" cy="556296"/>
      </dsp:txXfrm>
    </dsp:sp>
    <dsp:sp modelId="{A1D4552F-6AA5-4A1F-BEA8-E8587D18DD08}">
      <dsp:nvSpPr>
        <dsp:cNvPr id="0" name=""/>
        <dsp:cNvSpPr/>
      </dsp:nvSpPr>
      <dsp:spPr>
        <a:xfrm>
          <a:off x="750418" y="810801"/>
          <a:ext cx="359403" cy="1603041"/>
        </a:xfrm>
        <a:custGeom>
          <a:avLst/>
          <a:gdLst/>
          <a:ahLst/>
          <a:cxnLst/>
          <a:rect l="0" t="0" r="0" b="0"/>
          <a:pathLst>
            <a:path>
              <a:moveTo>
                <a:pt x="0" y="0"/>
              </a:moveTo>
              <a:lnTo>
                <a:pt x="0" y="1603041"/>
              </a:lnTo>
              <a:lnTo>
                <a:pt x="359403" y="16030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8BF794-03BF-4A59-B169-7C189000249C}">
      <dsp:nvSpPr>
        <dsp:cNvPr id="0" name=""/>
        <dsp:cNvSpPr/>
      </dsp:nvSpPr>
      <dsp:spPr>
        <a:xfrm>
          <a:off x="1109822" y="1784267"/>
          <a:ext cx="4525882" cy="12591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altLang="en-US" sz="2000" b="1" kern="1200" dirty="0">
              <a:solidFill>
                <a:schemeClr val="tx1"/>
              </a:solidFill>
              <a:latin typeface="宋体" panose="02010600030101010101" pitchFamily="2" charset="-122"/>
              <a:ea typeface="宋体" panose="02010600030101010101" pitchFamily="2" charset="-122"/>
            </a:rPr>
            <a:t>2.3 </a:t>
          </a:r>
          <a:r>
            <a:rPr lang="zh-CN" altLang="en-US" sz="2000" b="1" kern="1200" dirty="0">
              <a:solidFill>
                <a:schemeClr val="tx1"/>
              </a:solidFill>
              <a:latin typeface="宋体" panose="02010600030101010101" pitchFamily="2" charset="-122"/>
              <a:ea typeface="宋体" panose="02010600030101010101" pitchFamily="2" charset="-122"/>
            </a:rPr>
            <a:t>用户类及其特征</a:t>
          </a:r>
        </a:p>
        <a:p>
          <a:pPr marL="0" lvl="0" indent="0" defTabSz="889000">
            <a:spcBef>
              <a:spcPct val="0"/>
            </a:spcBef>
            <a:buNone/>
          </a:pPr>
          <a:r>
            <a:rPr lang="zh-CN" altLang="en-US" sz="2000" b="1" kern="1200" dirty="0">
              <a:solidFill>
                <a:schemeClr val="tx1"/>
              </a:solidFill>
              <a:latin typeface="宋体" panose="02010600030101010101" pitchFamily="2" charset="-122"/>
              <a:ea typeface="宋体" panose="02010600030101010101" pitchFamily="2" charset="-122"/>
            </a:rPr>
            <a:t> </a:t>
          </a:r>
          <a:r>
            <a:rPr lang="zh-CN" altLang="en-US" sz="2000" b="0" kern="1200" dirty="0">
              <a:solidFill>
                <a:schemeClr val="tx1"/>
              </a:solidFill>
              <a:latin typeface="宋体" panose="02010600030101010101" pitchFamily="2" charset="-122"/>
              <a:ea typeface="宋体" panose="02010600030101010101" pitchFamily="2" charset="-122"/>
            </a:rPr>
            <a:t>确定你觉得可能使用该产品的不同用户类并描述它们的相关特征。</a:t>
          </a:r>
          <a:endParaRPr lang="zh-CN" altLang="en-US" sz="1800" b="0" kern="1200" dirty="0">
            <a:solidFill>
              <a:schemeClr val="tx1"/>
            </a:solidFill>
            <a:latin typeface="宋体" panose="02010600030101010101" pitchFamily="2" charset="-122"/>
            <a:ea typeface="宋体" panose="02010600030101010101" pitchFamily="2" charset="-122"/>
          </a:endParaRPr>
        </a:p>
      </dsp:txBody>
      <dsp:txXfrm>
        <a:off x="1146701" y="1821146"/>
        <a:ext cx="4452124" cy="1185392"/>
      </dsp:txXfrm>
    </dsp:sp>
    <dsp:sp modelId="{489765B8-C366-4567-A5D2-67D7F7CD8BB4}">
      <dsp:nvSpPr>
        <dsp:cNvPr id="0" name=""/>
        <dsp:cNvSpPr/>
      </dsp:nvSpPr>
      <dsp:spPr>
        <a:xfrm>
          <a:off x="750418" y="810801"/>
          <a:ext cx="359403" cy="3460455"/>
        </a:xfrm>
        <a:custGeom>
          <a:avLst/>
          <a:gdLst/>
          <a:ahLst/>
          <a:cxnLst/>
          <a:rect l="0" t="0" r="0" b="0"/>
          <a:pathLst>
            <a:path>
              <a:moveTo>
                <a:pt x="0" y="0"/>
              </a:moveTo>
              <a:lnTo>
                <a:pt x="0" y="3460455"/>
              </a:lnTo>
              <a:lnTo>
                <a:pt x="359403" y="346045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FD8D27-9029-4471-9CA3-B973629A44ED}">
      <dsp:nvSpPr>
        <dsp:cNvPr id="0" name=""/>
        <dsp:cNvSpPr/>
      </dsp:nvSpPr>
      <dsp:spPr>
        <a:xfrm>
          <a:off x="1109822" y="3234696"/>
          <a:ext cx="4525061" cy="207312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2.4 </a:t>
          </a:r>
          <a:r>
            <a:rPr lang="zh-CN" altLang="en-US" sz="20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运行环境</a:t>
          </a:r>
        </a:p>
        <a:p>
          <a:pPr marL="0" lvl="0" indent="0" algn="l" defTabSz="889000">
            <a:lnSpc>
              <a:spcPct val="150000"/>
            </a:lnSpc>
            <a:spcBef>
              <a:spcPct val="0"/>
            </a:spcBef>
            <a:spcAft>
              <a:spcPts val="0"/>
            </a:spcAft>
            <a:buNone/>
          </a:pPr>
          <a:r>
            <a:rPr lang="zh-CN" altLang="en-US" sz="2000" kern="1200" dirty="0">
              <a:solidFill>
                <a:schemeClr val="tx1"/>
              </a:solidFill>
              <a:latin typeface="宋体" panose="02010600030101010101" pitchFamily="2" charset="-122"/>
              <a:ea typeface="宋体" panose="02010600030101010101" pitchFamily="2" charset="-122"/>
              <a:cs typeface="宋体" panose="02010600030101010101" pitchFamily="2" charset="-122"/>
            </a:rPr>
            <a:t>描述软件的运行环境，包括硬件平台、操作系统和版本，以及用户、服务器和数据库的地理位置。</a:t>
          </a:r>
          <a:endParaRPr lang="zh-CN" altLang="en-US" sz="2000" b="0" kern="1200" dirty="0">
            <a:solidFill>
              <a:schemeClr val="tx1"/>
            </a:solidFill>
            <a:latin typeface="宋体" panose="02010600030101010101" pitchFamily="2" charset="-122"/>
            <a:ea typeface="宋体" panose="02010600030101010101" pitchFamily="2" charset="-122"/>
          </a:endParaRPr>
        </a:p>
      </dsp:txBody>
      <dsp:txXfrm>
        <a:off x="1170542" y="3295416"/>
        <a:ext cx="4403621" cy="195168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6A1706-DC1C-4A6F-9991-02C4C05731D7}">
      <dsp:nvSpPr>
        <dsp:cNvPr id="0" name=""/>
        <dsp:cNvSpPr/>
      </dsp:nvSpPr>
      <dsp:spPr>
        <a:xfrm>
          <a:off x="39" y="560665"/>
          <a:ext cx="4119313" cy="929042"/>
        </a:xfrm>
        <a:prstGeom prst="roundRect">
          <a:avLst>
            <a:gd name="adj" fmla="val 10000"/>
          </a:avLst>
        </a:prstGeom>
        <a:solidFill>
          <a:srgbClr val="6096E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l" defTabSz="977900">
            <a:lnSpc>
              <a:spcPct val="90000"/>
            </a:lnSpc>
            <a:spcBef>
              <a:spcPct val="0"/>
            </a:spcBef>
            <a:spcAft>
              <a:spcPct val="35000"/>
            </a:spcAft>
            <a:buNone/>
          </a:pPr>
          <a:r>
            <a:rPr lang="en-US" altLang="zh-CN" sz="2200" b="1" kern="1200" dirty="0">
              <a:solidFill>
                <a:schemeClr val="bg1"/>
              </a:solidFill>
              <a:latin typeface="宋体" panose="02010600030101010101" pitchFamily="2" charset="-122"/>
              <a:ea typeface="宋体" panose="02010600030101010101" pitchFamily="2" charset="-122"/>
              <a:cs typeface="宋体" panose="02010600030101010101" pitchFamily="2" charset="-122"/>
            </a:rPr>
            <a:t>2. </a:t>
          </a:r>
          <a:r>
            <a:rPr lang="zh-CN" altLang="en-US" sz="2200" b="1" kern="1200" dirty="0">
              <a:solidFill>
                <a:schemeClr val="bg1"/>
              </a:solidFill>
              <a:latin typeface="宋体" panose="02010600030101010101" pitchFamily="2" charset="-122"/>
              <a:ea typeface="宋体" panose="02010600030101010101" pitchFamily="2" charset="-122"/>
              <a:cs typeface="宋体" panose="02010600030101010101" pitchFamily="2" charset="-122"/>
            </a:rPr>
            <a:t>综合描述</a:t>
          </a:r>
        </a:p>
      </dsp:txBody>
      <dsp:txXfrm>
        <a:off x="27250" y="587876"/>
        <a:ext cx="4064891" cy="874620"/>
      </dsp:txXfrm>
    </dsp:sp>
    <dsp:sp modelId="{536F5586-8B36-4D16-BDF4-A9954DAF67AE}">
      <dsp:nvSpPr>
        <dsp:cNvPr id="0" name=""/>
        <dsp:cNvSpPr/>
      </dsp:nvSpPr>
      <dsp:spPr>
        <a:xfrm>
          <a:off x="411971" y="1489707"/>
          <a:ext cx="411931" cy="536561"/>
        </a:xfrm>
        <a:custGeom>
          <a:avLst/>
          <a:gdLst/>
          <a:ahLst/>
          <a:cxnLst/>
          <a:rect l="0" t="0" r="0" b="0"/>
          <a:pathLst>
            <a:path>
              <a:moveTo>
                <a:pt x="0" y="0"/>
              </a:moveTo>
              <a:lnTo>
                <a:pt x="0" y="536561"/>
              </a:lnTo>
              <a:lnTo>
                <a:pt x="411931" y="5365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53735B-102B-4F12-840C-3B08B20923D5}">
      <dsp:nvSpPr>
        <dsp:cNvPr id="0" name=""/>
        <dsp:cNvSpPr/>
      </dsp:nvSpPr>
      <dsp:spPr>
        <a:xfrm>
          <a:off x="823902" y="1708941"/>
          <a:ext cx="5202777" cy="6346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zh-CN" altLang="en-US" sz="2000" kern="1200" dirty="0"/>
        </a:p>
      </dsp:txBody>
      <dsp:txXfrm>
        <a:off x="842490" y="1727529"/>
        <a:ext cx="5165601" cy="597479"/>
      </dsp:txXfrm>
    </dsp:sp>
    <dsp:sp modelId="{A1D4552F-6AA5-4A1F-BEA8-E8587D18DD08}">
      <dsp:nvSpPr>
        <dsp:cNvPr id="0" name=""/>
        <dsp:cNvSpPr/>
      </dsp:nvSpPr>
      <dsp:spPr>
        <a:xfrm>
          <a:off x="411971" y="1489707"/>
          <a:ext cx="411931" cy="2165397"/>
        </a:xfrm>
        <a:custGeom>
          <a:avLst/>
          <a:gdLst/>
          <a:ahLst/>
          <a:cxnLst/>
          <a:rect l="0" t="0" r="0" b="0"/>
          <a:pathLst>
            <a:path>
              <a:moveTo>
                <a:pt x="0" y="0"/>
              </a:moveTo>
              <a:lnTo>
                <a:pt x="0" y="2165397"/>
              </a:lnTo>
              <a:lnTo>
                <a:pt x="411931" y="216539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8BF794-03BF-4A59-B169-7C189000249C}">
      <dsp:nvSpPr>
        <dsp:cNvPr id="0" name=""/>
        <dsp:cNvSpPr/>
      </dsp:nvSpPr>
      <dsp:spPr>
        <a:xfrm>
          <a:off x="823902" y="2562830"/>
          <a:ext cx="5187357" cy="218454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2.5  </a:t>
          </a:r>
          <a:r>
            <a:rPr lang="zh-CN" altLang="en-US" sz="20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设计和实现上的限制</a:t>
          </a:r>
        </a:p>
        <a:p>
          <a:pPr marL="0" lvl="0" indent="0" algn="l" defTabSz="889000">
            <a:lnSpc>
              <a:spcPct val="150000"/>
            </a:lnSpc>
            <a:spcBef>
              <a:spcPct val="0"/>
            </a:spcBef>
            <a:spcAft>
              <a:spcPct val="35000"/>
            </a:spcAft>
            <a:buNone/>
          </a:pPr>
          <a:r>
            <a:rPr lang="zh-CN" altLang="en-US" sz="2000" kern="1200" dirty="0">
              <a:solidFill>
                <a:schemeClr val="tx1"/>
              </a:solidFill>
              <a:latin typeface="宋体" panose="02010600030101010101" pitchFamily="2" charset="-122"/>
              <a:ea typeface="宋体" panose="02010600030101010101" pitchFamily="2" charset="-122"/>
              <a:cs typeface="宋体" panose="02010600030101010101" pitchFamily="2" charset="-122"/>
            </a:rPr>
            <a:t>确定限制或影响开发人员自由选择的所有因素，并说明这些问题为什么成为一种限制。可能的限制包括如下内容：</a:t>
          </a:r>
          <a:endParaRPr lang="zh-CN" altLang="en-US" sz="1800" b="0" kern="1200" dirty="0">
            <a:solidFill>
              <a:schemeClr val="tx1"/>
            </a:solidFill>
            <a:latin typeface="宋体" panose="02010600030101010101" pitchFamily="2" charset="-122"/>
            <a:ea typeface="宋体" panose="02010600030101010101" pitchFamily="2" charset="-122"/>
          </a:endParaRPr>
        </a:p>
      </dsp:txBody>
      <dsp:txXfrm>
        <a:off x="887885" y="2626813"/>
        <a:ext cx="5059391" cy="205658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6A1706-DC1C-4A6F-9991-02C4C05731D7}">
      <dsp:nvSpPr>
        <dsp:cNvPr id="0" name=""/>
        <dsp:cNvSpPr/>
      </dsp:nvSpPr>
      <dsp:spPr>
        <a:xfrm>
          <a:off x="352474" y="1227"/>
          <a:ext cx="2924677" cy="6767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l" defTabSz="977900">
            <a:lnSpc>
              <a:spcPct val="90000"/>
            </a:lnSpc>
            <a:spcBef>
              <a:spcPct val="0"/>
            </a:spcBef>
            <a:spcAft>
              <a:spcPct val="35000"/>
            </a:spcAft>
            <a:buNone/>
          </a:pPr>
          <a:r>
            <a:rPr lang="en-US" altLang="zh-CN" sz="2200" b="1" kern="1200" dirty="0">
              <a:solidFill>
                <a:schemeClr val="bg1"/>
              </a:solidFill>
              <a:latin typeface="宋体" panose="02010600030101010101" pitchFamily="2" charset="-122"/>
              <a:ea typeface="宋体" panose="02010600030101010101" pitchFamily="2" charset="-122"/>
              <a:cs typeface="宋体" panose="02010600030101010101" pitchFamily="2" charset="-122"/>
            </a:rPr>
            <a:t>2. </a:t>
          </a:r>
          <a:r>
            <a:rPr lang="zh-CN" altLang="en-US" sz="2200" b="1" kern="1200" dirty="0">
              <a:solidFill>
                <a:schemeClr val="bg1"/>
              </a:solidFill>
              <a:latin typeface="宋体" panose="02010600030101010101" pitchFamily="2" charset="-122"/>
              <a:ea typeface="宋体" panose="02010600030101010101" pitchFamily="2" charset="-122"/>
              <a:cs typeface="宋体" panose="02010600030101010101" pitchFamily="2" charset="-122"/>
            </a:rPr>
            <a:t>综合描述</a:t>
          </a:r>
        </a:p>
      </dsp:txBody>
      <dsp:txXfrm>
        <a:off x="372296" y="21049"/>
        <a:ext cx="2885033" cy="637127"/>
      </dsp:txXfrm>
    </dsp:sp>
    <dsp:sp modelId="{536F5586-8B36-4D16-BDF4-A9954DAF67AE}">
      <dsp:nvSpPr>
        <dsp:cNvPr id="0" name=""/>
        <dsp:cNvSpPr/>
      </dsp:nvSpPr>
      <dsp:spPr>
        <a:xfrm>
          <a:off x="644942" y="677998"/>
          <a:ext cx="292467" cy="384860"/>
        </a:xfrm>
        <a:custGeom>
          <a:avLst/>
          <a:gdLst/>
          <a:ahLst/>
          <a:cxnLst/>
          <a:rect l="0" t="0" r="0" b="0"/>
          <a:pathLst>
            <a:path>
              <a:moveTo>
                <a:pt x="0" y="0"/>
              </a:moveTo>
              <a:lnTo>
                <a:pt x="0" y="384860"/>
              </a:lnTo>
              <a:lnTo>
                <a:pt x="292467" y="38486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53735B-102B-4F12-840C-3B08B20923D5}">
      <dsp:nvSpPr>
        <dsp:cNvPr id="0" name=""/>
        <dsp:cNvSpPr/>
      </dsp:nvSpPr>
      <dsp:spPr>
        <a:xfrm>
          <a:off x="937409" y="833652"/>
          <a:ext cx="5165113" cy="45841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zh-CN" altLang="en-US" sz="2000" kern="1200" dirty="0"/>
        </a:p>
      </dsp:txBody>
      <dsp:txXfrm>
        <a:off x="950835" y="847078"/>
        <a:ext cx="5138261" cy="431561"/>
      </dsp:txXfrm>
    </dsp:sp>
    <dsp:sp modelId="{A1D4552F-6AA5-4A1F-BEA8-E8587D18DD08}">
      <dsp:nvSpPr>
        <dsp:cNvPr id="0" name=""/>
        <dsp:cNvSpPr/>
      </dsp:nvSpPr>
      <dsp:spPr>
        <a:xfrm>
          <a:off x="644942" y="677998"/>
          <a:ext cx="292467" cy="1692771"/>
        </a:xfrm>
        <a:custGeom>
          <a:avLst/>
          <a:gdLst/>
          <a:ahLst/>
          <a:cxnLst/>
          <a:rect l="0" t="0" r="0" b="0"/>
          <a:pathLst>
            <a:path>
              <a:moveTo>
                <a:pt x="0" y="0"/>
              </a:moveTo>
              <a:lnTo>
                <a:pt x="0" y="1692771"/>
              </a:lnTo>
              <a:lnTo>
                <a:pt x="292467" y="16927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8BF794-03BF-4A59-B169-7C189000249C}">
      <dsp:nvSpPr>
        <dsp:cNvPr id="0" name=""/>
        <dsp:cNvSpPr/>
      </dsp:nvSpPr>
      <dsp:spPr>
        <a:xfrm>
          <a:off x="937409" y="1447720"/>
          <a:ext cx="5211556" cy="18461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2.6  </a:t>
          </a:r>
          <a:r>
            <a:rPr lang="zh-CN" altLang="zh-CN" sz="20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用户文档</a:t>
          </a:r>
        </a:p>
        <a:p>
          <a:pPr marL="0" lvl="0" indent="0" algn="l" defTabSz="889000">
            <a:lnSpc>
              <a:spcPct val="150000"/>
            </a:lnSpc>
            <a:spcBef>
              <a:spcPct val="0"/>
            </a:spcBef>
            <a:spcAft>
              <a:spcPts val="0"/>
            </a:spcAft>
            <a:buNone/>
          </a:pPr>
          <a:r>
            <a:rPr lang="zh-CN" altLang="en-US" sz="2000" kern="1200" dirty="0">
              <a:solidFill>
                <a:schemeClr val="tx1"/>
              </a:solidFill>
              <a:latin typeface="宋体" panose="02010600030101010101" pitchFamily="2" charset="-122"/>
              <a:ea typeface="宋体" panose="02010600030101010101" pitchFamily="2" charset="-122"/>
              <a:cs typeface="宋体" panose="02010600030101010101" pitchFamily="2" charset="-122"/>
            </a:rPr>
            <a:t>列出将要交付的用户文档以及可执行软件，可以包括用户手册、联机帮助和教程。确定所有要求的文档交付格式、标准或工具。</a:t>
          </a:r>
        </a:p>
      </dsp:txBody>
      <dsp:txXfrm>
        <a:off x="991479" y="1501790"/>
        <a:ext cx="5103416" cy="1737960"/>
      </dsp:txXfrm>
    </dsp:sp>
    <dsp:sp modelId="{489765B8-C366-4567-A5D2-67D7F7CD8BB4}">
      <dsp:nvSpPr>
        <dsp:cNvPr id="0" name=""/>
        <dsp:cNvSpPr/>
      </dsp:nvSpPr>
      <dsp:spPr>
        <a:xfrm>
          <a:off x="644942" y="677998"/>
          <a:ext cx="292467" cy="3633945"/>
        </a:xfrm>
        <a:custGeom>
          <a:avLst/>
          <a:gdLst/>
          <a:ahLst/>
          <a:cxnLst/>
          <a:rect l="0" t="0" r="0" b="0"/>
          <a:pathLst>
            <a:path>
              <a:moveTo>
                <a:pt x="0" y="0"/>
              </a:moveTo>
              <a:lnTo>
                <a:pt x="0" y="3633945"/>
              </a:lnTo>
              <a:lnTo>
                <a:pt x="292467" y="36339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FD8D27-9029-4471-9CA3-B973629A44ED}">
      <dsp:nvSpPr>
        <dsp:cNvPr id="0" name=""/>
        <dsp:cNvSpPr/>
      </dsp:nvSpPr>
      <dsp:spPr>
        <a:xfrm>
          <a:off x="937409" y="3449474"/>
          <a:ext cx="5224127" cy="17249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solidFill>
                <a:schemeClr val="tx1"/>
              </a:solidFill>
              <a:latin typeface="宋体" panose="02010600030101010101" pitchFamily="2" charset="-122"/>
              <a:ea typeface="宋体" panose="02010600030101010101" pitchFamily="2" charset="-122"/>
            </a:rPr>
            <a:t>2.7 </a:t>
          </a:r>
          <a:r>
            <a:rPr lang="zh-CN" altLang="zh-CN" sz="2000" b="1" kern="1200" dirty="0">
              <a:solidFill>
                <a:schemeClr val="tx1"/>
              </a:solidFill>
              <a:latin typeface="宋体" panose="02010600030101010101" pitchFamily="2" charset="-122"/>
              <a:ea typeface="宋体" panose="02010600030101010101" pitchFamily="2" charset="-122"/>
            </a:rPr>
            <a:t>假设和依赖</a:t>
          </a:r>
        </a:p>
        <a:p>
          <a:pPr marL="0" lvl="0" indent="0" defTabSz="889000">
            <a:lnSpc>
              <a:spcPct val="150000"/>
            </a:lnSpc>
            <a:spcBef>
              <a:spcPct val="0"/>
            </a:spcBef>
            <a:buNone/>
          </a:pPr>
          <a:r>
            <a:rPr lang="zh-CN" altLang="zh-CN" sz="2000" b="0" kern="1200" dirty="0">
              <a:solidFill>
                <a:schemeClr val="tx1"/>
              </a:solidFill>
              <a:latin typeface="宋体" panose="02010600030101010101" pitchFamily="2" charset="-122"/>
              <a:ea typeface="宋体" panose="02010600030101010101" pitchFamily="2" charset="-122"/>
            </a:rPr>
            <a:t>列举出在对软件需求规格说明中影响需求陈述的假设因素</a:t>
          </a:r>
          <a:r>
            <a:rPr lang="en-US" altLang="zh-CN" sz="2000" b="0" kern="1200" dirty="0">
              <a:solidFill>
                <a:schemeClr val="tx1"/>
              </a:solidFill>
              <a:latin typeface="宋体" panose="02010600030101010101" pitchFamily="2" charset="-122"/>
              <a:ea typeface="宋体" panose="02010600030101010101" pitchFamily="2" charset="-122"/>
            </a:rPr>
            <a:t>(</a:t>
          </a:r>
          <a:r>
            <a:rPr lang="zh-CN" altLang="zh-CN" sz="2000" b="0" kern="1200" dirty="0">
              <a:solidFill>
                <a:schemeClr val="tx1"/>
              </a:solidFill>
              <a:latin typeface="宋体" panose="02010600030101010101" pitchFamily="2" charset="-122"/>
              <a:ea typeface="宋体" panose="02010600030101010101" pitchFamily="2" charset="-122"/>
            </a:rPr>
            <a:t>与已知因素相对立</a:t>
          </a:r>
          <a:r>
            <a:rPr lang="en-US" altLang="zh-CN" sz="2000" b="0" kern="1200" dirty="0">
              <a:solidFill>
                <a:schemeClr val="tx1"/>
              </a:solidFill>
              <a:latin typeface="宋体" panose="02010600030101010101" pitchFamily="2" charset="-122"/>
              <a:ea typeface="宋体" panose="02010600030101010101" pitchFamily="2" charset="-122"/>
            </a:rPr>
            <a:t>)</a:t>
          </a:r>
          <a:r>
            <a:rPr lang="zh-CN" altLang="zh-CN" sz="2000" b="0" kern="1200" dirty="0">
              <a:solidFill>
                <a:schemeClr val="tx1"/>
              </a:solidFill>
              <a:latin typeface="宋体" panose="02010600030101010101" pitchFamily="2" charset="-122"/>
              <a:ea typeface="宋体" panose="02010600030101010101" pitchFamily="2" charset="-122"/>
            </a:rPr>
            <a:t>。</a:t>
          </a:r>
          <a:endParaRPr lang="zh-CN" altLang="en-US" sz="2000" b="0" kern="1200" dirty="0">
            <a:solidFill>
              <a:schemeClr val="tx1"/>
            </a:solidFill>
            <a:latin typeface="宋体" panose="02010600030101010101" pitchFamily="2" charset="-122"/>
            <a:ea typeface="宋体" panose="02010600030101010101" pitchFamily="2" charset="-122"/>
          </a:endParaRPr>
        </a:p>
      </dsp:txBody>
      <dsp:txXfrm>
        <a:off x="987931" y="3499996"/>
        <a:ext cx="5123083" cy="162389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6A1706-DC1C-4A6F-9991-02C4C05731D7}">
      <dsp:nvSpPr>
        <dsp:cNvPr id="0" name=""/>
        <dsp:cNvSpPr/>
      </dsp:nvSpPr>
      <dsp:spPr>
        <a:xfrm>
          <a:off x="26228" y="0"/>
          <a:ext cx="6251554" cy="15500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altLang="zh-CN" sz="2400" b="1" kern="1200" dirty="0">
              <a:solidFill>
                <a:schemeClr val="bg1"/>
              </a:solidFill>
              <a:latin typeface="宋体" panose="02010600030101010101" pitchFamily="2" charset="-122"/>
              <a:ea typeface="宋体" panose="02010600030101010101" pitchFamily="2" charset="-122"/>
            </a:rPr>
            <a:t>3. </a:t>
          </a:r>
          <a:r>
            <a:rPr lang="zh-CN" altLang="en-US" sz="2400" b="1" kern="1200" dirty="0">
              <a:solidFill>
                <a:schemeClr val="bg1"/>
              </a:solidFill>
              <a:latin typeface="宋体" panose="02010600030101010101" pitchFamily="2" charset="-122"/>
              <a:ea typeface="宋体" panose="02010600030101010101" pitchFamily="2" charset="-122"/>
            </a:rPr>
            <a:t>系统特性</a:t>
          </a:r>
          <a:endParaRPr lang="en-US" altLang="zh-CN" sz="2400" b="1" kern="1200" dirty="0">
            <a:solidFill>
              <a:schemeClr val="bg1"/>
            </a:solidFill>
            <a:latin typeface="宋体" panose="02010600030101010101" pitchFamily="2" charset="-122"/>
            <a:ea typeface="宋体" panose="02010600030101010101" pitchFamily="2" charset="-122"/>
          </a:endParaRPr>
        </a:p>
        <a:p>
          <a:pPr marL="0" lvl="0" indent="0" algn="l" defTabSz="1066800">
            <a:lnSpc>
              <a:spcPct val="90000"/>
            </a:lnSpc>
            <a:spcBef>
              <a:spcPct val="0"/>
            </a:spcBef>
            <a:spcAft>
              <a:spcPct val="35000"/>
            </a:spcAft>
            <a:buNone/>
          </a:pPr>
          <a:r>
            <a:rPr lang="en-US" altLang="zh-CN" sz="2000" b="0" kern="1200" dirty="0">
              <a:solidFill>
                <a:schemeClr val="bg1"/>
              </a:solidFill>
              <a:latin typeface="宋体" panose="02010600030101010101" pitchFamily="2" charset="-122"/>
              <a:ea typeface="宋体" panose="02010600030101010101" pitchFamily="2" charset="-122"/>
            </a:rPr>
            <a:t>    </a:t>
          </a:r>
          <a:r>
            <a:rPr lang="zh-CN" altLang="zh-CN" sz="2200" b="0" kern="1200" dirty="0">
              <a:solidFill>
                <a:schemeClr val="bg1"/>
              </a:solidFill>
              <a:latin typeface="宋体" panose="02010600030101010101" pitchFamily="2" charset="-122"/>
              <a:ea typeface="宋体" panose="02010600030101010101" pitchFamily="2" charset="-122"/>
            </a:rPr>
            <a:t>仅用简短的语句说明特性的名称，例如“</a:t>
          </a:r>
          <a:r>
            <a:rPr lang="en-US" altLang="zh-CN" sz="2200" b="0" kern="1200" dirty="0">
              <a:solidFill>
                <a:schemeClr val="bg1"/>
              </a:solidFill>
              <a:latin typeface="宋体" panose="02010600030101010101" pitchFamily="2" charset="-122"/>
              <a:ea typeface="宋体" panose="02010600030101010101" pitchFamily="2" charset="-122"/>
            </a:rPr>
            <a:t>3.1</a:t>
          </a:r>
          <a:r>
            <a:rPr lang="zh-CN" altLang="zh-CN" sz="2200" b="0" kern="1200" dirty="0">
              <a:solidFill>
                <a:schemeClr val="bg1"/>
              </a:solidFill>
              <a:latin typeface="宋体" panose="02010600030101010101" pitchFamily="2" charset="-122"/>
              <a:ea typeface="宋体" panose="02010600030101010101" pitchFamily="2" charset="-122"/>
            </a:rPr>
            <a:t>拼写检查和拼写字典管理”。对每一个系统特性都要重复</a:t>
          </a:r>
          <a:r>
            <a:rPr lang="en-US" altLang="zh-CN" sz="2200" b="0" kern="1200" dirty="0">
              <a:solidFill>
                <a:schemeClr val="bg1"/>
              </a:solidFill>
              <a:latin typeface="宋体" panose="02010600030101010101" pitchFamily="2" charset="-122"/>
              <a:ea typeface="宋体" panose="02010600030101010101" pitchFamily="2" charset="-122"/>
            </a:rPr>
            <a:t>3.x.1~3.x.3</a:t>
          </a:r>
          <a:r>
            <a:rPr lang="zh-CN" altLang="zh-CN" sz="2200" b="0" kern="1200" dirty="0">
              <a:solidFill>
                <a:schemeClr val="bg1"/>
              </a:solidFill>
              <a:latin typeface="宋体" panose="02010600030101010101" pitchFamily="2" charset="-122"/>
              <a:ea typeface="宋体" panose="02010600030101010101" pitchFamily="2" charset="-122"/>
            </a:rPr>
            <a:t>这三部分。</a:t>
          </a:r>
          <a:endParaRPr lang="en-US" altLang="zh-CN" sz="2200" b="0" kern="1200" dirty="0">
            <a:solidFill>
              <a:schemeClr val="bg1"/>
            </a:solidFill>
            <a:latin typeface="宋体" panose="02010600030101010101" pitchFamily="2" charset="-122"/>
            <a:ea typeface="宋体" panose="02010600030101010101" pitchFamily="2" charset="-122"/>
          </a:endParaRPr>
        </a:p>
      </dsp:txBody>
      <dsp:txXfrm>
        <a:off x="71627" y="45399"/>
        <a:ext cx="6160756" cy="1459225"/>
      </dsp:txXfrm>
    </dsp:sp>
    <dsp:sp modelId="{536F5586-8B36-4D16-BDF4-A9954DAF67AE}">
      <dsp:nvSpPr>
        <dsp:cNvPr id="0" name=""/>
        <dsp:cNvSpPr/>
      </dsp:nvSpPr>
      <dsp:spPr>
        <a:xfrm>
          <a:off x="651384" y="1550023"/>
          <a:ext cx="810681" cy="758616"/>
        </a:xfrm>
        <a:custGeom>
          <a:avLst/>
          <a:gdLst/>
          <a:ahLst/>
          <a:cxnLst/>
          <a:rect l="0" t="0" r="0" b="0"/>
          <a:pathLst>
            <a:path>
              <a:moveTo>
                <a:pt x="0" y="0"/>
              </a:moveTo>
              <a:lnTo>
                <a:pt x="0" y="758616"/>
              </a:lnTo>
              <a:lnTo>
                <a:pt x="810681" y="7586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53735B-102B-4F12-840C-3B08B20923D5}">
      <dsp:nvSpPr>
        <dsp:cNvPr id="0" name=""/>
        <dsp:cNvSpPr/>
      </dsp:nvSpPr>
      <dsp:spPr>
        <a:xfrm>
          <a:off x="1462065" y="1651429"/>
          <a:ext cx="4880744" cy="13144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solidFill>
                <a:schemeClr val="tx1"/>
              </a:solidFill>
              <a:latin typeface="宋体" panose="02010600030101010101" pitchFamily="2" charset="-122"/>
              <a:ea typeface="宋体" panose="02010600030101010101" pitchFamily="2" charset="-122"/>
            </a:rPr>
            <a:t>3.x.1 </a:t>
          </a:r>
          <a:r>
            <a:rPr lang="zh-CN" altLang="zh-CN" sz="2000" b="1" kern="1200" dirty="0">
              <a:solidFill>
                <a:schemeClr val="tx1"/>
              </a:solidFill>
              <a:latin typeface="宋体" panose="02010600030101010101" pitchFamily="2" charset="-122"/>
              <a:ea typeface="宋体" panose="02010600030101010101" pitchFamily="2" charset="-122"/>
            </a:rPr>
            <a:t>说明和优先级</a:t>
          </a:r>
        </a:p>
        <a:p>
          <a:pPr marL="0" lvl="0" indent="0" defTabSz="889000">
            <a:lnSpc>
              <a:spcPct val="150000"/>
            </a:lnSpc>
            <a:spcBef>
              <a:spcPct val="0"/>
            </a:spcBef>
            <a:buNone/>
          </a:pPr>
          <a:r>
            <a:rPr lang="zh-CN" altLang="zh-CN" sz="2000" b="0" kern="1200" dirty="0">
              <a:solidFill>
                <a:schemeClr val="tx1"/>
              </a:solidFill>
              <a:latin typeface="宋体" panose="02010600030101010101" pitchFamily="2" charset="-122"/>
              <a:ea typeface="宋体" panose="02010600030101010101" pitchFamily="2" charset="-122"/>
            </a:rPr>
            <a:t>提供对该系统特性的简短说明并指出该特性的优先级是高、中，还是低。</a:t>
          </a:r>
          <a:endParaRPr lang="zh-CN" altLang="en-US" sz="2000" b="0" kern="1200" dirty="0"/>
        </a:p>
      </dsp:txBody>
      <dsp:txXfrm>
        <a:off x="1500563" y="1689927"/>
        <a:ext cx="4803748" cy="1237424"/>
      </dsp:txXfrm>
    </dsp:sp>
    <dsp:sp modelId="{489765B8-C366-4567-A5D2-67D7F7CD8BB4}">
      <dsp:nvSpPr>
        <dsp:cNvPr id="0" name=""/>
        <dsp:cNvSpPr/>
      </dsp:nvSpPr>
      <dsp:spPr>
        <a:xfrm>
          <a:off x="651384" y="1550023"/>
          <a:ext cx="810681" cy="2249815"/>
        </a:xfrm>
        <a:custGeom>
          <a:avLst/>
          <a:gdLst/>
          <a:ahLst/>
          <a:cxnLst/>
          <a:rect l="0" t="0" r="0" b="0"/>
          <a:pathLst>
            <a:path>
              <a:moveTo>
                <a:pt x="0" y="0"/>
              </a:moveTo>
              <a:lnTo>
                <a:pt x="0" y="2249815"/>
              </a:lnTo>
              <a:lnTo>
                <a:pt x="810681" y="22498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FD8D27-9029-4471-9CA3-B973629A44ED}">
      <dsp:nvSpPr>
        <dsp:cNvPr id="0" name=""/>
        <dsp:cNvSpPr/>
      </dsp:nvSpPr>
      <dsp:spPr>
        <a:xfrm>
          <a:off x="1462065" y="3066582"/>
          <a:ext cx="4880744" cy="14665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solidFill>
                <a:schemeClr val="tx1"/>
              </a:solidFill>
              <a:latin typeface="宋体" panose="02010600030101010101" pitchFamily="2" charset="-122"/>
              <a:ea typeface="宋体" panose="02010600030101010101" pitchFamily="2" charset="-122"/>
            </a:rPr>
            <a:t>3.x.2 </a:t>
          </a:r>
          <a:r>
            <a:rPr lang="zh-CN" altLang="zh-CN" sz="2000" b="1" kern="1200" dirty="0">
              <a:solidFill>
                <a:schemeClr val="tx1"/>
              </a:solidFill>
              <a:latin typeface="宋体" panose="02010600030101010101" pitchFamily="2" charset="-122"/>
              <a:ea typeface="宋体" panose="02010600030101010101" pitchFamily="2" charset="-122"/>
            </a:rPr>
            <a:t>激励</a:t>
          </a:r>
          <a:r>
            <a:rPr lang="en-US" altLang="zh-CN" sz="2000" b="1" kern="1200" dirty="0">
              <a:solidFill>
                <a:schemeClr val="tx1"/>
              </a:solidFill>
              <a:latin typeface="宋体" panose="02010600030101010101" pitchFamily="2" charset="-122"/>
              <a:ea typeface="宋体" panose="02010600030101010101" pitchFamily="2" charset="-122"/>
            </a:rPr>
            <a:t>/</a:t>
          </a:r>
          <a:r>
            <a:rPr lang="zh-CN" altLang="zh-CN" sz="2000" b="1" kern="1200" dirty="0">
              <a:solidFill>
                <a:schemeClr val="tx1"/>
              </a:solidFill>
              <a:latin typeface="宋体" panose="02010600030101010101" pitchFamily="2" charset="-122"/>
              <a:ea typeface="宋体" panose="02010600030101010101" pitchFamily="2" charset="-122"/>
            </a:rPr>
            <a:t>响应序列</a:t>
          </a:r>
        </a:p>
        <a:p>
          <a:pPr marL="0" lvl="0" indent="0" defTabSz="889000">
            <a:spcBef>
              <a:spcPct val="0"/>
            </a:spcBef>
            <a:buNone/>
          </a:pPr>
          <a:r>
            <a:rPr lang="zh-CN" altLang="en-US" sz="2000" b="0" kern="1200" dirty="0">
              <a:solidFill>
                <a:schemeClr val="tx1"/>
              </a:solidFill>
              <a:latin typeface="宋体" panose="02010600030101010101" pitchFamily="2" charset="-122"/>
              <a:ea typeface="宋体" panose="02010600030101010101" pitchFamily="2" charset="-122"/>
            </a:rPr>
            <a:t>列出</a:t>
          </a:r>
          <a:r>
            <a:rPr lang="zh-CN" altLang="zh-CN" sz="2000" b="0" kern="1200" dirty="0">
              <a:solidFill>
                <a:schemeClr val="tx1"/>
              </a:solidFill>
              <a:latin typeface="宋体" panose="02010600030101010101" pitchFamily="2" charset="-122"/>
              <a:ea typeface="宋体" panose="02010600030101010101" pitchFamily="2" charset="-122"/>
            </a:rPr>
            <a:t>输入激励序列</a:t>
          </a:r>
          <a:r>
            <a:rPr lang="en-US" altLang="zh-CN" sz="2000" b="0" kern="1200" dirty="0">
              <a:solidFill>
                <a:schemeClr val="tx1"/>
              </a:solidFill>
              <a:latin typeface="宋体" panose="02010600030101010101" pitchFamily="2" charset="-122"/>
              <a:ea typeface="宋体" panose="02010600030101010101" pitchFamily="2" charset="-122"/>
            </a:rPr>
            <a:t>(</a:t>
          </a:r>
          <a:r>
            <a:rPr lang="zh-CN" altLang="zh-CN" sz="2000" b="0" kern="1200" dirty="0">
              <a:solidFill>
                <a:schemeClr val="tx1"/>
              </a:solidFill>
              <a:latin typeface="宋体" panose="02010600030101010101" pitchFamily="2" charset="-122"/>
              <a:ea typeface="宋体" panose="02010600030101010101" pitchFamily="2" charset="-122"/>
            </a:rPr>
            <a:t>用户操作、来自外部设备的信号或其它触发器</a:t>
          </a:r>
          <a:r>
            <a:rPr lang="en-US" altLang="zh-CN" sz="2000" b="0" kern="1200" dirty="0">
              <a:solidFill>
                <a:schemeClr val="tx1"/>
              </a:solidFill>
              <a:latin typeface="宋体" panose="02010600030101010101" pitchFamily="2" charset="-122"/>
              <a:ea typeface="宋体" panose="02010600030101010101" pitchFamily="2" charset="-122"/>
            </a:rPr>
            <a:t>)</a:t>
          </a:r>
          <a:r>
            <a:rPr lang="zh-CN" altLang="zh-CN" sz="2000" b="0" kern="1200" dirty="0">
              <a:solidFill>
                <a:schemeClr val="tx1"/>
              </a:solidFill>
              <a:latin typeface="宋体" panose="02010600030101010101" pitchFamily="2" charset="-122"/>
              <a:ea typeface="宋体" panose="02010600030101010101" pitchFamily="2" charset="-122"/>
            </a:rPr>
            <a:t>和系统响应序列，系统响应序列定义这一特性行为。</a:t>
          </a:r>
          <a:endParaRPr lang="zh-CN" altLang="en-US" sz="2000" b="0" kern="1200" dirty="0"/>
        </a:p>
      </dsp:txBody>
      <dsp:txXfrm>
        <a:off x="1505018" y="3109535"/>
        <a:ext cx="4794838" cy="1380605"/>
      </dsp:txXfrm>
    </dsp:sp>
    <dsp:sp modelId="{924564DF-1407-4D77-9E22-3F4E50ACFAB5}">
      <dsp:nvSpPr>
        <dsp:cNvPr id="0" name=""/>
        <dsp:cNvSpPr/>
      </dsp:nvSpPr>
      <dsp:spPr>
        <a:xfrm>
          <a:off x="651384" y="1550023"/>
          <a:ext cx="802223" cy="3481474"/>
        </a:xfrm>
        <a:custGeom>
          <a:avLst/>
          <a:gdLst/>
          <a:ahLst/>
          <a:cxnLst/>
          <a:rect l="0" t="0" r="0" b="0"/>
          <a:pathLst>
            <a:path>
              <a:moveTo>
                <a:pt x="0" y="0"/>
              </a:moveTo>
              <a:lnTo>
                <a:pt x="0" y="3481474"/>
              </a:lnTo>
              <a:lnTo>
                <a:pt x="802223" y="34814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2E51C5-6131-4E46-8260-7FE6BFD4C419}">
      <dsp:nvSpPr>
        <dsp:cNvPr id="0" name=""/>
        <dsp:cNvSpPr/>
      </dsp:nvSpPr>
      <dsp:spPr>
        <a:xfrm>
          <a:off x="1453607" y="4634500"/>
          <a:ext cx="4936877" cy="7939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3.x.3 </a:t>
          </a:r>
          <a:r>
            <a:rPr lang="zh-CN" altLang="en-US" sz="20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功能性需求</a:t>
          </a:r>
          <a:endParaRPr lang="en-US" altLang="zh-CN" sz="2000" b="1"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lvl="0" indent="0" algn="l" defTabSz="889000">
            <a:lnSpc>
              <a:spcPct val="90000"/>
            </a:lnSpc>
            <a:spcBef>
              <a:spcPct val="0"/>
            </a:spcBef>
            <a:spcAft>
              <a:spcPct val="35000"/>
            </a:spcAft>
            <a:buNone/>
          </a:pPr>
          <a:r>
            <a:rPr lang="zh-CN" altLang="en-US" sz="2000" kern="1200" dirty="0">
              <a:solidFill>
                <a:schemeClr val="tx1"/>
              </a:solidFill>
              <a:latin typeface="宋体" panose="02010600030101010101" pitchFamily="2" charset="-122"/>
              <a:ea typeface="宋体" panose="02010600030101010101" pitchFamily="2" charset="-122"/>
              <a:cs typeface="宋体" panose="02010600030101010101" pitchFamily="2" charset="-122"/>
            </a:rPr>
            <a:t>逐项列出与该特性相关的详细功能需求。</a:t>
          </a:r>
          <a:endParaRPr lang="zh-CN" altLang="en-US" sz="2000" b="1"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dsp:txBody>
      <dsp:txXfrm>
        <a:off x="1476862" y="4657755"/>
        <a:ext cx="4890367" cy="74748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6A1706-DC1C-4A6F-9991-02C4C05731D7}">
      <dsp:nvSpPr>
        <dsp:cNvPr id="0" name=""/>
        <dsp:cNvSpPr/>
      </dsp:nvSpPr>
      <dsp:spPr>
        <a:xfrm>
          <a:off x="3243" y="776361"/>
          <a:ext cx="5574437" cy="17483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l" defTabSz="977900">
            <a:lnSpc>
              <a:spcPct val="90000"/>
            </a:lnSpc>
            <a:spcBef>
              <a:spcPct val="0"/>
            </a:spcBef>
            <a:spcAft>
              <a:spcPct val="35000"/>
            </a:spcAft>
            <a:buNone/>
          </a:pPr>
          <a:r>
            <a:rPr lang="en-US" altLang="zh-CN" sz="2200" b="1" kern="1200" dirty="0">
              <a:solidFill>
                <a:schemeClr val="bg1"/>
              </a:solidFill>
              <a:latin typeface="宋体" panose="02010600030101010101" pitchFamily="2" charset="-122"/>
              <a:ea typeface="宋体" panose="02010600030101010101" pitchFamily="2" charset="-122"/>
            </a:rPr>
            <a:t>4. </a:t>
          </a:r>
          <a:r>
            <a:rPr lang="zh-CN" altLang="zh-CN" sz="2200" b="1" kern="1200" dirty="0">
              <a:solidFill>
                <a:schemeClr val="bg1"/>
              </a:solidFill>
              <a:latin typeface="宋体" panose="02010600030101010101" pitchFamily="2" charset="-122"/>
              <a:ea typeface="宋体" panose="02010600030101010101" pitchFamily="2" charset="-122"/>
            </a:rPr>
            <a:t>外部接口需求</a:t>
          </a:r>
        </a:p>
        <a:p>
          <a:pPr marL="0" lvl="0" indent="0" defTabSz="977900">
            <a:lnSpc>
              <a:spcPct val="90000"/>
            </a:lnSpc>
            <a:spcBef>
              <a:spcPct val="0"/>
            </a:spcBef>
            <a:spcAft>
              <a:spcPct val="35000"/>
            </a:spcAft>
            <a:buNone/>
          </a:pPr>
          <a:r>
            <a:rPr lang="zh-CN" altLang="zh-CN" sz="2200" b="0" kern="1200" dirty="0">
              <a:solidFill>
                <a:schemeClr val="bg1"/>
              </a:solidFill>
              <a:latin typeface="宋体" panose="02010600030101010101" pitchFamily="2" charset="-122"/>
              <a:ea typeface="宋体" panose="02010600030101010101" pitchFamily="2" charset="-122"/>
            </a:rPr>
            <a:t>利用本节来确定可以保证新产品与外部组件正确连接的需求。关联图表示了高层抽象的外部接口。</a:t>
          </a:r>
          <a:endParaRPr lang="zh-CN" altLang="en-US" sz="2200" b="0" kern="1200" dirty="0">
            <a:solidFill>
              <a:schemeClr val="bg1"/>
            </a:solidFill>
            <a:latin typeface="宋体" panose="02010600030101010101" pitchFamily="2" charset="-122"/>
            <a:ea typeface="宋体" panose="02010600030101010101" pitchFamily="2" charset="-122"/>
            <a:cs typeface="宋体" panose="02010600030101010101" pitchFamily="2" charset="-122"/>
          </a:endParaRPr>
        </a:p>
      </dsp:txBody>
      <dsp:txXfrm>
        <a:off x="54451" y="827569"/>
        <a:ext cx="5472021" cy="1645944"/>
      </dsp:txXfrm>
    </dsp:sp>
    <dsp:sp modelId="{A1D4552F-6AA5-4A1F-BEA8-E8587D18DD08}">
      <dsp:nvSpPr>
        <dsp:cNvPr id="0" name=""/>
        <dsp:cNvSpPr/>
      </dsp:nvSpPr>
      <dsp:spPr>
        <a:xfrm>
          <a:off x="560687" y="2524722"/>
          <a:ext cx="557443" cy="1128645"/>
        </a:xfrm>
        <a:custGeom>
          <a:avLst/>
          <a:gdLst/>
          <a:ahLst/>
          <a:cxnLst/>
          <a:rect l="0" t="0" r="0" b="0"/>
          <a:pathLst>
            <a:path>
              <a:moveTo>
                <a:pt x="0" y="0"/>
              </a:moveTo>
              <a:lnTo>
                <a:pt x="0" y="1128645"/>
              </a:lnTo>
              <a:lnTo>
                <a:pt x="557443" y="11286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8BF794-03BF-4A59-B169-7C189000249C}">
      <dsp:nvSpPr>
        <dsp:cNvPr id="0" name=""/>
        <dsp:cNvSpPr/>
      </dsp:nvSpPr>
      <dsp:spPr>
        <a:xfrm>
          <a:off x="1118131" y="2756083"/>
          <a:ext cx="4701394" cy="17945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solidFill>
                <a:schemeClr val="tx1"/>
              </a:solidFill>
              <a:latin typeface="宋体" panose="02010600030101010101" pitchFamily="2" charset="-122"/>
              <a:ea typeface="宋体" panose="02010600030101010101" pitchFamily="2" charset="-122"/>
            </a:rPr>
            <a:t>4.1 </a:t>
          </a:r>
          <a:r>
            <a:rPr lang="zh-CN" altLang="zh-CN" sz="2000" b="1" kern="1200" dirty="0">
              <a:solidFill>
                <a:schemeClr val="tx1"/>
              </a:solidFill>
              <a:latin typeface="宋体" panose="02010600030101010101" pitchFamily="2" charset="-122"/>
              <a:ea typeface="宋体" panose="02010600030101010101" pitchFamily="2" charset="-122"/>
            </a:rPr>
            <a:t>用户界面</a:t>
          </a:r>
        </a:p>
        <a:p>
          <a:pPr marL="0" lvl="0" indent="0" defTabSz="889000">
            <a:spcBef>
              <a:spcPct val="0"/>
            </a:spcBef>
            <a:buNone/>
          </a:pPr>
          <a:r>
            <a:rPr lang="zh-CN" altLang="zh-CN" sz="2000" b="1" kern="1200" dirty="0">
              <a:solidFill>
                <a:srgbClr val="FF0000"/>
              </a:solidFill>
              <a:latin typeface="宋体" panose="02010600030101010101" pitchFamily="2" charset="-122"/>
              <a:ea typeface="宋体" panose="02010600030101010101" pitchFamily="2" charset="-122"/>
            </a:rPr>
            <a:t>描述系统所需的每个用户界面的逻辑特征</a:t>
          </a:r>
          <a:r>
            <a:rPr lang="zh-CN" altLang="zh-CN" sz="2000" b="1" kern="1200" dirty="0">
              <a:solidFill>
                <a:schemeClr val="tx1"/>
              </a:solidFill>
              <a:latin typeface="宋体" panose="02010600030101010101" pitchFamily="2" charset="-122"/>
              <a:ea typeface="宋体" panose="02010600030101010101" pitchFamily="2" charset="-122"/>
            </a:rPr>
            <a:t>。以下是可能要包括的一些特征：</a:t>
          </a:r>
        </a:p>
      </dsp:txBody>
      <dsp:txXfrm>
        <a:off x="1170692" y="2808644"/>
        <a:ext cx="4596272" cy="168944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6A1706-DC1C-4A6F-9991-02C4C05731D7}">
      <dsp:nvSpPr>
        <dsp:cNvPr id="0" name=""/>
        <dsp:cNvSpPr/>
      </dsp:nvSpPr>
      <dsp:spPr>
        <a:xfrm>
          <a:off x="14605" y="873823"/>
          <a:ext cx="5393715" cy="8567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l" defTabSz="977900">
            <a:lnSpc>
              <a:spcPct val="90000"/>
            </a:lnSpc>
            <a:spcBef>
              <a:spcPct val="0"/>
            </a:spcBef>
            <a:spcAft>
              <a:spcPct val="35000"/>
            </a:spcAft>
            <a:buNone/>
          </a:pPr>
          <a:r>
            <a:rPr lang="en-US" altLang="zh-CN" sz="2200" b="1" kern="1200" dirty="0">
              <a:solidFill>
                <a:schemeClr val="bg1"/>
              </a:solidFill>
              <a:latin typeface="宋体" panose="02010600030101010101" pitchFamily="2" charset="-122"/>
              <a:ea typeface="宋体" panose="02010600030101010101" pitchFamily="2" charset="-122"/>
            </a:rPr>
            <a:t>4. </a:t>
          </a:r>
          <a:r>
            <a:rPr lang="zh-CN" altLang="zh-CN" sz="2200" b="1" kern="1200" dirty="0">
              <a:solidFill>
                <a:schemeClr val="bg1"/>
              </a:solidFill>
              <a:latin typeface="宋体" panose="02010600030101010101" pitchFamily="2" charset="-122"/>
              <a:ea typeface="宋体" panose="02010600030101010101" pitchFamily="2" charset="-122"/>
            </a:rPr>
            <a:t>外部接口需求</a:t>
          </a:r>
          <a:endParaRPr lang="en-US" altLang="zh-CN" sz="2200" b="0" kern="1200" dirty="0">
            <a:solidFill>
              <a:schemeClr val="bg1"/>
            </a:solidFill>
            <a:latin typeface="宋体" panose="02010600030101010101" pitchFamily="2" charset="-122"/>
            <a:ea typeface="宋体" panose="02010600030101010101" pitchFamily="2" charset="-122"/>
          </a:endParaRPr>
        </a:p>
      </dsp:txBody>
      <dsp:txXfrm>
        <a:off x="39698" y="898916"/>
        <a:ext cx="5343529" cy="806558"/>
      </dsp:txXfrm>
    </dsp:sp>
    <dsp:sp modelId="{536F5586-8B36-4D16-BDF4-A9954DAF67AE}">
      <dsp:nvSpPr>
        <dsp:cNvPr id="0" name=""/>
        <dsp:cNvSpPr/>
      </dsp:nvSpPr>
      <dsp:spPr>
        <a:xfrm>
          <a:off x="553977" y="1730568"/>
          <a:ext cx="527753" cy="443316"/>
        </a:xfrm>
        <a:custGeom>
          <a:avLst/>
          <a:gdLst/>
          <a:ahLst/>
          <a:cxnLst/>
          <a:rect l="0" t="0" r="0" b="0"/>
          <a:pathLst>
            <a:path>
              <a:moveTo>
                <a:pt x="0" y="0"/>
              </a:moveTo>
              <a:lnTo>
                <a:pt x="0" y="443316"/>
              </a:lnTo>
              <a:lnTo>
                <a:pt x="527753" y="4433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53735B-102B-4F12-840C-3B08B20923D5}">
      <dsp:nvSpPr>
        <dsp:cNvPr id="0" name=""/>
        <dsp:cNvSpPr/>
      </dsp:nvSpPr>
      <dsp:spPr>
        <a:xfrm>
          <a:off x="1081730" y="1905968"/>
          <a:ext cx="5950081" cy="53583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solidFill>
                <a:schemeClr val="tx1"/>
              </a:solidFill>
              <a:latin typeface="宋体" panose="02010600030101010101" pitchFamily="2" charset="-122"/>
              <a:ea typeface="宋体" panose="02010600030101010101" pitchFamily="2" charset="-122"/>
            </a:rPr>
            <a:t>……</a:t>
          </a:r>
          <a:endParaRPr lang="zh-CN" altLang="en-US" sz="2000" b="0" kern="1200" dirty="0"/>
        </a:p>
      </dsp:txBody>
      <dsp:txXfrm>
        <a:off x="1097424" y="1921662"/>
        <a:ext cx="5918693" cy="504444"/>
      </dsp:txXfrm>
    </dsp:sp>
    <dsp:sp modelId="{489765B8-C366-4567-A5D2-67D7F7CD8BB4}">
      <dsp:nvSpPr>
        <dsp:cNvPr id="0" name=""/>
        <dsp:cNvSpPr/>
      </dsp:nvSpPr>
      <dsp:spPr>
        <a:xfrm>
          <a:off x="553977" y="1730568"/>
          <a:ext cx="527753" cy="1836672"/>
        </a:xfrm>
        <a:custGeom>
          <a:avLst/>
          <a:gdLst/>
          <a:ahLst/>
          <a:cxnLst/>
          <a:rect l="0" t="0" r="0" b="0"/>
          <a:pathLst>
            <a:path>
              <a:moveTo>
                <a:pt x="0" y="0"/>
              </a:moveTo>
              <a:lnTo>
                <a:pt x="0" y="1836672"/>
              </a:lnTo>
              <a:lnTo>
                <a:pt x="527753" y="183667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FD8D27-9029-4471-9CA3-B973629A44ED}">
      <dsp:nvSpPr>
        <dsp:cNvPr id="0" name=""/>
        <dsp:cNvSpPr/>
      </dsp:nvSpPr>
      <dsp:spPr>
        <a:xfrm>
          <a:off x="1081730" y="2617200"/>
          <a:ext cx="5950171" cy="190007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solidFill>
                <a:schemeClr val="tx1"/>
              </a:solidFill>
              <a:latin typeface="宋体" panose="02010600030101010101" pitchFamily="2" charset="-122"/>
              <a:ea typeface="宋体" panose="02010600030101010101" pitchFamily="2" charset="-122"/>
            </a:rPr>
            <a:t>4.2 </a:t>
          </a:r>
          <a:r>
            <a:rPr lang="zh-CN" altLang="zh-CN" sz="2000" b="1" kern="1200" dirty="0">
              <a:solidFill>
                <a:schemeClr val="tx1"/>
              </a:solidFill>
              <a:latin typeface="宋体" panose="02010600030101010101" pitchFamily="2" charset="-122"/>
              <a:ea typeface="宋体" panose="02010600030101010101" pitchFamily="2" charset="-122"/>
            </a:rPr>
            <a:t>硬件接口</a:t>
          </a:r>
        </a:p>
        <a:p>
          <a:pPr marL="0" lvl="0" indent="0" defTabSz="889000">
            <a:spcBef>
              <a:spcPct val="0"/>
            </a:spcBef>
            <a:buNone/>
          </a:pPr>
          <a:r>
            <a:rPr lang="zh-CN" altLang="zh-CN" sz="2000" b="0" kern="1200" dirty="0">
              <a:solidFill>
                <a:srgbClr val="FF0000"/>
              </a:solidFill>
              <a:latin typeface="宋体" panose="02010600030101010101" pitchFamily="2" charset="-122"/>
              <a:ea typeface="宋体" panose="02010600030101010101" pitchFamily="2" charset="-122"/>
            </a:rPr>
            <a:t>描述系统中软件和硬件每一接口的特征</a:t>
          </a:r>
          <a:r>
            <a:rPr lang="zh-CN" altLang="zh-CN" sz="2000" b="0" kern="1200" dirty="0">
              <a:solidFill>
                <a:schemeClr val="tx1"/>
              </a:solidFill>
              <a:latin typeface="宋体" panose="02010600030101010101" pitchFamily="2" charset="-122"/>
              <a:ea typeface="宋体" panose="02010600030101010101" pitchFamily="2" charset="-122"/>
            </a:rPr>
            <a:t>。</a:t>
          </a:r>
          <a:r>
            <a:rPr lang="zh-CN" altLang="en-US" sz="2000" kern="1200" dirty="0">
              <a:solidFill>
                <a:schemeClr val="tx1"/>
              </a:solidFill>
              <a:latin typeface="宋体" panose="02010600030101010101" pitchFamily="2" charset="-122"/>
              <a:ea typeface="宋体" panose="02010600030101010101" pitchFamily="2" charset="-122"/>
              <a:cs typeface="宋体" panose="02010600030101010101" pitchFamily="2" charset="-122"/>
            </a:rPr>
            <a:t>这种描述可能包括支持的硬件类型、软硬件之间交流的数据和控制信息的性质以及所使用的通信协议。 </a:t>
          </a:r>
          <a:endParaRPr lang="zh-CN" altLang="en-US" sz="2000" b="0" kern="1200" dirty="0"/>
        </a:p>
      </dsp:txBody>
      <dsp:txXfrm>
        <a:off x="1137381" y="2672851"/>
        <a:ext cx="5838869" cy="1788777"/>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6A1706-DC1C-4A6F-9991-02C4C05731D7}">
      <dsp:nvSpPr>
        <dsp:cNvPr id="0" name=""/>
        <dsp:cNvSpPr/>
      </dsp:nvSpPr>
      <dsp:spPr>
        <a:xfrm>
          <a:off x="15190" y="304145"/>
          <a:ext cx="5380511" cy="8546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l" defTabSz="977900">
            <a:lnSpc>
              <a:spcPct val="90000"/>
            </a:lnSpc>
            <a:spcBef>
              <a:spcPct val="0"/>
            </a:spcBef>
            <a:spcAft>
              <a:spcPct val="35000"/>
            </a:spcAft>
            <a:buNone/>
          </a:pPr>
          <a:r>
            <a:rPr lang="en-US" altLang="zh-CN" sz="2200" b="1" kern="1200" dirty="0">
              <a:solidFill>
                <a:schemeClr val="bg1"/>
              </a:solidFill>
              <a:latin typeface="宋体" panose="02010600030101010101" pitchFamily="2" charset="-122"/>
              <a:ea typeface="宋体" panose="02010600030101010101" pitchFamily="2" charset="-122"/>
            </a:rPr>
            <a:t>4. </a:t>
          </a:r>
          <a:r>
            <a:rPr lang="zh-CN" altLang="zh-CN" sz="2200" b="1" kern="1200" dirty="0">
              <a:solidFill>
                <a:schemeClr val="bg1"/>
              </a:solidFill>
              <a:latin typeface="宋体" panose="02010600030101010101" pitchFamily="2" charset="-122"/>
              <a:ea typeface="宋体" panose="02010600030101010101" pitchFamily="2" charset="-122"/>
            </a:rPr>
            <a:t>外部接口需求</a:t>
          </a:r>
          <a:endParaRPr lang="en-US" altLang="zh-CN" sz="2200" b="0" kern="1200" dirty="0">
            <a:solidFill>
              <a:schemeClr val="bg1"/>
            </a:solidFill>
            <a:latin typeface="宋体" panose="02010600030101010101" pitchFamily="2" charset="-122"/>
            <a:ea typeface="宋体" panose="02010600030101010101" pitchFamily="2" charset="-122"/>
          </a:endParaRPr>
        </a:p>
      </dsp:txBody>
      <dsp:txXfrm>
        <a:off x="40222" y="329177"/>
        <a:ext cx="5330447" cy="804583"/>
      </dsp:txXfrm>
    </dsp:sp>
    <dsp:sp modelId="{536F5586-8B36-4D16-BDF4-A9954DAF67AE}">
      <dsp:nvSpPr>
        <dsp:cNvPr id="0" name=""/>
        <dsp:cNvSpPr/>
      </dsp:nvSpPr>
      <dsp:spPr>
        <a:xfrm>
          <a:off x="553242" y="1158792"/>
          <a:ext cx="526461" cy="442231"/>
        </a:xfrm>
        <a:custGeom>
          <a:avLst/>
          <a:gdLst/>
          <a:ahLst/>
          <a:cxnLst/>
          <a:rect l="0" t="0" r="0" b="0"/>
          <a:pathLst>
            <a:path>
              <a:moveTo>
                <a:pt x="0" y="0"/>
              </a:moveTo>
              <a:lnTo>
                <a:pt x="0" y="442231"/>
              </a:lnTo>
              <a:lnTo>
                <a:pt x="526461" y="4422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53735B-102B-4F12-840C-3B08B20923D5}">
      <dsp:nvSpPr>
        <dsp:cNvPr id="0" name=""/>
        <dsp:cNvSpPr/>
      </dsp:nvSpPr>
      <dsp:spPr>
        <a:xfrm>
          <a:off x="1079703" y="1333763"/>
          <a:ext cx="5935515" cy="5345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solidFill>
                <a:schemeClr val="tx1"/>
              </a:solidFill>
              <a:latin typeface="宋体" panose="02010600030101010101" pitchFamily="2" charset="-122"/>
              <a:ea typeface="宋体" panose="02010600030101010101" pitchFamily="2" charset="-122"/>
            </a:rPr>
            <a:t>……</a:t>
          </a:r>
          <a:endParaRPr lang="zh-CN" altLang="en-US" sz="2000" b="0" kern="1200" dirty="0"/>
        </a:p>
      </dsp:txBody>
      <dsp:txXfrm>
        <a:off x="1095359" y="1349419"/>
        <a:ext cx="5904203" cy="503208"/>
      </dsp:txXfrm>
    </dsp:sp>
    <dsp:sp modelId="{924564DF-1407-4D77-9E22-3F4E50ACFAB5}">
      <dsp:nvSpPr>
        <dsp:cNvPr id="0" name=""/>
        <dsp:cNvSpPr/>
      </dsp:nvSpPr>
      <dsp:spPr>
        <a:xfrm>
          <a:off x="553242" y="1158792"/>
          <a:ext cx="511769" cy="2443869"/>
        </a:xfrm>
        <a:custGeom>
          <a:avLst/>
          <a:gdLst/>
          <a:ahLst/>
          <a:cxnLst/>
          <a:rect l="0" t="0" r="0" b="0"/>
          <a:pathLst>
            <a:path>
              <a:moveTo>
                <a:pt x="0" y="0"/>
              </a:moveTo>
              <a:lnTo>
                <a:pt x="0" y="2443869"/>
              </a:lnTo>
              <a:lnTo>
                <a:pt x="511769" y="24438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2E51C5-6131-4E46-8260-7FE6BFD4C419}">
      <dsp:nvSpPr>
        <dsp:cNvPr id="0" name=""/>
        <dsp:cNvSpPr/>
      </dsp:nvSpPr>
      <dsp:spPr>
        <a:xfrm>
          <a:off x="1065011" y="2080810"/>
          <a:ext cx="5951585" cy="304370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solidFill>
                <a:schemeClr val="tx1"/>
              </a:solidFill>
              <a:latin typeface="宋体" panose="02010600030101010101" pitchFamily="2" charset="-122"/>
              <a:ea typeface="宋体" panose="02010600030101010101" pitchFamily="2" charset="-122"/>
            </a:rPr>
            <a:t>4.3 </a:t>
          </a:r>
          <a:r>
            <a:rPr lang="zh-CN" altLang="zh-CN" sz="2000" b="1" kern="1200" dirty="0">
              <a:solidFill>
                <a:schemeClr val="tx1"/>
              </a:solidFill>
              <a:latin typeface="宋体" panose="02010600030101010101" pitchFamily="2" charset="-122"/>
              <a:ea typeface="宋体" panose="02010600030101010101" pitchFamily="2" charset="-122"/>
            </a:rPr>
            <a:t>软件接口</a:t>
          </a:r>
        </a:p>
        <a:p>
          <a:pPr marL="0" lvl="0" indent="0" defTabSz="889000">
            <a:lnSpc>
              <a:spcPct val="150000"/>
            </a:lnSpc>
            <a:spcBef>
              <a:spcPct val="0"/>
            </a:spcBef>
            <a:buNone/>
          </a:pPr>
          <a:r>
            <a:rPr lang="zh-CN" altLang="zh-CN" sz="1800" b="0" kern="1200" dirty="0">
              <a:solidFill>
                <a:srgbClr val="FF0000"/>
              </a:solidFill>
              <a:latin typeface="宋体" panose="02010600030101010101" pitchFamily="2" charset="-122"/>
              <a:ea typeface="宋体" panose="02010600030101010101" pitchFamily="2" charset="-122"/>
            </a:rPr>
            <a:t>描述该产品与其它外部组件</a:t>
          </a:r>
          <a:r>
            <a:rPr lang="en-US" altLang="zh-CN" sz="1800" b="0" kern="1200" dirty="0">
              <a:solidFill>
                <a:srgbClr val="FF0000"/>
              </a:solidFill>
              <a:latin typeface="宋体" panose="02010600030101010101" pitchFamily="2" charset="-122"/>
              <a:ea typeface="宋体" panose="02010600030101010101" pitchFamily="2" charset="-122"/>
            </a:rPr>
            <a:t>(</a:t>
          </a:r>
          <a:r>
            <a:rPr lang="zh-CN" altLang="zh-CN" sz="1800" b="0" kern="1200" dirty="0">
              <a:solidFill>
                <a:srgbClr val="FF0000"/>
              </a:solidFill>
              <a:latin typeface="宋体" panose="02010600030101010101" pitchFamily="2" charset="-122"/>
              <a:ea typeface="宋体" panose="02010600030101010101" pitchFamily="2" charset="-122"/>
            </a:rPr>
            <a:t>由名字和版本识别</a:t>
          </a:r>
          <a:r>
            <a:rPr lang="en-US" altLang="zh-CN" sz="1800" b="0" kern="1200" dirty="0">
              <a:solidFill>
                <a:srgbClr val="FF0000"/>
              </a:solidFill>
              <a:latin typeface="宋体" panose="02010600030101010101" pitchFamily="2" charset="-122"/>
              <a:ea typeface="宋体" panose="02010600030101010101" pitchFamily="2" charset="-122"/>
            </a:rPr>
            <a:t>)</a:t>
          </a:r>
          <a:r>
            <a:rPr lang="zh-CN" altLang="zh-CN" sz="1800" b="0" kern="1200" dirty="0">
              <a:solidFill>
                <a:srgbClr val="FF0000"/>
              </a:solidFill>
              <a:latin typeface="宋体" panose="02010600030101010101" pitchFamily="2" charset="-122"/>
              <a:ea typeface="宋体" panose="02010600030101010101" pitchFamily="2" charset="-122"/>
            </a:rPr>
            <a:t>的连接</a:t>
          </a:r>
          <a:r>
            <a:rPr lang="zh-CN" altLang="zh-CN" sz="1800" b="0" kern="1200" dirty="0">
              <a:solidFill>
                <a:schemeClr val="tx1"/>
              </a:solidFill>
              <a:latin typeface="宋体" panose="02010600030101010101" pitchFamily="2" charset="-122"/>
              <a:ea typeface="宋体" panose="02010600030101010101" pitchFamily="2" charset="-122"/>
            </a:rPr>
            <a:t>，包括数据库、操作系统、工具、库和集成的商业组件</a:t>
          </a:r>
          <a:r>
            <a:rPr lang="zh-CN" altLang="zh-CN" sz="2000" b="0" kern="1200" dirty="0">
              <a:solidFill>
                <a:schemeClr val="tx1"/>
              </a:solidFill>
              <a:latin typeface="宋体" panose="02010600030101010101" pitchFamily="2" charset="-122"/>
              <a:ea typeface="宋体" panose="02010600030101010101" pitchFamily="2" charset="-122"/>
            </a:rPr>
            <a:t>。</a:t>
          </a:r>
          <a:r>
            <a:rPr lang="en-US" altLang="zh-CN" sz="2000" b="0" kern="1200" dirty="0">
              <a:solidFill>
                <a:schemeClr val="tx1"/>
              </a:solidFill>
              <a:latin typeface="宋体" panose="02010600030101010101" pitchFamily="2" charset="-122"/>
              <a:ea typeface="宋体" panose="02010600030101010101" pitchFamily="2" charset="-122"/>
            </a:rPr>
            <a:t> </a:t>
          </a:r>
          <a:r>
            <a:rPr lang="zh-CN" altLang="en-US" sz="2000" kern="1200" dirty="0">
              <a:solidFill>
                <a:schemeClr val="tx1"/>
              </a:solidFill>
              <a:latin typeface="宋体" panose="02010600030101010101" pitchFamily="2" charset="-122"/>
              <a:ea typeface="宋体" panose="02010600030101010101" pitchFamily="2" charset="-122"/>
              <a:cs typeface="宋体" panose="02010600030101010101" pitchFamily="2" charset="-122"/>
            </a:rPr>
            <a:t>明确并描述在软件组件之间交换数据或消息的目的。描述所需要的服务以及内部组件通信的性质。确定将在组件之间共享的数据。</a:t>
          </a:r>
          <a:endParaRPr lang="zh-CN" altLang="en-US" sz="2000" b="0"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dsp:txBody>
      <dsp:txXfrm>
        <a:off x="1154158" y="2169957"/>
        <a:ext cx="5773291" cy="28654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0347A7-8FFF-4F28-9E4C-06B961F33542}">
      <dsp:nvSpPr>
        <dsp:cNvPr id="0" name=""/>
        <dsp:cNvSpPr/>
      </dsp:nvSpPr>
      <dsp:spPr>
        <a:xfrm rot="5400000">
          <a:off x="-185698" y="314098"/>
          <a:ext cx="1237988" cy="86659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t>04</a:t>
          </a:r>
          <a:endParaRPr lang="zh-CN" altLang="en-US" sz="3200" kern="1200" dirty="0"/>
        </a:p>
      </dsp:txBody>
      <dsp:txXfrm rot="-5400000">
        <a:off x="0" y="561696"/>
        <a:ext cx="866592" cy="371396"/>
      </dsp:txXfrm>
    </dsp:sp>
    <dsp:sp modelId="{DBAAE191-20B8-44B1-8196-3205F26C32E3}">
      <dsp:nvSpPr>
        <dsp:cNvPr id="0" name=""/>
        <dsp:cNvSpPr/>
      </dsp:nvSpPr>
      <dsp:spPr>
        <a:xfrm rot="5400000">
          <a:off x="5109177" y="-4238289"/>
          <a:ext cx="1053324" cy="953849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150000"/>
            </a:lnSpc>
            <a:spcBef>
              <a:spcPct val="0"/>
            </a:spcBef>
            <a:spcAft>
              <a:spcPct val="15000"/>
            </a:spcAft>
            <a:buChar char="•"/>
          </a:pPr>
          <a:r>
            <a:rPr lang="zh-CN" altLang="en-US" sz="2200" b="1" kern="1200" dirty="0">
              <a:solidFill>
                <a:srgbClr val="C00000"/>
              </a:solidFill>
              <a:latin typeface="宋体" panose="02010600030101010101" pitchFamily="2" charset="-122"/>
              <a:ea typeface="宋体" panose="02010600030101010101" pitchFamily="2" charset="-122"/>
              <a:cs typeface="宋体" panose="02010600030101010101" pitchFamily="2" charset="-122"/>
            </a:rPr>
            <a:t>需求开发的最终成果是：</a:t>
          </a:r>
          <a:r>
            <a:rPr lang="zh-CN" altLang="en-US" sz="2200" b="0" kern="1200" dirty="0">
              <a:solidFill>
                <a:schemeClr val="tx1"/>
              </a:solidFill>
              <a:latin typeface="宋体" panose="02010600030101010101" pitchFamily="2" charset="-122"/>
              <a:ea typeface="宋体" panose="02010600030101010101" pitchFamily="2" charset="-122"/>
              <a:cs typeface="宋体" panose="02010600030101010101" pitchFamily="2" charset="-122"/>
            </a:rPr>
            <a:t>客户和开发小组对将要开发的产品达成一致协议，这一协议综合了业务需求、用户需求、软件功能和非功能需求等。</a:t>
          </a:r>
          <a:endParaRPr lang="zh-CN" altLang="en-US" sz="2200" kern="1200" dirty="0">
            <a:solidFill>
              <a:schemeClr val="tx1"/>
            </a:solidFill>
          </a:endParaRPr>
        </a:p>
      </dsp:txBody>
      <dsp:txXfrm rot="-5400000">
        <a:off x="866593" y="55714"/>
        <a:ext cx="9487075" cy="950486"/>
      </dsp:txXfrm>
    </dsp:sp>
    <dsp:sp modelId="{DB4A0CAA-C91A-4B33-88C3-9EB7EFBBB8AD}">
      <dsp:nvSpPr>
        <dsp:cNvPr id="0" name=""/>
        <dsp:cNvSpPr/>
      </dsp:nvSpPr>
      <dsp:spPr>
        <a:xfrm rot="5400000">
          <a:off x="-185698" y="1588792"/>
          <a:ext cx="1237988" cy="86659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t>05</a:t>
          </a:r>
          <a:endParaRPr lang="zh-CN" altLang="en-US" sz="3200" kern="1200" dirty="0"/>
        </a:p>
      </dsp:txBody>
      <dsp:txXfrm rot="-5400000">
        <a:off x="0" y="1836390"/>
        <a:ext cx="866592" cy="371396"/>
      </dsp:txXfrm>
    </dsp:sp>
    <dsp:sp modelId="{4F9C0220-2516-4996-9201-2BDFF06BF4F5}">
      <dsp:nvSpPr>
        <dsp:cNvPr id="0" name=""/>
        <dsp:cNvSpPr/>
      </dsp:nvSpPr>
      <dsp:spPr>
        <a:xfrm rot="5400000">
          <a:off x="5067963" y="-2963807"/>
          <a:ext cx="1135751" cy="953849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150000"/>
            </a:lnSpc>
            <a:spcBef>
              <a:spcPct val="0"/>
            </a:spcBef>
            <a:spcAft>
              <a:spcPct val="15000"/>
            </a:spcAft>
            <a:buClrTx/>
            <a:buSzTx/>
            <a:buChar char="•"/>
          </a:pPr>
          <a:r>
            <a:rPr lang="zh-CN" altLang="en-US" sz="2200" b="0" kern="1200" dirty="0">
              <a:solidFill>
                <a:schemeClr val="tx1"/>
              </a:solidFill>
              <a:latin typeface="宋体" panose="02010600030101010101" pitchFamily="2" charset="-122"/>
              <a:ea typeface="宋体" panose="02010600030101010101" pitchFamily="2" charset="-122"/>
              <a:cs typeface="宋体" panose="02010600030101010101" pitchFamily="2" charset="-122"/>
            </a:rPr>
            <a:t>项目视图和范围文档包含了业务需求，而用例文档则包含了用户需求。</a:t>
          </a:r>
          <a:endParaRPr lang="zh-CN" altLang="en-US" sz="2200" kern="1200" dirty="0">
            <a:solidFill>
              <a:schemeClr val="tx1"/>
            </a:solidFill>
          </a:endParaRPr>
        </a:p>
      </dsp:txBody>
      <dsp:txXfrm rot="-5400000">
        <a:off x="866592" y="1293007"/>
        <a:ext cx="9483051" cy="1024865"/>
      </dsp:txXfrm>
    </dsp:sp>
    <dsp:sp modelId="{D500B8B3-5F81-435A-AF3C-756D0F4C58A6}">
      <dsp:nvSpPr>
        <dsp:cNvPr id="0" name=""/>
        <dsp:cNvSpPr/>
      </dsp:nvSpPr>
      <dsp:spPr>
        <a:xfrm rot="5400000">
          <a:off x="-185698" y="2835969"/>
          <a:ext cx="1237988" cy="86659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t>06</a:t>
          </a:r>
          <a:endParaRPr lang="zh-CN" altLang="en-US" sz="3200" kern="1200" dirty="0"/>
        </a:p>
      </dsp:txBody>
      <dsp:txXfrm rot="-5400000">
        <a:off x="0" y="3083567"/>
        <a:ext cx="866592" cy="371396"/>
      </dsp:txXfrm>
    </dsp:sp>
    <dsp:sp modelId="{53C6CEB4-B003-4529-979C-3624467BFEA2}">
      <dsp:nvSpPr>
        <dsp:cNvPr id="0" name=""/>
        <dsp:cNvSpPr/>
      </dsp:nvSpPr>
      <dsp:spPr>
        <a:xfrm rot="5400000">
          <a:off x="5095480" y="-1716630"/>
          <a:ext cx="1080718" cy="953849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150000"/>
            </a:lnSpc>
            <a:spcBef>
              <a:spcPct val="0"/>
            </a:spcBef>
            <a:spcAft>
              <a:spcPct val="15000"/>
            </a:spcAft>
            <a:buClrTx/>
            <a:buSzTx/>
            <a:buChar char="•"/>
          </a:pPr>
          <a:r>
            <a:rPr lang="zh-CN" altLang="en-US" sz="2200" b="0" kern="1200" dirty="0">
              <a:solidFill>
                <a:schemeClr val="tx1"/>
              </a:solidFill>
              <a:latin typeface="宋体" panose="02010600030101010101" pitchFamily="2" charset="-122"/>
              <a:ea typeface="宋体" panose="02010600030101010101" pitchFamily="2" charset="-122"/>
              <a:cs typeface="宋体" panose="02010600030101010101" pitchFamily="2" charset="-122"/>
            </a:rPr>
            <a:t>编写从用例派生出的功能需求文档，还要编写产品的非功能需求文档，包括质量属性和外部接口需求。</a:t>
          </a:r>
          <a:endParaRPr lang="zh-CN" altLang="en-US" sz="2200" kern="1200" dirty="0">
            <a:solidFill>
              <a:schemeClr val="tx1"/>
            </a:solidFill>
          </a:endParaRPr>
        </a:p>
      </dsp:txBody>
      <dsp:txXfrm rot="-5400000">
        <a:off x="866592" y="2565014"/>
        <a:ext cx="9485738" cy="975206"/>
      </dsp:txXfrm>
    </dsp:sp>
    <dsp:sp modelId="{0F5899D0-ED53-4D16-B412-AC0F3D9A4F47}">
      <dsp:nvSpPr>
        <dsp:cNvPr id="0" name=""/>
        <dsp:cNvSpPr/>
      </dsp:nvSpPr>
      <dsp:spPr>
        <a:xfrm rot="5400000">
          <a:off x="-185698" y="4091241"/>
          <a:ext cx="1237988" cy="86659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t>07</a:t>
          </a:r>
          <a:endParaRPr lang="zh-CN" altLang="en-US" sz="3200" kern="1200" dirty="0"/>
        </a:p>
      </dsp:txBody>
      <dsp:txXfrm rot="-5400000">
        <a:off x="0" y="4338839"/>
        <a:ext cx="866592" cy="371396"/>
      </dsp:txXfrm>
    </dsp:sp>
    <dsp:sp modelId="{EE8D853F-02D4-4E84-874A-D732297881EF}">
      <dsp:nvSpPr>
        <dsp:cNvPr id="0" name=""/>
        <dsp:cNvSpPr/>
      </dsp:nvSpPr>
      <dsp:spPr>
        <a:xfrm rot="5400000">
          <a:off x="5087385" y="-461357"/>
          <a:ext cx="1096908" cy="953849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150000"/>
            </a:lnSpc>
            <a:spcBef>
              <a:spcPct val="0"/>
            </a:spcBef>
            <a:spcAft>
              <a:spcPct val="15000"/>
            </a:spcAft>
            <a:buClrTx/>
            <a:buSzTx/>
            <a:buChar char="•"/>
          </a:pPr>
          <a:r>
            <a:rPr lang="zh-CN" altLang="en-US" sz="2200" b="0" kern="1200" dirty="0">
              <a:solidFill>
                <a:schemeClr val="tx1"/>
              </a:solidFill>
              <a:latin typeface="宋体" panose="02010600030101010101" pitchFamily="2" charset="-122"/>
              <a:ea typeface="宋体" panose="02010600030101010101" pitchFamily="2" charset="-122"/>
            </a:rPr>
            <a:t>只有以结构化和可读性方式编写这些文档，并由项目的风险承担者评审通过后，各方面人员才能确信他们所赞同的需求是可靠的。 </a:t>
          </a:r>
          <a:endParaRPr lang="zh-CN" altLang="en-US" sz="2200" kern="1200" dirty="0">
            <a:solidFill>
              <a:schemeClr val="tx1"/>
            </a:solidFill>
          </a:endParaRPr>
        </a:p>
      </dsp:txBody>
      <dsp:txXfrm rot="-5400000">
        <a:off x="866593" y="3812982"/>
        <a:ext cx="9484947" cy="98981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6A1706-DC1C-4A6F-9991-02C4C05731D7}">
      <dsp:nvSpPr>
        <dsp:cNvPr id="0" name=""/>
        <dsp:cNvSpPr/>
      </dsp:nvSpPr>
      <dsp:spPr>
        <a:xfrm>
          <a:off x="14650" y="210864"/>
          <a:ext cx="5393715" cy="8567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l" defTabSz="977900">
            <a:lnSpc>
              <a:spcPct val="90000"/>
            </a:lnSpc>
            <a:spcBef>
              <a:spcPct val="0"/>
            </a:spcBef>
            <a:spcAft>
              <a:spcPct val="35000"/>
            </a:spcAft>
            <a:buNone/>
          </a:pPr>
          <a:r>
            <a:rPr lang="en-US" altLang="zh-CN" sz="2200" b="1" kern="1200" dirty="0">
              <a:solidFill>
                <a:schemeClr val="bg1"/>
              </a:solidFill>
              <a:latin typeface="宋体" panose="02010600030101010101" pitchFamily="2" charset="-122"/>
              <a:ea typeface="宋体" panose="02010600030101010101" pitchFamily="2" charset="-122"/>
            </a:rPr>
            <a:t>4. </a:t>
          </a:r>
          <a:r>
            <a:rPr lang="zh-CN" altLang="zh-CN" sz="2200" b="1" kern="1200" dirty="0">
              <a:solidFill>
                <a:schemeClr val="bg1"/>
              </a:solidFill>
              <a:latin typeface="宋体" panose="02010600030101010101" pitchFamily="2" charset="-122"/>
              <a:ea typeface="宋体" panose="02010600030101010101" pitchFamily="2" charset="-122"/>
            </a:rPr>
            <a:t>外部接口需求</a:t>
          </a:r>
          <a:endParaRPr lang="en-US" altLang="zh-CN" sz="2200" b="0" kern="1200" dirty="0">
            <a:solidFill>
              <a:schemeClr val="bg1"/>
            </a:solidFill>
            <a:latin typeface="宋体" panose="02010600030101010101" pitchFamily="2" charset="-122"/>
            <a:ea typeface="宋体" panose="02010600030101010101" pitchFamily="2" charset="-122"/>
          </a:endParaRPr>
        </a:p>
      </dsp:txBody>
      <dsp:txXfrm>
        <a:off x="39743" y="235957"/>
        <a:ext cx="5343529" cy="806558"/>
      </dsp:txXfrm>
    </dsp:sp>
    <dsp:sp modelId="{536F5586-8B36-4D16-BDF4-A9954DAF67AE}">
      <dsp:nvSpPr>
        <dsp:cNvPr id="0" name=""/>
        <dsp:cNvSpPr/>
      </dsp:nvSpPr>
      <dsp:spPr>
        <a:xfrm>
          <a:off x="554022" y="1067609"/>
          <a:ext cx="527753" cy="443316"/>
        </a:xfrm>
        <a:custGeom>
          <a:avLst/>
          <a:gdLst/>
          <a:ahLst/>
          <a:cxnLst/>
          <a:rect l="0" t="0" r="0" b="0"/>
          <a:pathLst>
            <a:path>
              <a:moveTo>
                <a:pt x="0" y="0"/>
              </a:moveTo>
              <a:lnTo>
                <a:pt x="0" y="443316"/>
              </a:lnTo>
              <a:lnTo>
                <a:pt x="527753" y="4433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53735B-102B-4F12-840C-3B08B20923D5}">
      <dsp:nvSpPr>
        <dsp:cNvPr id="0" name=""/>
        <dsp:cNvSpPr/>
      </dsp:nvSpPr>
      <dsp:spPr>
        <a:xfrm>
          <a:off x="1081775" y="1243009"/>
          <a:ext cx="5950081" cy="53583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solidFill>
                <a:schemeClr val="tx1"/>
              </a:solidFill>
              <a:latin typeface="宋体" panose="02010600030101010101" pitchFamily="2" charset="-122"/>
              <a:ea typeface="宋体" panose="02010600030101010101" pitchFamily="2" charset="-122"/>
            </a:rPr>
            <a:t>……</a:t>
          </a:r>
          <a:endParaRPr lang="zh-CN" altLang="en-US" sz="2000" b="0" kern="1200" dirty="0"/>
        </a:p>
      </dsp:txBody>
      <dsp:txXfrm>
        <a:off x="1097469" y="1258703"/>
        <a:ext cx="5918693" cy="504444"/>
      </dsp:txXfrm>
    </dsp:sp>
    <dsp:sp modelId="{7ECE3B04-C991-4599-8311-76EC26879B5E}">
      <dsp:nvSpPr>
        <dsp:cNvPr id="0" name=""/>
        <dsp:cNvSpPr/>
      </dsp:nvSpPr>
      <dsp:spPr>
        <a:xfrm>
          <a:off x="554022" y="1067609"/>
          <a:ext cx="527753" cy="2626199"/>
        </a:xfrm>
        <a:custGeom>
          <a:avLst/>
          <a:gdLst/>
          <a:ahLst/>
          <a:cxnLst/>
          <a:rect l="0" t="0" r="0" b="0"/>
          <a:pathLst>
            <a:path>
              <a:moveTo>
                <a:pt x="0" y="0"/>
              </a:moveTo>
              <a:lnTo>
                <a:pt x="0" y="2626199"/>
              </a:lnTo>
              <a:lnTo>
                <a:pt x="527753" y="262619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B079957-7461-4C5F-9807-6282EA209419}">
      <dsp:nvSpPr>
        <dsp:cNvPr id="0" name=""/>
        <dsp:cNvSpPr/>
      </dsp:nvSpPr>
      <dsp:spPr>
        <a:xfrm>
          <a:off x="1081775" y="2080810"/>
          <a:ext cx="5937497" cy="32259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4.4 </a:t>
          </a:r>
          <a:r>
            <a:rPr lang="zh-CN" altLang="en-US" sz="20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通信接口</a:t>
          </a:r>
          <a:endParaRPr lang="en-US" altLang="zh-CN" sz="2000" b="1"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lvl="0" indent="0" algn="l" defTabSz="889000">
            <a:lnSpc>
              <a:spcPct val="150000"/>
            </a:lnSpc>
            <a:spcBef>
              <a:spcPct val="0"/>
            </a:spcBef>
            <a:spcAft>
              <a:spcPts val="0"/>
            </a:spcAft>
            <a:buNone/>
          </a:pPr>
          <a:r>
            <a:rPr lang="zh-CN" altLang="en-US" sz="2000" kern="1200" dirty="0">
              <a:solidFill>
                <a:srgbClr val="FF0000"/>
              </a:solidFill>
              <a:latin typeface="宋体" panose="02010600030101010101" pitchFamily="2" charset="-122"/>
              <a:ea typeface="宋体" panose="02010600030101010101" pitchFamily="2" charset="-122"/>
              <a:cs typeface="宋体" panose="02010600030101010101" pitchFamily="2" charset="-122"/>
            </a:rPr>
            <a:t>描述与产品所使用的通信功能相关的需求</a:t>
          </a:r>
          <a:r>
            <a:rPr lang="en-US" altLang="zh-CN" sz="2000" kern="1200"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000" kern="1200" dirty="0">
              <a:solidFill>
                <a:schemeClr val="tx1"/>
              </a:solidFill>
              <a:latin typeface="宋体" panose="02010600030101010101" pitchFamily="2" charset="-122"/>
              <a:ea typeface="宋体" panose="02010600030101010101" pitchFamily="2" charset="-122"/>
              <a:cs typeface="宋体" panose="02010600030101010101" pitchFamily="2" charset="-122"/>
            </a:rPr>
            <a:t>包括电子邮件、</a:t>
          </a:r>
          <a:r>
            <a:rPr lang="en-US" altLang="zh-CN" sz="2000" kern="1200" dirty="0">
              <a:solidFill>
                <a:schemeClr val="tx1"/>
              </a:solidFill>
              <a:latin typeface="宋体" panose="02010600030101010101" pitchFamily="2" charset="-122"/>
              <a:ea typeface="宋体" panose="02010600030101010101" pitchFamily="2" charset="-122"/>
              <a:cs typeface="宋体" panose="02010600030101010101" pitchFamily="2" charset="-122"/>
            </a:rPr>
            <a:t>Web</a:t>
          </a:r>
          <a:r>
            <a:rPr lang="zh-CN" altLang="en-US" sz="2000" kern="1200" dirty="0">
              <a:solidFill>
                <a:schemeClr val="tx1"/>
              </a:solidFill>
              <a:latin typeface="宋体" panose="02010600030101010101" pitchFamily="2" charset="-122"/>
              <a:ea typeface="宋体" panose="02010600030101010101" pitchFamily="2" charset="-122"/>
              <a:cs typeface="宋体" panose="02010600030101010101" pitchFamily="2" charset="-122"/>
            </a:rPr>
            <a:t>浏览器、网络通信标准或协议及电子表格等等。定义了相关的消息格式。规定通信安全或加密问题、数据传输速率和同步通信机制。</a:t>
          </a:r>
          <a:endParaRPr lang="zh-CN" altLang="en-US" sz="2000" b="1"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dsp:txBody>
      <dsp:txXfrm>
        <a:off x="1176261" y="2175296"/>
        <a:ext cx="5748525" cy="3037025"/>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6A1706-DC1C-4A6F-9991-02C4C05731D7}">
      <dsp:nvSpPr>
        <dsp:cNvPr id="0" name=""/>
        <dsp:cNvSpPr/>
      </dsp:nvSpPr>
      <dsp:spPr>
        <a:xfrm>
          <a:off x="10830" y="194089"/>
          <a:ext cx="5303646" cy="16002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l" defTabSz="977900">
            <a:lnSpc>
              <a:spcPct val="90000"/>
            </a:lnSpc>
            <a:spcBef>
              <a:spcPct val="0"/>
            </a:spcBef>
            <a:spcAft>
              <a:spcPct val="35000"/>
            </a:spcAft>
            <a:buNone/>
          </a:pPr>
          <a:r>
            <a:rPr lang="en-US" altLang="zh-CN" sz="2200" b="1" kern="1200" dirty="0">
              <a:solidFill>
                <a:schemeClr val="bg1"/>
              </a:solidFill>
              <a:latin typeface="宋体" panose="02010600030101010101" pitchFamily="2" charset="-122"/>
              <a:ea typeface="宋体" panose="02010600030101010101" pitchFamily="2" charset="-122"/>
            </a:rPr>
            <a:t>5. </a:t>
          </a:r>
          <a:r>
            <a:rPr lang="zh-CN" altLang="zh-CN" sz="2200" b="1" kern="1200" dirty="0">
              <a:solidFill>
                <a:schemeClr val="bg1"/>
              </a:solidFill>
              <a:latin typeface="宋体" panose="02010600030101010101" pitchFamily="2" charset="-122"/>
              <a:ea typeface="宋体" panose="02010600030101010101" pitchFamily="2" charset="-122"/>
            </a:rPr>
            <a:t>其它非功能需求</a:t>
          </a:r>
        </a:p>
        <a:p>
          <a:pPr marL="0" lvl="0" indent="0" defTabSz="977900">
            <a:lnSpc>
              <a:spcPct val="90000"/>
            </a:lnSpc>
            <a:spcBef>
              <a:spcPct val="0"/>
            </a:spcBef>
            <a:spcAft>
              <a:spcPct val="35000"/>
            </a:spcAft>
            <a:buNone/>
          </a:pPr>
          <a:r>
            <a:rPr lang="zh-CN" altLang="zh-CN" sz="2200" b="0" kern="1200" dirty="0">
              <a:solidFill>
                <a:schemeClr val="bg1"/>
              </a:solidFill>
              <a:latin typeface="宋体" panose="02010600030101010101" pitchFamily="2" charset="-122"/>
              <a:ea typeface="宋体" panose="02010600030101010101" pitchFamily="2" charset="-122"/>
            </a:rPr>
            <a:t>这部分列举出了所有非功能需求，而不是外部接口需求和限制，也不是约束。</a:t>
          </a:r>
        </a:p>
      </dsp:txBody>
      <dsp:txXfrm>
        <a:off x="57699" y="240958"/>
        <a:ext cx="5209908" cy="1506478"/>
      </dsp:txXfrm>
    </dsp:sp>
    <dsp:sp modelId="{536F5586-8B36-4D16-BDF4-A9954DAF67AE}">
      <dsp:nvSpPr>
        <dsp:cNvPr id="0" name=""/>
        <dsp:cNvSpPr/>
      </dsp:nvSpPr>
      <dsp:spPr>
        <a:xfrm>
          <a:off x="541195" y="1794306"/>
          <a:ext cx="520146" cy="1644175"/>
        </a:xfrm>
        <a:custGeom>
          <a:avLst/>
          <a:gdLst/>
          <a:ahLst/>
          <a:cxnLst/>
          <a:rect l="0" t="0" r="0" b="0"/>
          <a:pathLst>
            <a:path>
              <a:moveTo>
                <a:pt x="0" y="0"/>
              </a:moveTo>
              <a:lnTo>
                <a:pt x="0" y="1644175"/>
              </a:lnTo>
              <a:lnTo>
                <a:pt x="520146" y="164417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53735B-102B-4F12-840C-3B08B20923D5}">
      <dsp:nvSpPr>
        <dsp:cNvPr id="0" name=""/>
        <dsp:cNvSpPr/>
      </dsp:nvSpPr>
      <dsp:spPr>
        <a:xfrm>
          <a:off x="1061341" y="1948569"/>
          <a:ext cx="5233065" cy="29798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solidFill>
                <a:schemeClr val="tx1"/>
              </a:solidFill>
              <a:latin typeface="宋体" panose="02010600030101010101" pitchFamily="2" charset="-122"/>
              <a:ea typeface="宋体" panose="02010600030101010101" pitchFamily="2" charset="-122"/>
            </a:rPr>
            <a:t>5.1 </a:t>
          </a:r>
          <a:r>
            <a:rPr lang="zh-CN" altLang="zh-CN" sz="2000" b="1" kern="1200" dirty="0">
              <a:solidFill>
                <a:schemeClr val="tx1"/>
              </a:solidFill>
              <a:latin typeface="宋体" panose="02010600030101010101" pitchFamily="2" charset="-122"/>
              <a:ea typeface="宋体" panose="02010600030101010101" pitchFamily="2" charset="-122"/>
            </a:rPr>
            <a:t>性能需求</a:t>
          </a:r>
        </a:p>
        <a:p>
          <a:pPr marL="0" lvl="0" indent="0" defTabSz="889000">
            <a:spcBef>
              <a:spcPct val="0"/>
            </a:spcBef>
            <a:buNone/>
          </a:pPr>
          <a:r>
            <a:rPr lang="zh-CN" altLang="zh-CN" sz="2000" b="0" kern="1200" dirty="0">
              <a:solidFill>
                <a:srgbClr val="FF0000"/>
              </a:solidFill>
              <a:latin typeface="宋体" panose="02010600030101010101" pitchFamily="2" charset="-122"/>
              <a:ea typeface="宋体" panose="02010600030101010101" pitchFamily="2" charset="-122"/>
            </a:rPr>
            <a:t>阐述了不同的应用领域对产品性能的需求</a:t>
          </a:r>
          <a:r>
            <a:rPr lang="zh-CN" altLang="zh-CN" sz="2000" b="0" kern="1200" dirty="0">
              <a:solidFill>
                <a:schemeClr val="tx1"/>
              </a:solidFill>
              <a:latin typeface="宋体" panose="02010600030101010101" pitchFamily="2" charset="-122"/>
              <a:ea typeface="宋体" panose="02010600030101010101" pitchFamily="2" charset="-122"/>
            </a:rPr>
            <a:t>，并解释它们的原理以帮助开发人员作出合理的设计选择。 </a:t>
          </a:r>
          <a:endParaRPr lang="en-US" altLang="zh-CN" sz="2000" b="0" kern="1200" dirty="0">
            <a:solidFill>
              <a:schemeClr val="tx1"/>
            </a:solidFill>
            <a:latin typeface="宋体" panose="02010600030101010101" pitchFamily="2" charset="-122"/>
            <a:ea typeface="宋体" panose="02010600030101010101" pitchFamily="2" charset="-122"/>
          </a:endParaRPr>
        </a:p>
        <a:p>
          <a:pPr marL="0" lvl="0" indent="0" defTabSz="889000">
            <a:spcBef>
              <a:spcPct val="0"/>
            </a:spcBef>
            <a:buNone/>
          </a:pPr>
          <a:r>
            <a:rPr lang="zh-CN" altLang="en-US" sz="2000" kern="12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如：对数据库响应时间要求严格，那么，设计人员就会在多个地理位置放置多个镜像数据库服务器，或者设计非规范化关系数据库表，以便快速响应查询请求。</a:t>
          </a:r>
          <a:r>
            <a:rPr lang="en-US" altLang="zh-CN" sz="2000" kern="12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2000" b="0" kern="1200" dirty="0"/>
        </a:p>
      </dsp:txBody>
      <dsp:txXfrm>
        <a:off x="1148617" y="2035845"/>
        <a:ext cx="5058513" cy="280527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6A1706-DC1C-4A6F-9991-02C4C05731D7}">
      <dsp:nvSpPr>
        <dsp:cNvPr id="0" name=""/>
        <dsp:cNvSpPr/>
      </dsp:nvSpPr>
      <dsp:spPr>
        <a:xfrm>
          <a:off x="14425" y="408623"/>
          <a:ext cx="5327220" cy="5998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l" defTabSz="977900">
            <a:lnSpc>
              <a:spcPct val="90000"/>
            </a:lnSpc>
            <a:spcBef>
              <a:spcPct val="0"/>
            </a:spcBef>
            <a:spcAft>
              <a:spcPct val="35000"/>
            </a:spcAft>
            <a:buNone/>
          </a:pPr>
          <a:r>
            <a:rPr lang="en-US" altLang="zh-CN" sz="2200" b="1" kern="1200" dirty="0">
              <a:solidFill>
                <a:schemeClr val="bg1"/>
              </a:solidFill>
              <a:latin typeface="宋体" panose="02010600030101010101" pitchFamily="2" charset="-122"/>
              <a:ea typeface="宋体" panose="02010600030101010101" pitchFamily="2" charset="-122"/>
            </a:rPr>
            <a:t>5. </a:t>
          </a:r>
          <a:r>
            <a:rPr lang="zh-CN" altLang="zh-CN" sz="2200" b="1" kern="1200" dirty="0">
              <a:solidFill>
                <a:schemeClr val="bg1"/>
              </a:solidFill>
              <a:latin typeface="宋体" panose="02010600030101010101" pitchFamily="2" charset="-122"/>
              <a:ea typeface="宋体" panose="02010600030101010101" pitchFamily="2" charset="-122"/>
            </a:rPr>
            <a:t>其它非功能需求</a:t>
          </a:r>
        </a:p>
      </dsp:txBody>
      <dsp:txXfrm>
        <a:off x="31994" y="426192"/>
        <a:ext cx="5292082" cy="564707"/>
      </dsp:txXfrm>
    </dsp:sp>
    <dsp:sp modelId="{536F5586-8B36-4D16-BDF4-A9954DAF67AE}">
      <dsp:nvSpPr>
        <dsp:cNvPr id="0" name=""/>
        <dsp:cNvSpPr/>
      </dsp:nvSpPr>
      <dsp:spPr>
        <a:xfrm>
          <a:off x="547147" y="1008468"/>
          <a:ext cx="521246" cy="406643"/>
        </a:xfrm>
        <a:custGeom>
          <a:avLst/>
          <a:gdLst/>
          <a:ahLst/>
          <a:cxnLst/>
          <a:rect l="0" t="0" r="0" b="0"/>
          <a:pathLst>
            <a:path>
              <a:moveTo>
                <a:pt x="0" y="0"/>
              </a:moveTo>
              <a:lnTo>
                <a:pt x="0" y="406643"/>
              </a:lnTo>
              <a:lnTo>
                <a:pt x="521246" y="40664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53735B-102B-4F12-840C-3B08B20923D5}">
      <dsp:nvSpPr>
        <dsp:cNvPr id="0" name=""/>
        <dsp:cNvSpPr/>
      </dsp:nvSpPr>
      <dsp:spPr>
        <a:xfrm>
          <a:off x="1068394" y="1181706"/>
          <a:ext cx="5876727" cy="46681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altLang="zh-CN" sz="2000" b="0" kern="1200" dirty="0"/>
            <a:t>……</a:t>
          </a:r>
          <a:endParaRPr lang="zh-CN" altLang="en-US" sz="2000" b="0" kern="1200" dirty="0"/>
        </a:p>
      </dsp:txBody>
      <dsp:txXfrm>
        <a:off x="1082066" y="1195378"/>
        <a:ext cx="5849383" cy="439468"/>
      </dsp:txXfrm>
    </dsp:sp>
    <dsp:sp modelId="{489765B8-C366-4567-A5D2-67D7F7CD8BB4}">
      <dsp:nvSpPr>
        <dsp:cNvPr id="0" name=""/>
        <dsp:cNvSpPr/>
      </dsp:nvSpPr>
      <dsp:spPr>
        <a:xfrm>
          <a:off x="547147" y="1008468"/>
          <a:ext cx="521246" cy="2278569"/>
        </a:xfrm>
        <a:custGeom>
          <a:avLst/>
          <a:gdLst/>
          <a:ahLst/>
          <a:cxnLst/>
          <a:rect l="0" t="0" r="0" b="0"/>
          <a:pathLst>
            <a:path>
              <a:moveTo>
                <a:pt x="0" y="0"/>
              </a:moveTo>
              <a:lnTo>
                <a:pt x="0" y="2278569"/>
              </a:lnTo>
              <a:lnTo>
                <a:pt x="521246" y="22785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FD8D27-9029-4471-9CA3-B973629A44ED}">
      <dsp:nvSpPr>
        <dsp:cNvPr id="0" name=""/>
        <dsp:cNvSpPr/>
      </dsp:nvSpPr>
      <dsp:spPr>
        <a:xfrm>
          <a:off x="1068394" y="1821756"/>
          <a:ext cx="5876815" cy="293056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solidFill>
                <a:schemeClr val="tx1"/>
              </a:solidFill>
              <a:latin typeface="宋体" panose="02010600030101010101" pitchFamily="2" charset="-122"/>
              <a:ea typeface="宋体" panose="02010600030101010101" pitchFamily="2" charset="-122"/>
            </a:rPr>
            <a:t>5.2 </a:t>
          </a:r>
          <a:r>
            <a:rPr lang="zh-CN" altLang="zh-CN" sz="2000" b="1" kern="1200" dirty="0">
              <a:solidFill>
                <a:schemeClr val="tx1"/>
              </a:solidFill>
              <a:latin typeface="宋体" panose="02010600030101010101" pitchFamily="2" charset="-122"/>
              <a:ea typeface="宋体" panose="02010600030101010101" pitchFamily="2" charset="-122"/>
            </a:rPr>
            <a:t>防护性需求</a:t>
          </a:r>
        </a:p>
        <a:p>
          <a:pPr marL="0" lvl="0" indent="0" defTabSz="889000">
            <a:spcBef>
              <a:spcPct val="0"/>
            </a:spcBef>
            <a:buNone/>
          </a:pPr>
          <a:r>
            <a:rPr lang="zh-CN" altLang="zh-CN" sz="2000" b="0" kern="1200" dirty="0">
              <a:solidFill>
                <a:srgbClr val="FF0000"/>
              </a:solidFill>
              <a:latin typeface="宋体" panose="02010600030101010101" pitchFamily="2" charset="-122"/>
              <a:ea typeface="宋体" panose="02010600030101010101" pitchFamily="2" charset="-122"/>
            </a:rPr>
            <a:t>详尽陈述与产品使用过程中可能发生的损失、破坏或危害相关的需求</a:t>
          </a:r>
          <a:r>
            <a:rPr lang="zh-CN" altLang="zh-CN" sz="2000" b="0" kern="1200" dirty="0">
              <a:solidFill>
                <a:schemeClr val="tx1"/>
              </a:solidFill>
              <a:latin typeface="宋体" panose="02010600030101010101" pitchFamily="2" charset="-122"/>
              <a:ea typeface="宋体" panose="02010600030101010101" pitchFamily="2" charset="-122"/>
            </a:rPr>
            <a:t>。定义必须采取的安全保护或动作，还有那些预防的潜在的危险动作。明确产品必须遵从的安全标准、策略或规则。一个安全设施需求的范例如下：“如果油箱的压力超过了规定的最大压力的</a:t>
          </a:r>
          <a:r>
            <a:rPr lang="en-US" altLang="zh-CN" sz="2000" b="0" kern="1200" dirty="0">
              <a:solidFill>
                <a:schemeClr val="tx1"/>
              </a:solidFill>
              <a:latin typeface="宋体" panose="02010600030101010101" pitchFamily="2" charset="-122"/>
              <a:ea typeface="宋体" panose="02010600030101010101" pitchFamily="2" charset="-122"/>
            </a:rPr>
            <a:t>95</a:t>
          </a:r>
          <a:r>
            <a:rPr lang="zh-CN" altLang="zh-CN" sz="2000" b="0" kern="1200" dirty="0">
              <a:solidFill>
                <a:schemeClr val="tx1"/>
              </a:solidFill>
              <a:latin typeface="宋体" panose="02010600030101010101" pitchFamily="2" charset="-122"/>
              <a:ea typeface="宋体" panose="02010600030101010101" pitchFamily="2" charset="-122"/>
            </a:rPr>
            <a:t>％，那么必须在</a:t>
          </a:r>
          <a:r>
            <a:rPr lang="en-US" altLang="zh-CN" sz="2000" b="0" kern="1200" dirty="0">
              <a:solidFill>
                <a:schemeClr val="tx1"/>
              </a:solidFill>
              <a:latin typeface="宋体" panose="02010600030101010101" pitchFamily="2" charset="-122"/>
              <a:ea typeface="宋体" panose="02010600030101010101" pitchFamily="2" charset="-122"/>
            </a:rPr>
            <a:t>1</a:t>
          </a:r>
          <a:r>
            <a:rPr lang="zh-CN" altLang="zh-CN" sz="2000" b="0" kern="1200" dirty="0">
              <a:solidFill>
                <a:schemeClr val="tx1"/>
              </a:solidFill>
              <a:latin typeface="宋体" panose="02010600030101010101" pitchFamily="2" charset="-122"/>
              <a:ea typeface="宋体" panose="02010600030101010101" pitchFamily="2" charset="-122"/>
            </a:rPr>
            <a:t>秒钟内终止操作”。</a:t>
          </a:r>
        </a:p>
        <a:p>
          <a:pPr marL="0" lvl="0" indent="0" defTabSz="889000">
            <a:spcBef>
              <a:spcPct val="0"/>
            </a:spcBef>
            <a:buNone/>
          </a:pPr>
          <a:endParaRPr lang="zh-CN" altLang="en-US" sz="2000" b="0" kern="1200" dirty="0"/>
        </a:p>
      </dsp:txBody>
      <dsp:txXfrm>
        <a:off x="1154227" y="1907589"/>
        <a:ext cx="5705149" cy="2758896"/>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6A1706-DC1C-4A6F-9991-02C4C05731D7}">
      <dsp:nvSpPr>
        <dsp:cNvPr id="0" name=""/>
        <dsp:cNvSpPr/>
      </dsp:nvSpPr>
      <dsp:spPr>
        <a:xfrm>
          <a:off x="14470" y="538405"/>
          <a:ext cx="5327220" cy="5998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l" defTabSz="977900">
            <a:lnSpc>
              <a:spcPct val="90000"/>
            </a:lnSpc>
            <a:spcBef>
              <a:spcPct val="0"/>
            </a:spcBef>
            <a:spcAft>
              <a:spcPct val="35000"/>
            </a:spcAft>
            <a:buNone/>
          </a:pPr>
          <a:r>
            <a:rPr lang="en-US" altLang="zh-CN" sz="2200" b="1" kern="1200" dirty="0">
              <a:solidFill>
                <a:schemeClr val="bg1"/>
              </a:solidFill>
              <a:latin typeface="宋体" panose="02010600030101010101" pitchFamily="2" charset="-122"/>
              <a:ea typeface="宋体" panose="02010600030101010101" pitchFamily="2" charset="-122"/>
            </a:rPr>
            <a:t>5. </a:t>
          </a:r>
          <a:r>
            <a:rPr lang="zh-CN" altLang="zh-CN" sz="2200" b="1" kern="1200" dirty="0">
              <a:solidFill>
                <a:schemeClr val="bg1"/>
              </a:solidFill>
              <a:latin typeface="宋体" panose="02010600030101010101" pitchFamily="2" charset="-122"/>
              <a:ea typeface="宋体" panose="02010600030101010101" pitchFamily="2" charset="-122"/>
            </a:rPr>
            <a:t>其它非功能需求</a:t>
          </a:r>
        </a:p>
      </dsp:txBody>
      <dsp:txXfrm>
        <a:off x="32039" y="555974"/>
        <a:ext cx="5292082" cy="564707"/>
      </dsp:txXfrm>
    </dsp:sp>
    <dsp:sp modelId="{536F5586-8B36-4D16-BDF4-A9954DAF67AE}">
      <dsp:nvSpPr>
        <dsp:cNvPr id="0" name=""/>
        <dsp:cNvSpPr/>
      </dsp:nvSpPr>
      <dsp:spPr>
        <a:xfrm>
          <a:off x="547192" y="1138251"/>
          <a:ext cx="521246" cy="406643"/>
        </a:xfrm>
        <a:custGeom>
          <a:avLst/>
          <a:gdLst/>
          <a:ahLst/>
          <a:cxnLst/>
          <a:rect l="0" t="0" r="0" b="0"/>
          <a:pathLst>
            <a:path>
              <a:moveTo>
                <a:pt x="0" y="0"/>
              </a:moveTo>
              <a:lnTo>
                <a:pt x="0" y="406643"/>
              </a:lnTo>
              <a:lnTo>
                <a:pt x="521246" y="40664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53735B-102B-4F12-840C-3B08B20923D5}">
      <dsp:nvSpPr>
        <dsp:cNvPr id="0" name=""/>
        <dsp:cNvSpPr/>
      </dsp:nvSpPr>
      <dsp:spPr>
        <a:xfrm>
          <a:off x="1068438" y="1311488"/>
          <a:ext cx="5876727" cy="46681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altLang="zh-CN" sz="2000" b="0" kern="1200" dirty="0"/>
            <a:t>……</a:t>
          </a:r>
          <a:endParaRPr lang="zh-CN" altLang="en-US" sz="2000" b="0" kern="1200" dirty="0"/>
        </a:p>
      </dsp:txBody>
      <dsp:txXfrm>
        <a:off x="1082110" y="1325160"/>
        <a:ext cx="5849383" cy="439468"/>
      </dsp:txXfrm>
    </dsp:sp>
    <dsp:sp modelId="{924564DF-1407-4D77-9E22-3F4E50ACFAB5}">
      <dsp:nvSpPr>
        <dsp:cNvPr id="0" name=""/>
        <dsp:cNvSpPr/>
      </dsp:nvSpPr>
      <dsp:spPr>
        <a:xfrm>
          <a:off x="547192" y="1138251"/>
          <a:ext cx="506700" cy="2185970"/>
        </a:xfrm>
        <a:custGeom>
          <a:avLst/>
          <a:gdLst/>
          <a:ahLst/>
          <a:cxnLst/>
          <a:rect l="0" t="0" r="0" b="0"/>
          <a:pathLst>
            <a:path>
              <a:moveTo>
                <a:pt x="0" y="0"/>
              </a:moveTo>
              <a:lnTo>
                <a:pt x="0" y="2185970"/>
              </a:lnTo>
              <a:lnTo>
                <a:pt x="506700" y="2185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2E51C5-6131-4E46-8260-7FE6BFD4C419}">
      <dsp:nvSpPr>
        <dsp:cNvPr id="0" name=""/>
        <dsp:cNvSpPr/>
      </dsp:nvSpPr>
      <dsp:spPr>
        <a:xfrm>
          <a:off x="1053892" y="1988722"/>
          <a:ext cx="5870984" cy="26709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solidFill>
                <a:schemeClr val="tx1"/>
              </a:solidFill>
              <a:latin typeface="宋体" panose="02010600030101010101" pitchFamily="2" charset="-122"/>
              <a:ea typeface="宋体" panose="02010600030101010101" pitchFamily="2" charset="-122"/>
            </a:rPr>
            <a:t>5.3 </a:t>
          </a:r>
          <a:r>
            <a:rPr lang="zh-CN" altLang="zh-CN" sz="2000" b="1" kern="1200" dirty="0">
              <a:solidFill>
                <a:schemeClr val="tx1"/>
              </a:solidFill>
              <a:latin typeface="宋体" panose="02010600030101010101" pitchFamily="2" charset="-122"/>
              <a:ea typeface="宋体" panose="02010600030101010101" pitchFamily="2" charset="-122"/>
            </a:rPr>
            <a:t>安全性需求</a:t>
          </a:r>
        </a:p>
        <a:p>
          <a:pPr marL="0" lvl="0" indent="0" defTabSz="889000">
            <a:spcBef>
              <a:spcPct val="0"/>
            </a:spcBef>
            <a:buNone/>
          </a:pPr>
          <a:r>
            <a:rPr lang="zh-CN" altLang="zh-CN" sz="2000" b="0" kern="1200" dirty="0">
              <a:solidFill>
                <a:srgbClr val="FF0000"/>
              </a:solidFill>
              <a:latin typeface="宋体" panose="02010600030101010101" pitchFamily="2" charset="-122"/>
              <a:ea typeface="宋体" panose="02010600030101010101" pitchFamily="2" charset="-122"/>
            </a:rPr>
            <a:t>详尽陈述与系统安全性、完整性或与私人问题相关的需求</a:t>
          </a:r>
          <a:r>
            <a:rPr lang="zh-CN" altLang="en-US" sz="2000" b="0" kern="1200" dirty="0">
              <a:solidFill>
                <a:schemeClr val="tx1"/>
              </a:solidFill>
              <a:latin typeface="宋体" panose="02010600030101010101" pitchFamily="2" charset="-122"/>
              <a:ea typeface="宋体" panose="02010600030101010101" pitchFamily="2" charset="-122"/>
            </a:rPr>
            <a:t>。这些问题将会影响到产品的使用和产品所创建或使用的数据的保护。定义用户身份确认或授权需求。明确产品必须满足的安全性或保密性策略。</a:t>
          </a:r>
          <a:r>
            <a:rPr lang="en-US" altLang="zh-CN" sz="2000" b="0" kern="1200" dirty="0">
              <a:solidFill>
                <a:schemeClr val="tx1"/>
              </a:solidFill>
              <a:latin typeface="宋体" panose="02010600030101010101" pitchFamily="2" charset="-122"/>
              <a:ea typeface="宋体" panose="02010600030101010101" pitchFamily="2" charset="-122"/>
            </a:rPr>
            <a:t> </a:t>
          </a:r>
          <a:endParaRPr lang="zh-CN" altLang="en-US" sz="2000" b="0" kern="1200" dirty="0">
            <a:solidFill>
              <a:schemeClr val="tx1"/>
            </a:solidFill>
            <a:latin typeface="宋体" panose="02010600030101010101" pitchFamily="2" charset="-122"/>
            <a:ea typeface="宋体" panose="02010600030101010101" pitchFamily="2" charset="-122"/>
          </a:endParaRPr>
        </a:p>
      </dsp:txBody>
      <dsp:txXfrm>
        <a:off x="1132123" y="2066953"/>
        <a:ext cx="5714522" cy="2514535"/>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6A1706-DC1C-4A6F-9991-02C4C05731D7}">
      <dsp:nvSpPr>
        <dsp:cNvPr id="0" name=""/>
        <dsp:cNvSpPr/>
      </dsp:nvSpPr>
      <dsp:spPr>
        <a:xfrm>
          <a:off x="12566" y="357773"/>
          <a:ext cx="4640475" cy="7577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l" defTabSz="977900">
            <a:lnSpc>
              <a:spcPct val="90000"/>
            </a:lnSpc>
            <a:spcBef>
              <a:spcPct val="0"/>
            </a:spcBef>
            <a:spcAft>
              <a:spcPct val="35000"/>
            </a:spcAft>
            <a:buNone/>
          </a:pPr>
          <a:r>
            <a:rPr lang="en-US" altLang="zh-CN" sz="2200" b="1" kern="1200" dirty="0">
              <a:solidFill>
                <a:schemeClr val="bg1"/>
              </a:solidFill>
              <a:latin typeface="宋体" panose="02010600030101010101" pitchFamily="2" charset="-122"/>
              <a:ea typeface="宋体" panose="02010600030101010101" pitchFamily="2" charset="-122"/>
            </a:rPr>
            <a:t>5. </a:t>
          </a:r>
          <a:r>
            <a:rPr lang="zh-CN" altLang="zh-CN" sz="2200" b="1" kern="1200" dirty="0">
              <a:solidFill>
                <a:schemeClr val="bg1"/>
              </a:solidFill>
              <a:latin typeface="宋体" panose="02010600030101010101" pitchFamily="2" charset="-122"/>
              <a:ea typeface="宋体" panose="02010600030101010101" pitchFamily="2" charset="-122"/>
            </a:rPr>
            <a:t>其它非功能需求</a:t>
          </a:r>
          <a:endParaRPr lang="en-US" altLang="zh-CN" sz="2200" b="0" kern="1200" dirty="0">
            <a:solidFill>
              <a:schemeClr val="bg1"/>
            </a:solidFill>
            <a:latin typeface="宋体" panose="02010600030101010101" pitchFamily="2" charset="-122"/>
            <a:ea typeface="宋体" panose="02010600030101010101" pitchFamily="2" charset="-122"/>
          </a:endParaRPr>
        </a:p>
      </dsp:txBody>
      <dsp:txXfrm>
        <a:off x="34759" y="379966"/>
        <a:ext cx="4596089" cy="713338"/>
      </dsp:txXfrm>
    </dsp:sp>
    <dsp:sp modelId="{536F5586-8B36-4D16-BDF4-A9954DAF67AE}">
      <dsp:nvSpPr>
        <dsp:cNvPr id="0" name=""/>
        <dsp:cNvSpPr/>
      </dsp:nvSpPr>
      <dsp:spPr>
        <a:xfrm>
          <a:off x="476613" y="1115497"/>
          <a:ext cx="454051" cy="450394"/>
        </a:xfrm>
        <a:custGeom>
          <a:avLst/>
          <a:gdLst/>
          <a:ahLst/>
          <a:cxnLst/>
          <a:rect l="0" t="0" r="0" b="0"/>
          <a:pathLst>
            <a:path>
              <a:moveTo>
                <a:pt x="0" y="0"/>
              </a:moveTo>
              <a:lnTo>
                <a:pt x="0" y="450394"/>
              </a:lnTo>
              <a:lnTo>
                <a:pt x="454051" y="45039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53735B-102B-4F12-840C-3B08B20923D5}">
      <dsp:nvSpPr>
        <dsp:cNvPr id="0" name=""/>
        <dsp:cNvSpPr/>
      </dsp:nvSpPr>
      <dsp:spPr>
        <a:xfrm>
          <a:off x="930665" y="1266402"/>
          <a:ext cx="5119144" cy="5989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solidFill>
                <a:schemeClr val="tx1"/>
              </a:solidFill>
              <a:latin typeface="宋体" panose="02010600030101010101" pitchFamily="2" charset="-122"/>
              <a:ea typeface="宋体" panose="02010600030101010101" pitchFamily="2" charset="-122"/>
            </a:rPr>
            <a:t>……</a:t>
          </a:r>
          <a:endParaRPr lang="zh-CN" altLang="en-US" sz="2000" b="0" kern="1200" dirty="0"/>
        </a:p>
      </dsp:txBody>
      <dsp:txXfrm>
        <a:off x="948208" y="1283945"/>
        <a:ext cx="5084058" cy="563892"/>
      </dsp:txXfrm>
    </dsp:sp>
    <dsp:sp modelId="{489765B8-C366-4567-A5D2-67D7F7CD8BB4}">
      <dsp:nvSpPr>
        <dsp:cNvPr id="0" name=""/>
        <dsp:cNvSpPr/>
      </dsp:nvSpPr>
      <dsp:spPr>
        <a:xfrm>
          <a:off x="476613" y="1115497"/>
          <a:ext cx="454051" cy="2359645"/>
        </a:xfrm>
        <a:custGeom>
          <a:avLst/>
          <a:gdLst/>
          <a:ahLst/>
          <a:cxnLst/>
          <a:rect l="0" t="0" r="0" b="0"/>
          <a:pathLst>
            <a:path>
              <a:moveTo>
                <a:pt x="0" y="0"/>
              </a:moveTo>
              <a:lnTo>
                <a:pt x="0" y="2359645"/>
              </a:lnTo>
              <a:lnTo>
                <a:pt x="454051" y="23596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FD8D27-9029-4471-9CA3-B973629A44ED}">
      <dsp:nvSpPr>
        <dsp:cNvPr id="0" name=""/>
        <dsp:cNvSpPr/>
      </dsp:nvSpPr>
      <dsp:spPr>
        <a:xfrm>
          <a:off x="930665" y="2016286"/>
          <a:ext cx="5119221" cy="291771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solidFill>
                <a:schemeClr val="tx1"/>
              </a:solidFill>
              <a:latin typeface="宋体" panose="02010600030101010101" pitchFamily="2" charset="-122"/>
              <a:ea typeface="宋体" panose="02010600030101010101" pitchFamily="2" charset="-122"/>
            </a:rPr>
            <a:t>5.4 </a:t>
          </a:r>
          <a:r>
            <a:rPr lang="zh-CN" altLang="zh-CN" sz="2000" b="1" kern="1200" dirty="0">
              <a:solidFill>
                <a:schemeClr val="tx1"/>
              </a:solidFill>
              <a:latin typeface="宋体" panose="02010600030101010101" pitchFamily="2" charset="-122"/>
              <a:ea typeface="宋体" panose="02010600030101010101" pitchFamily="2" charset="-122"/>
            </a:rPr>
            <a:t>软件质量属性</a:t>
          </a:r>
        </a:p>
        <a:p>
          <a:pPr marL="0" lvl="0" indent="0" defTabSz="889000">
            <a:spcBef>
              <a:spcPct val="0"/>
            </a:spcBef>
            <a:buNone/>
          </a:pPr>
          <a:r>
            <a:rPr lang="zh-CN" altLang="zh-CN" sz="2000" b="0" kern="1200" dirty="0">
              <a:solidFill>
                <a:srgbClr val="FF0000"/>
              </a:solidFill>
              <a:latin typeface="宋体" panose="02010600030101010101" pitchFamily="2" charset="-122"/>
              <a:ea typeface="宋体" panose="02010600030101010101" pitchFamily="2" charset="-122"/>
            </a:rPr>
            <a:t>详尽陈述与客户或开发人员至关重要的其它产品质量特性</a:t>
          </a:r>
          <a:r>
            <a:rPr lang="zh-CN" altLang="zh-CN" sz="2000" b="0" kern="1200" dirty="0">
              <a:solidFill>
                <a:schemeClr val="tx1"/>
              </a:solidFill>
              <a:latin typeface="宋体" panose="02010600030101010101" pitchFamily="2" charset="-122"/>
              <a:ea typeface="宋体" panose="02010600030101010101" pitchFamily="2" charset="-122"/>
            </a:rPr>
            <a:t>。这些特性必须是确定、定量的并可验证的。应该指明各种属性的相对优先级</a:t>
          </a:r>
          <a:r>
            <a:rPr lang="en-US" altLang="zh-CN" sz="2000" b="0" kern="1200" dirty="0">
              <a:solidFill>
                <a:schemeClr val="tx1"/>
              </a:solidFill>
              <a:latin typeface="宋体" panose="02010600030101010101" pitchFamily="2" charset="-122"/>
              <a:ea typeface="宋体" panose="02010600030101010101" pitchFamily="2" charset="-122"/>
            </a:rPr>
            <a:t>,</a:t>
          </a:r>
          <a:r>
            <a:rPr lang="zh-CN" altLang="zh-CN" sz="2000" b="0" kern="1200" dirty="0">
              <a:solidFill>
                <a:schemeClr val="tx1"/>
              </a:solidFill>
              <a:latin typeface="宋体" panose="02010600030101010101" pitchFamily="2" charset="-122"/>
              <a:ea typeface="宋体" panose="02010600030101010101" pitchFamily="2" charset="-122"/>
            </a:rPr>
            <a:t>至少应指明不同属性的相对侧重点，例如易用程度优于易学程度，或者可移植性优于有效性。 </a:t>
          </a:r>
        </a:p>
      </dsp:txBody>
      <dsp:txXfrm>
        <a:off x="1016122" y="2101743"/>
        <a:ext cx="4948307" cy="2746799"/>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6A1706-DC1C-4A6F-9991-02C4C05731D7}">
      <dsp:nvSpPr>
        <dsp:cNvPr id="0" name=""/>
        <dsp:cNvSpPr/>
      </dsp:nvSpPr>
      <dsp:spPr>
        <a:xfrm>
          <a:off x="13069" y="422586"/>
          <a:ext cx="4629116" cy="7558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l" defTabSz="977900">
            <a:lnSpc>
              <a:spcPct val="90000"/>
            </a:lnSpc>
            <a:spcBef>
              <a:spcPct val="0"/>
            </a:spcBef>
            <a:spcAft>
              <a:spcPct val="35000"/>
            </a:spcAft>
            <a:buNone/>
          </a:pPr>
          <a:r>
            <a:rPr lang="en-US" altLang="zh-CN" sz="2200" b="1" kern="1200" dirty="0">
              <a:solidFill>
                <a:schemeClr val="bg1"/>
              </a:solidFill>
              <a:latin typeface="宋体" panose="02010600030101010101" pitchFamily="2" charset="-122"/>
              <a:ea typeface="宋体" panose="02010600030101010101" pitchFamily="2" charset="-122"/>
            </a:rPr>
            <a:t>5. </a:t>
          </a:r>
          <a:r>
            <a:rPr lang="zh-CN" altLang="zh-CN" sz="2200" b="1" kern="1200" dirty="0">
              <a:solidFill>
                <a:schemeClr val="bg1"/>
              </a:solidFill>
              <a:latin typeface="宋体" panose="02010600030101010101" pitchFamily="2" charset="-122"/>
              <a:ea typeface="宋体" panose="02010600030101010101" pitchFamily="2" charset="-122"/>
            </a:rPr>
            <a:t>其它非功能需求</a:t>
          </a:r>
          <a:endParaRPr lang="en-US" altLang="zh-CN" sz="2200" b="0" kern="1200" dirty="0">
            <a:solidFill>
              <a:schemeClr val="bg1"/>
            </a:solidFill>
            <a:latin typeface="宋体" panose="02010600030101010101" pitchFamily="2" charset="-122"/>
            <a:ea typeface="宋体" panose="02010600030101010101" pitchFamily="2" charset="-122"/>
          </a:endParaRPr>
        </a:p>
      </dsp:txBody>
      <dsp:txXfrm>
        <a:off x="35208" y="444725"/>
        <a:ext cx="4584838" cy="711591"/>
      </dsp:txXfrm>
    </dsp:sp>
    <dsp:sp modelId="{536F5586-8B36-4D16-BDF4-A9954DAF67AE}">
      <dsp:nvSpPr>
        <dsp:cNvPr id="0" name=""/>
        <dsp:cNvSpPr/>
      </dsp:nvSpPr>
      <dsp:spPr>
        <a:xfrm>
          <a:off x="475981" y="1178455"/>
          <a:ext cx="452940" cy="449291"/>
        </a:xfrm>
        <a:custGeom>
          <a:avLst/>
          <a:gdLst/>
          <a:ahLst/>
          <a:cxnLst/>
          <a:rect l="0" t="0" r="0" b="0"/>
          <a:pathLst>
            <a:path>
              <a:moveTo>
                <a:pt x="0" y="0"/>
              </a:moveTo>
              <a:lnTo>
                <a:pt x="0" y="449291"/>
              </a:lnTo>
              <a:lnTo>
                <a:pt x="452940" y="44929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53735B-102B-4F12-840C-3B08B20923D5}">
      <dsp:nvSpPr>
        <dsp:cNvPr id="0" name=""/>
        <dsp:cNvSpPr/>
      </dsp:nvSpPr>
      <dsp:spPr>
        <a:xfrm>
          <a:off x="928921" y="1328991"/>
          <a:ext cx="5106612" cy="59751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solidFill>
                <a:schemeClr val="tx1"/>
              </a:solidFill>
              <a:latin typeface="宋体" panose="02010600030101010101" pitchFamily="2" charset="-122"/>
              <a:ea typeface="宋体" panose="02010600030101010101" pitchFamily="2" charset="-122"/>
            </a:rPr>
            <a:t>……</a:t>
          </a:r>
          <a:endParaRPr lang="zh-CN" altLang="en-US" sz="2000" b="0" kern="1200" dirty="0"/>
        </a:p>
      </dsp:txBody>
      <dsp:txXfrm>
        <a:off x="946422" y="1346492"/>
        <a:ext cx="5071610" cy="562510"/>
      </dsp:txXfrm>
    </dsp:sp>
    <dsp:sp modelId="{924564DF-1407-4D77-9E22-3F4E50ACFAB5}">
      <dsp:nvSpPr>
        <dsp:cNvPr id="0" name=""/>
        <dsp:cNvSpPr/>
      </dsp:nvSpPr>
      <dsp:spPr>
        <a:xfrm>
          <a:off x="475981" y="1178455"/>
          <a:ext cx="440299" cy="2326968"/>
        </a:xfrm>
        <a:custGeom>
          <a:avLst/>
          <a:gdLst/>
          <a:ahLst/>
          <a:cxnLst/>
          <a:rect l="0" t="0" r="0" b="0"/>
          <a:pathLst>
            <a:path>
              <a:moveTo>
                <a:pt x="0" y="0"/>
              </a:moveTo>
              <a:lnTo>
                <a:pt x="0" y="2326968"/>
              </a:lnTo>
              <a:lnTo>
                <a:pt x="440299" y="232696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2E51C5-6131-4E46-8260-7FE6BFD4C419}">
      <dsp:nvSpPr>
        <dsp:cNvPr id="0" name=""/>
        <dsp:cNvSpPr/>
      </dsp:nvSpPr>
      <dsp:spPr>
        <a:xfrm>
          <a:off x="916280" y="2109350"/>
          <a:ext cx="5120437" cy="27921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solidFill>
                <a:schemeClr val="tx1"/>
              </a:solidFill>
              <a:latin typeface="宋体" panose="02010600030101010101" pitchFamily="2" charset="-122"/>
              <a:ea typeface="宋体" panose="02010600030101010101" pitchFamily="2" charset="-122"/>
            </a:rPr>
            <a:t>5.5 </a:t>
          </a:r>
          <a:r>
            <a:rPr lang="zh-CN" altLang="zh-CN" sz="2000" b="1" kern="1200" dirty="0">
              <a:solidFill>
                <a:schemeClr val="tx1"/>
              </a:solidFill>
              <a:latin typeface="宋体" panose="02010600030101010101" pitchFamily="2" charset="-122"/>
              <a:ea typeface="宋体" panose="02010600030101010101" pitchFamily="2" charset="-122"/>
            </a:rPr>
            <a:t>业务规则</a:t>
          </a:r>
        </a:p>
        <a:p>
          <a:pPr marL="0" lvl="0" indent="0" defTabSz="889000">
            <a:spcBef>
              <a:spcPct val="0"/>
            </a:spcBef>
            <a:buNone/>
          </a:pPr>
          <a:r>
            <a:rPr lang="zh-CN" altLang="zh-CN" sz="2000" b="0" kern="1200" dirty="0">
              <a:solidFill>
                <a:srgbClr val="FF0000"/>
              </a:solidFill>
              <a:latin typeface="宋体" panose="02010600030101010101" pitchFamily="2" charset="-122"/>
              <a:ea typeface="宋体" panose="02010600030101010101" pitchFamily="2" charset="-122"/>
            </a:rPr>
            <a:t>列举出有关产品的所有操作规则</a:t>
          </a:r>
          <a:r>
            <a:rPr lang="zh-CN" altLang="zh-CN" sz="2000" b="0" kern="1200" dirty="0">
              <a:solidFill>
                <a:schemeClr val="tx1"/>
              </a:solidFill>
              <a:latin typeface="宋体" panose="02010600030101010101" pitchFamily="2" charset="-122"/>
              <a:ea typeface="宋体" panose="02010600030101010101" pitchFamily="2" charset="-122"/>
            </a:rPr>
            <a:t>，例如什么人在特定环境下可以进行何种操作。这些本身不是功能需求，但它们可以暗示某些功能需求执行这些规则。一个业务规则的范例如下：“只有持有管理员密码的用户才能执行</a:t>
          </a:r>
          <a:r>
            <a:rPr lang="en-US" altLang="zh-CN" sz="2000" b="0" kern="1200" dirty="0">
              <a:solidFill>
                <a:schemeClr val="tx1"/>
              </a:solidFill>
              <a:latin typeface="宋体" panose="02010600030101010101" pitchFamily="2" charset="-122"/>
              <a:ea typeface="宋体" panose="02010600030101010101" pitchFamily="2" charset="-122"/>
            </a:rPr>
            <a:t>$100.00</a:t>
          </a:r>
          <a:r>
            <a:rPr lang="zh-CN" altLang="zh-CN" sz="2000" b="0" kern="1200" dirty="0">
              <a:solidFill>
                <a:schemeClr val="tx1"/>
              </a:solidFill>
              <a:latin typeface="宋体" panose="02010600030101010101" pitchFamily="2" charset="-122"/>
              <a:ea typeface="宋体" panose="02010600030101010101" pitchFamily="2" charset="-122"/>
            </a:rPr>
            <a:t>或更大额的退款操作。”</a:t>
          </a:r>
          <a:endParaRPr lang="zh-CN" altLang="en-US" sz="2000" b="0"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dsp:txBody>
      <dsp:txXfrm>
        <a:off x="998059" y="2191129"/>
        <a:ext cx="4956879" cy="2628589"/>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6A1706-DC1C-4A6F-9991-02C4C05731D7}">
      <dsp:nvSpPr>
        <dsp:cNvPr id="0" name=""/>
        <dsp:cNvSpPr/>
      </dsp:nvSpPr>
      <dsp:spPr>
        <a:xfrm>
          <a:off x="13069" y="796610"/>
          <a:ext cx="4629116" cy="7558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l" defTabSz="977900">
            <a:lnSpc>
              <a:spcPct val="90000"/>
            </a:lnSpc>
            <a:spcBef>
              <a:spcPct val="0"/>
            </a:spcBef>
            <a:spcAft>
              <a:spcPct val="35000"/>
            </a:spcAft>
            <a:buNone/>
          </a:pPr>
          <a:r>
            <a:rPr lang="en-US" altLang="zh-CN" sz="2200" b="1" kern="1200" dirty="0">
              <a:solidFill>
                <a:schemeClr val="bg1"/>
              </a:solidFill>
              <a:latin typeface="宋体" panose="02010600030101010101" pitchFamily="2" charset="-122"/>
              <a:ea typeface="宋体" panose="02010600030101010101" pitchFamily="2" charset="-122"/>
              <a:cs typeface="宋体" panose="02010600030101010101" pitchFamily="2" charset="-122"/>
            </a:rPr>
            <a:t>6. </a:t>
          </a:r>
          <a:r>
            <a:rPr lang="zh-CN" altLang="en-US" sz="2200" b="1" kern="1200" dirty="0">
              <a:solidFill>
                <a:schemeClr val="bg1"/>
              </a:solidFill>
              <a:latin typeface="宋体" panose="02010600030101010101" pitchFamily="2" charset="-122"/>
              <a:ea typeface="宋体" panose="02010600030101010101" pitchFamily="2" charset="-122"/>
              <a:cs typeface="宋体" panose="02010600030101010101" pitchFamily="2" charset="-122"/>
            </a:rPr>
            <a:t>其它需求</a:t>
          </a:r>
          <a:endParaRPr lang="en-US" altLang="zh-CN" sz="2200" b="0" kern="1200" dirty="0">
            <a:solidFill>
              <a:schemeClr val="bg1"/>
            </a:solidFill>
            <a:latin typeface="宋体" panose="02010600030101010101" pitchFamily="2" charset="-122"/>
            <a:ea typeface="宋体" panose="02010600030101010101" pitchFamily="2" charset="-122"/>
          </a:endParaRPr>
        </a:p>
      </dsp:txBody>
      <dsp:txXfrm>
        <a:off x="35208" y="818749"/>
        <a:ext cx="4584838" cy="711591"/>
      </dsp:txXfrm>
    </dsp:sp>
    <dsp:sp modelId="{924564DF-1407-4D77-9E22-3F4E50ACFAB5}">
      <dsp:nvSpPr>
        <dsp:cNvPr id="0" name=""/>
        <dsp:cNvSpPr/>
      </dsp:nvSpPr>
      <dsp:spPr>
        <a:xfrm>
          <a:off x="475981" y="1552479"/>
          <a:ext cx="456038" cy="1561560"/>
        </a:xfrm>
        <a:custGeom>
          <a:avLst/>
          <a:gdLst/>
          <a:ahLst/>
          <a:cxnLst/>
          <a:rect l="0" t="0" r="0" b="0"/>
          <a:pathLst>
            <a:path>
              <a:moveTo>
                <a:pt x="0" y="0"/>
              </a:moveTo>
              <a:lnTo>
                <a:pt x="0" y="1561560"/>
              </a:lnTo>
              <a:lnTo>
                <a:pt x="456038" y="156156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2E51C5-6131-4E46-8260-7FE6BFD4C419}">
      <dsp:nvSpPr>
        <dsp:cNvPr id="0" name=""/>
        <dsp:cNvSpPr/>
      </dsp:nvSpPr>
      <dsp:spPr>
        <a:xfrm>
          <a:off x="932019" y="1717966"/>
          <a:ext cx="5120437" cy="27921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zh-CN" altLang="en-US" sz="2000" kern="1200" dirty="0">
              <a:solidFill>
                <a:srgbClr val="FF0000"/>
              </a:solidFill>
              <a:latin typeface="宋体" panose="02010600030101010101" pitchFamily="2" charset="-122"/>
              <a:ea typeface="宋体" panose="02010600030101010101" pitchFamily="2" charset="-122"/>
              <a:cs typeface="宋体" panose="02010600030101010101" pitchFamily="2" charset="-122"/>
            </a:rPr>
            <a:t>定义在软件需求规格说明的其它部分未出现的需求</a:t>
          </a:r>
          <a:r>
            <a:rPr lang="zh-CN" altLang="en-US" sz="2000" kern="1200" dirty="0">
              <a:solidFill>
                <a:schemeClr val="tx1"/>
              </a:solidFill>
              <a:latin typeface="宋体" panose="02010600030101010101" pitchFamily="2" charset="-122"/>
              <a:ea typeface="宋体" panose="02010600030101010101" pitchFamily="2" charset="-122"/>
              <a:cs typeface="宋体" panose="02010600030101010101" pitchFamily="2" charset="-122"/>
            </a:rPr>
            <a:t>，例如国际化需求或法律上的需求。还可以增加有关操作、管理和维护部分来完善产品安装、配置、启动和关闭、修复和容错，以及登录和监控操作等方面的需求。在模板中加入与项目相关的新部分。如果这一节的需求已经出现在其他小节，就将其省略。</a:t>
          </a:r>
          <a:endParaRPr lang="zh-CN" altLang="en-US" sz="2000" b="0"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dsp:txBody>
      <dsp:txXfrm>
        <a:off x="1013798" y="1799745"/>
        <a:ext cx="4956879" cy="2628589"/>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F1EA7C-DFDD-4ACA-8B3E-DA831E678E34}">
      <dsp:nvSpPr>
        <dsp:cNvPr id="0" name=""/>
        <dsp:cNvSpPr/>
      </dsp:nvSpPr>
      <dsp:spPr>
        <a:xfrm>
          <a:off x="0" y="0"/>
          <a:ext cx="8527207" cy="1628639"/>
        </a:xfrm>
        <a:prstGeom prst="roundRect">
          <a:avLst/>
        </a:prstGeom>
        <a:solidFill>
          <a:srgbClr val="4F81B9"/>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b="0" kern="1200" dirty="0">
              <a:latin typeface="宋体" panose="02010600030101010101" pitchFamily="2" charset="-122"/>
              <a:ea typeface="宋体" panose="02010600030101010101" pitchFamily="2" charset="-122"/>
              <a:cs typeface="宋体" panose="02010600030101010101" pitchFamily="2" charset="-122"/>
            </a:rPr>
            <a:t>附录</a:t>
          </a:r>
          <a:r>
            <a:rPr lang="en-US" altLang="zh-CN" sz="2000" b="0" kern="1200" dirty="0">
              <a:latin typeface="宋体" panose="02010600030101010101" pitchFamily="2" charset="-122"/>
              <a:ea typeface="宋体" panose="02010600030101010101" pitchFamily="2" charset="-122"/>
              <a:cs typeface="宋体" panose="02010600030101010101" pitchFamily="2" charset="-122"/>
            </a:rPr>
            <a:t>A</a:t>
          </a:r>
          <a:r>
            <a:rPr lang="zh-CN" altLang="en-US" sz="2000" b="0" kern="1200" dirty="0">
              <a:latin typeface="宋体" panose="02010600030101010101" pitchFamily="2" charset="-122"/>
              <a:ea typeface="宋体" panose="02010600030101010101" pitchFamily="2" charset="-122"/>
              <a:cs typeface="宋体" panose="02010600030101010101" pitchFamily="2" charset="-122"/>
            </a:rPr>
            <a:t>：词汇表</a:t>
          </a:r>
        </a:p>
        <a:p>
          <a:pPr marL="0" lvl="0" indent="0" algn="l" defTabSz="889000">
            <a:lnSpc>
              <a:spcPct val="90000"/>
            </a:lnSpc>
            <a:spcBef>
              <a:spcPct val="0"/>
            </a:spcBef>
            <a:spcAft>
              <a:spcPct val="35000"/>
            </a:spcAft>
            <a:buNone/>
          </a:pPr>
          <a:r>
            <a:rPr lang="zh-CN" altLang="en-US" sz="2000" kern="1200" dirty="0">
              <a:latin typeface="宋体" panose="02010600030101010101" pitchFamily="2" charset="-122"/>
              <a:ea typeface="宋体" panose="02010600030101010101" pitchFamily="2" charset="-122"/>
              <a:cs typeface="宋体" panose="02010600030101010101" pitchFamily="2" charset="-122"/>
            </a:rPr>
            <a:t>定义所有必要的术语，以便读者可以正确地解释软件需求规格说明，包括词头和缩写。你可能希望为整个公司创建一张跨越多项项目的词汇表，并且只包括特定于单一项目的软件需求规格说明中的术语。</a:t>
          </a:r>
          <a:endParaRPr lang="zh-CN" altLang="en-US" sz="2000" kern="1200" dirty="0"/>
        </a:p>
      </dsp:txBody>
      <dsp:txXfrm>
        <a:off x="79504" y="79504"/>
        <a:ext cx="8368199" cy="1469631"/>
      </dsp:txXfrm>
    </dsp:sp>
    <dsp:sp modelId="{2AEE5D4F-8476-4614-A4B1-3EFB2D7BEA1D}">
      <dsp:nvSpPr>
        <dsp:cNvPr id="0" name=""/>
        <dsp:cNvSpPr/>
      </dsp:nvSpPr>
      <dsp:spPr>
        <a:xfrm>
          <a:off x="0" y="1635664"/>
          <a:ext cx="8527207" cy="198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739" tIns="25400" rIns="142240" bIns="25400" numCol="1" spcCol="1270" anchor="t" anchorCtr="0">
          <a:noAutofit/>
        </a:bodyPr>
        <a:lstStyle/>
        <a:p>
          <a:pPr marL="228600" lvl="1" indent="-228600" algn="l" defTabSz="889000">
            <a:lnSpc>
              <a:spcPct val="90000"/>
            </a:lnSpc>
            <a:spcBef>
              <a:spcPct val="0"/>
            </a:spcBef>
            <a:spcAft>
              <a:spcPct val="20000"/>
            </a:spcAft>
            <a:buChar char="•"/>
          </a:pPr>
          <a:endParaRPr lang="zh-CN" altLang="en-US" sz="2000" kern="1200" dirty="0">
            <a:solidFill>
              <a:schemeClr val="bg1"/>
            </a:solidFill>
          </a:endParaRPr>
        </a:p>
      </dsp:txBody>
      <dsp:txXfrm>
        <a:off x="0" y="1635664"/>
        <a:ext cx="8527207" cy="198720"/>
      </dsp:txXfrm>
    </dsp:sp>
    <dsp:sp modelId="{342F84F4-F672-463C-B4AE-75A4F6D69F40}">
      <dsp:nvSpPr>
        <dsp:cNvPr id="0" name=""/>
        <dsp:cNvSpPr/>
      </dsp:nvSpPr>
      <dsp:spPr>
        <a:xfrm>
          <a:off x="0" y="1834384"/>
          <a:ext cx="8527207" cy="1628639"/>
        </a:xfrm>
        <a:prstGeom prst="roundRect">
          <a:avLst/>
        </a:prstGeom>
        <a:solidFill>
          <a:srgbClr val="4F81B9"/>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b="0" kern="1200" dirty="0">
              <a:latin typeface="宋体" panose="02010600030101010101" pitchFamily="2" charset="-122"/>
              <a:ea typeface="宋体" panose="02010600030101010101" pitchFamily="2" charset="-122"/>
              <a:cs typeface="宋体" panose="02010600030101010101" pitchFamily="2" charset="-122"/>
            </a:rPr>
            <a:t>附录</a:t>
          </a:r>
          <a:r>
            <a:rPr lang="en-US" altLang="zh-CN" sz="2000" b="0" kern="1200" dirty="0">
              <a:latin typeface="宋体" panose="02010600030101010101" pitchFamily="2" charset="-122"/>
              <a:ea typeface="宋体" panose="02010600030101010101" pitchFamily="2" charset="-122"/>
              <a:cs typeface="宋体" panose="02010600030101010101" pitchFamily="2" charset="-122"/>
            </a:rPr>
            <a:t>B</a:t>
          </a:r>
          <a:r>
            <a:rPr lang="zh-CN" altLang="en-US" sz="2000" b="0" kern="1200" dirty="0">
              <a:latin typeface="宋体" panose="02010600030101010101" pitchFamily="2" charset="-122"/>
              <a:ea typeface="宋体" panose="02010600030101010101" pitchFamily="2" charset="-122"/>
              <a:cs typeface="宋体" panose="02010600030101010101" pitchFamily="2" charset="-122"/>
            </a:rPr>
            <a:t>：分析模型</a:t>
          </a:r>
        </a:p>
        <a:p>
          <a:pPr marL="0" lvl="0" indent="0" algn="l" defTabSz="889000">
            <a:lnSpc>
              <a:spcPct val="90000"/>
            </a:lnSpc>
            <a:spcBef>
              <a:spcPct val="0"/>
            </a:spcBef>
            <a:spcAft>
              <a:spcPct val="35000"/>
            </a:spcAft>
            <a:buNone/>
          </a:pPr>
          <a:r>
            <a:rPr lang="zh-CN" altLang="en-US" sz="2000" kern="1200" dirty="0">
              <a:latin typeface="宋体" panose="02010600030101010101" pitchFamily="2" charset="-122"/>
              <a:ea typeface="宋体" panose="02010600030101010101" pitchFamily="2" charset="-122"/>
              <a:cs typeface="宋体" panose="02010600030101010101" pitchFamily="2" charset="-122"/>
            </a:rPr>
            <a:t>这个可选部分包括或涉及到相关的分析模型的位置，例如数据流程图、类图、状态转换图或实体</a:t>
          </a:r>
          <a:r>
            <a:rPr lang="en-US" altLang="zh-CN" sz="2000" kern="1200" dirty="0">
              <a:latin typeface="宋体" panose="02010600030101010101" pitchFamily="2" charset="-122"/>
              <a:ea typeface="宋体" panose="02010600030101010101" pitchFamily="2" charset="-122"/>
              <a:cs typeface="宋体" panose="02010600030101010101" pitchFamily="2" charset="-122"/>
            </a:rPr>
            <a:t>—</a:t>
          </a:r>
          <a:r>
            <a:rPr lang="zh-CN" altLang="en-US" sz="2000" kern="1200" dirty="0">
              <a:latin typeface="宋体" panose="02010600030101010101" pitchFamily="2" charset="-122"/>
              <a:ea typeface="宋体" panose="02010600030101010101" pitchFamily="2" charset="-122"/>
              <a:cs typeface="宋体" panose="02010600030101010101" pitchFamily="2" charset="-122"/>
            </a:rPr>
            <a:t>关系。</a:t>
          </a:r>
          <a:endParaRPr lang="zh-CN" altLang="en-US" sz="2000" kern="1200" dirty="0"/>
        </a:p>
      </dsp:txBody>
      <dsp:txXfrm>
        <a:off x="79504" y="1913888"/>
        <a:ext cx="8368199" cy="1469631"/>
      </dsp:txXfrm>
    </dsp:sp>
    <dsp:sp modelId="{087B640F-F9FE-49B2-80FB-A28E15478A90}">
      <dsp:nvSpPr>
        <dsp:cNvPr id="0" name=""/>
        <dsp:cNvSpPr/>
      </dsp:nvSpPr>
      <dsp:spPr>
        <a:xfrm>
          <a:off x="0" y="3463024"/>
          <a:ext cx="8527207" cy="198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739" tIns="25400" rIns="142240" bIns="25400" numCol="1" spcCol="1270" anchor="t" anchorCtr="0">
          <a:noAutofit/>
        </a:bodyPr>
        <a:lstStyle/>
        <a:p>
          <a:pPr marL="228600" lvl="1" indent="-228600" algn="l" defTabSz="889000">
            <a:lnSpc>
              <a:spcPct val="90000"/>
            </a:lnSpc>
            <a:spcBef>
              <a:spcPct val="0"/>
            </a:spcBef>
            <a:spcAft>
              <a:spcPct val="20000"/>
            </a:spcAft>
            <a:buChar char="•"/>
          </a:pPr>
          <a:endParaRPr lang="zh-CN" altLang="en-US" sz="2000" kern="1200" dirty="0">
            <a:solidFill>
              <a:schemeClr val="bg1"/>
            </a:solidFill>
          </a:endParaRPr>
        </a:p>
      </dsp:txBody>
      <dsp:txXfrm>
        <a:off x="0" y="3463024"/>
        <a:ext cx="8527207" cy="198720"/>
      </dsp:txXfrm>
    </dsp:sp>
    <dsp:sp modelId="{94D2D0DF-1B3B-43EF-B8ED-019E6002F814}">
      <dsp:nvSpPr>
        <dsp:cNvPr id="0" name=""/>
        <dsp:cNvSpPr/>
      </dsp:nvSpPr>
      <dsp:spPr>
        <a:xfrm>
          <a:off x="0" y="3661744"/>
          <a:ext cx="8527207" cy="1628639"/>
        </a:xfrm>
        <a:prstGeom prst="roundRect">
          <a:avLst/>
        </a:prstGeom>
        <a:solidFill>
          <a:srgbClr val="4F81B9"/>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b="0" kern="1200" dirty="0">
              <a:latin typeface="宋体" panose="02010600030101010101" pitchFamily="2" charset="-122"/>
              <a:ea typeface="宋体" panose="02010600030101010101" pitchFamily="2" charset="-122"/>
              <a:cs typeface="宋体" panose="02010600030101010101" pitchFamily="2" charset="-122"/>
            </a:rPr>
            <a:t>附录C：待确定问题的列表 </a:t>
          </a:r>
        </a:p>
        <a:p>
          <a:pPr marL="0" lvl="0" indent="0" algn="l" defTabSz="889000">
            <a:lnSpc>
              <a:spcPct val="90000"/>
            </a:lnSpc>
            <a:spcBef>
              <a:spcPct val="0"/>
            </a:spcBef>
            <a:spcAft>
              <a:spcPct val="35000"/>
            </a:spcAft>
            <a:buNone/>
          </a:pPr>
          <a:r>
            <a:rPr lang="zh-CN" altLang="en-US" sz="2000" kern="1200" dirty="0">
              <a:latin typeface="宋体" panose="02010600030101010101" pitchFamily="2" charset="-122"/>
              <a:ea typeface="宋体" panose="02010600030101010101" pitchFamily="2" charset="-122"/>
              <a:cs typeface="宋体" panose="02010600030101010101" pitchFamily="2" charset="-122"/>
            </a:rPr>
            <a:t>编辑一张在软件需求规格说明中待确定问题的列表，对表中每一表项都作了编号，以便于跟踪调查。</a:t>
          </a:r>
          <a:endParaRPr lang="zh-CN" altLang="en-US" sz="2000" kern="1200" dirty="0"/>
        </a:p>
      </dsp:txBody>
      <dsp:txXfrm>
        <a:off x="79504" y="3741248"/>
        <a:ext cx="8368199" cy="1469631"/>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3C8BC9-55B3-4B76-9C32-7F97B92CD76B}">
      <dsp:nvSpPr>
        <dsp:cNvPr id="0" name=""/>
        <dsp:cNvSpPr/>
      </dsp:nvSpPr>
      <dsp:spPr>
        <a:xfrm>
          <a:off x="0" y="511533"/>
          <a:ext cx="8128000" cy="756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AA6679-3D53-4CA8-8A03-4A1CD79AD673}">
      <dsp:nvSpPr>
        <dsp:cNvPr id="0" name=""/>
        <dsp:cNvSpPr/>
      </dsp:nvSpPr>
      <dsp:spPr>
        <a:xfrm>
          <a:off x="406400" y="68733"/>
          <a:ext cx="5689600" cy="88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333500">
            <a:lnSpc>
              <a:spcPct val="90000"/>
            </a:lnSpc>
            <a:spcBef>
              <a:spcPct val="0"/>
            </a:spcBef>
            <a:spcAft>
              <a:spcPct val="35000"/>
            </a:spcAft>
            <a:buNone/>
          </a:pPr>
          <a:r>
            <a:rPr lang="en-US" altLang="zh-CN" sz="3000" b="1" kern="1200" dirty="0">
              <a:solidFill>
                <a:schemeClr val="bg1"/>
              </a:solidFill>
              <a:latin typeface="微软雅黑" panose="020B0503020204020204" pitchFamily="34" charset="-122"/>
              <a:ea typeface="微软雅黑" panose="020B0503020204020204" pitchFamily="34" charset="-122"/>
            </a:rPr>
            <a:t>4.1</a:t>
          </a:r>
          <a:r>
            <a:rPr lang="zh-CN" altLang="en-US" sz="3000" b="1" kern="1200" dirty="0">
              <a:solidFill>
                <a:schemeClr val="bg1"/>
              </a:solidFill>
              <a:latin typeface="微软雅黑" panose="020B0503020204020204" pitchFamily="34" charset="-122"/>
              <a:ea typeface="微软雅黑" panose="020B0503020204020204" pitchFamily="34" charset="-122"/>
            </a:rPr>
            <a:t>、</a:t>
          </a:r>
          <a:r>
            <a:rPr lang="en-US" altLang="zh-CN" sz="3000" b="1" kern="1200" dirty="0">
              <a:solidFill>
                <a:schemeClr val="bg1"/>
              </a:solidFill>
              <a:latin typeface="微软雅黑" panose="020B0503020204020204" pitchFamily="34" charset="-122"/>
              <a:ea typeface="微软雅黑" panose="020B0503020204020204" pitchFamily="34" charset="-122"/>
            </a:rPr>
            <a:t> </a:t>
          </a:r>
          <a:r>
            <a:rPr lang="zh-CN" altLang="en-US" sz="3000" b="1" kern="1200" dirty="0">
              <a:solidFill>
                <a:schemeClr val="bg1"/>
              </a:solidFill>
              <a:latin typeface="微软雅黑" panose="020B0503020204020204" pitchFamily="34" charset="-122"/>
              <a:ea typeface="微软雅黑" panose="020B0503020204020204" pitchFamily="34" charset="-122"/>
            </a:rPr>
            <a:t>软件需求规格说明</a:t>
          </a:r>
          <a:endParaRPr lang="zh-CN" altLang="en-US" sz="3000" kern="1200" dirty="0">
            <a:solidFill>
              <a:schemeClr val="bg1"/>
            </a:solidFill>
          </a:endParaRPr>
        </a:p>
      </dsp:txBody>
      <dsp:txXfrm>
        <a:off x="449631" y="111964"/>
        <a:ext cx="5603138" cy="799138"/>
      </dsp:txXfrm>
    </dsp:sp>
    <dsp:sp modelId="{46099E72-7618-495E-8DB9-D38F8B4E8288}">
      <dsp:nvSpPr>
        <dsp:cNvPr id="0" name=""/>
        <dsp:cNvSpPr/>
      </dsp:nvSpPr>
      <dsp:spPr>
        <a:xfrm>
          <a:off x="0" y="1872333"/>
          <a:ext cx="8128000" cy="756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C447B2-A148-462A-9CFE-F4411CC9C9F3}">
      <dsp:nvSpPr>
        <dsp:cNvPr id="0" name=""/>
        <dsp:cNvSpPr/>
      </dsp:nvSpPr>
      <dsp:spPr>
        <a:xfrm>
          <a:off x="406400" y="1429533"/>
          <a:ext cx="5689600" cy="88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333500">
            <a:lnSpc>
              <a:spcPct val="90000"/>
            </a:lnSpc>
            <a:spcBef>
              <a:spcPct val="0"/>
            </a:spcBef>
            <a:spcAft>
              <a:spcPct val="35000"/>
            </a:spcAft>
            <a:buNone/>
          </a:pPr>
          <a:r>
            <a:rPr lang="en-US" altLang="zh-CN" sz="3000" b="1" kern="1200" dirty="0">
              <a:solidFill>
                <a:schemeClr val="bg1"/>
              </a:solidFill>
              <a:latin typeface="微软雅黑" panose="020B0503020204020204" pitchFamily="34" charset="-122"/>
              <a:ea typeface="微软雅黑" panose="020B0503020204020204" pitchFamily="34" charset="-122"/>
            </a:rPr>
            <a:t>4.2    </a:t>
          </a:r>
          <a:r>
            <a:rPr lang="zh-CN" altLang="en-US" sz="3000" b="1" kern="1200" dirty="0">
              <a:solidFill>
                <a:schemeClr val="bg1"/>
              </a:solidFill>
              <a:latin typeface="微软雅黑" panose="020B0503020204020204" pitchFamily="34" charset="-122"/>
              <a:ea typeface="微软雅黑" panose="020B0503020204020204" pitchFamily="34" charset="-122"/>
            </a:rPr>
            <a:t>软件需求规格说明模板</a:t>
          </a:r>
          <a:endParaRPr lang="zh-CN" altLang="en-US" sz="3000" kern="1200" dirty="0">
            <a:solidFill>
              <a:schemeClr val="bg1"/>
            </a:solidFill>
          </a:endParaRPr>
        </a:p>
      </dsp:txBody>
      <dsp:txXfrm>
        <a:off x="449631" y="1472764"/>
        <a:ext cx="5603138" cy="799138"/>
      </dsp:txXfrm>
    </dsp:sp>
    <dsp:sp modelId="{42895801-22B3-416F-9EF1-B49749D64261}">
      <dsp:nvSpPr>
        <dsp:cNvPr id="0" name=""/>
        <dsp:cNvSpPr/>
      </dsp:nvSpPr>
      <dsp:spPr>
        <a:xfrm>
          <a:off x="0" y="3233133"/>
          <a:ext cx="8128000" cy="756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A984DA-85FE-4570-A7C5-4B32A3C5A992}">
      <dsp:nvSpPr>
        <dsp:cNvPr id="0" name=""/>
        <dsp:cNvSpPr/>
      </dsp:nvSpPr>
      <dsp:spPr>
        <a:xfrm>
          <a:off x="406400" y="2790333"/>
          <a:ext cx="5689600" cy="88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333500">
            <a:lnSpc>
              <a:spcPct val="90000"/>
            </a:lnSpc>
            <a:spcBef>
              <a:spcPct val="0"/>
            </a:spcBef>
            <a:spcAft>
              <a:spcPct val="35000"/>
            </a:spcAft>
            <a:buNone/>
          </a:pPr>
          <a:r>
            <a:rPr lang="en-US" altLang="zh-CN" sz="3000" b="1" kern="1200" dirty="0">
              <a:solidFill>
                <a:srgbClr val="FFFF00"/>
              </a:solidFill>
              <a:latin typeface="微软雅黑" panose="020B0503020204020204" pitchFamily="34" charset="-122"/>
              <a:ea typeface="微软雅黑" panose="020B0503020204020204" pitchFamily="34" charset="-122"/>
            </a:rPr>
            <a:t>4.3    </a:t>
          </a:r>
          <a:r>
            <a:rPr lang="zh-CN" altLang="en-US" sz="3000" b="1" kern="1200" dirty="0">
              <a:solidFill>
                <a:srgbClr val="FFFF00"/>
              </a:solidFill>
              <a:latin typeface="微软雅黑" panose="020B0503020204020204" pitchFamily="34" charset="-122"/>
              <a:ea typeface="微软雅黑" panose="020B0503020204020204" pitchFamily="34" charset="-122"/>
            </a:rPr>
            <a:t>编写需求文档的原则</a:t>
          </a:r>
          <a:endParaRPr lang="zh-CN" altLang="en-US" sz="3000" kern="1200" dirty="0">
            <a:solidFill>
              <a:srgbClr val="FFFF00"/>
            </a:solidFill>
          </a:endParaRPr>
        </a:p>
      </dsp:txBody>
      <dsp:txXfrm>
        <a:off x="449631" y="2833564"/>
        <a:ext cx="5603138" cy="799138"/>
      </dsp:txXfrm>
    </dsp:sp>
    <dsp:sp modelId="{6E180239-A713-41CF-9C0F-CFF128EE14FC}">
      <dsp:nvSpPr>
        <dsp:cNvPr id="0" name=""/>
        <dsp:cNvSpPr/>
      </dsp:nvSpPr>
      <dsp:spPr>
        <a:xfrm>
          <a:off x="0" y="4593933"/>
          <a:ext cx="8128000" cy="756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7EDBA3-9F9F-4E0D-8FB1-A7300096FB3A}">
      <dsp:nvSpPr>
        <dsp:cNvPr id="0" name=""/>
        <dsp:cNvSpPr/>
      </dsp:nvSpPr>
      <dsp:spPr>
        <a:xfrm>
          <a:off x="406400" y="4151133"/>
          <a:ext cx="5689600" cy="88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333500">
            <a:lnSpc>
              <a:spcPct val="90000"/>
            </a:lnSpc>
            <a:spcBef>
              <a:spcPct val="0"/>
            </a:spcBef>
            <a:spcAft>
              <a:spcPct val="35000"/>
            </a:spcAft>
            <a:buNone/>
          </a:pPr>
          <a:r>
            <a:rPr lang="en-US" altLang="zh-CN" sz="3000" b="1" kern="1200" dirty="0">
              <a:latin typeface="微软雅黑" panose="020B0503020204020204" pitchFamily="34" charset="-122"/>
              <a:ea typeface="微软雅黑" panose="020B0503020204020204" pitchFamily="34" charset="-122"/>
            </a:rPr>
            <a:t>4.4    </a:t>
          </a:r>
          <a:r>
            <a:rPr lang="zh-CN" altLang="en-US" sz="3000" b="1" kern="1200" dirty="0">
              <a:latin typeface="微软雅黑" panose="020B0503020204020204" pitchFamily="34" charset="-122"/>
              <a:ea typeface="微软雅黑" panose="020B0503020204020204" pitchFamily="34" charset="-122"/>
            </a:rPr>
            <a:t>改进前后的需求示例</a:t>
          </a:r>
          <a:endParaRPr lang="zh-CN" altLang="en-US" sz="3000" kern="1200" dirty="0"/>
        </a:p>
      </dsp:txBody>
      <dsp:txXfrm>
        <a:off x="449631" y="4194364"/>
        <a:ext cx="5603138" cy="799138"/>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3C8BC9-55B3-4B76-9C32-7F97B92CD76B}">
      <dsp:nvSpPr>
        <dsp:cNvPr id="0" name=""/>
        <dsp:cNvSpPr/>
      </dsp:nvSpPr>
      <dsp:spPr>
        <a:xfrm>
          <a:off x="0" y="511533"/>
          <a:ext cx="8128000" cy="756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AA6679-3D53-4CA8-8A03-4A1CD79AD673}">
      <dsp:nvSpPr>
        <dsp:cNvPr id="0" name=""/>
        <dsp:cNvSpPr/>
      </dsp:nvSpPr>
      <dsp:spPr>
        <a:xfrm>
          <a:off x="406400" y="68733"/>
          <a:ext cx="5689600" cy="88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333500">
            <a:lnSpc>
              <a:spcPct val="90000"/>
            </a:lnSpc>
            <a:spcBef>
              <a:spcPct val="0"/>
            </a:spcBef>
            <a:spcAft>
              <a:spcPct val="35000"/>
            </a:spcAft>
            <a:buNone/>
          </a:pPr>
          <a:r>
            <a:rPr lang="en-US" altLang="zh-CN" sz="3000" b="1" kern="1200" dirty="0">
              <a:solidFill>
                <a:schemeClr val="bg1"/>
              </a:solidFill>
              <a:latin typeface="微软雅黑" panose="020B0503020204020204" pitchFamily="34" charset="-122"/>
              <a:ea typeface="微软雅黑" panose="020B0503020204020204" pitchFamily="34" charset="-122"/>
            </a:rPr>
            <a:t>4.1</a:t>
          </a:r>
          <a:r>
            <a:rPr lang="zh-CN" altLang="en-US" sz="3000" b="1" kern="1200" dirty="0">
              <a:solidFill>
                <a:schemeClr val="bg1"/>
              </a:solidFill>
              <a:latin typeface="微软雅黑" panose="020B0503020204020204" pitchFamily="34" charset="-122"/>
              <a:ea typeface="微软雅黑" panose="020B0503020204020204" pitchFamily="34" charset="-122"/>
            </a:rPr>
            <a:t>、</a:t>
          </a:r>
          <a:r>
            <a:rPr lang="en-US" altLang="zh-CN" sz="3000" b="1" kern="1200" dirty="0">
              <a:solidFill>
                <a:schemeClr val="bg1"/>
              </a:solidFill>
              <a:latin typeface="微软雅黑" panose="020B0503020204020204" pitchFamily="34" charset="-122"/>
              <a:ea typeface="微软雅黑" panose="020B0503020204020204" pitchFamily="34" charset="-122"/>
            </a:rPr>
            <a:t> </a:t>
          </a:r>
          <a:r>
            <a:rPr lang="zh-CN" altLang="en-US" sz="3000" b="1" kern="1200" dirty="0">
              <a:solidFill>
                <a:schemeClr val="bg1"/>
              </a:solidFill>
              <a:latin typeface="微软雅黑" panose="020B0503020204020204" pitchFamily="34" charset="-122"/>
              <a:ea typeface="微软雅黑" panose="020B0503020204020204" pitchFamily="34" charset="-122"/>
            </a:rPr>
            <a:t>软件需求规格说明</a:t>
          </a:r>
          <a:endParaRPr lang="zh-CN" altLang="en-US" sz="3000" kern="1200" dirty="0">
            <a:solidFill>
              <a:schemeClr val="bg1"/>
            </a:solidFill>
          </a:endParaRPr>
        </a:p>
      </dsp:txBody>
      <dsp:txXfrm>
        <a:off x="449631" y="111964"/>
        <a:ext cx="5603138" cy="799138"/>
      </dsp:txXfrm>
    </dsp:sp>
    <dsp:sp modelId="{46099E72-7618-495E-8DB9-D38F8B4E8288}">
      <dsp:nvSpPr>
        <dsp:cNvPr id="0" name=""/>
        <dsp:cNvSpPr/>
      </dsp:nvSpPr>
      <dsp:spPr>
        <a:xfrm>
          <a:off x="0" y="1872333"/>
          <a:ext cx="8128000" cy="756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C447B2-A148-462A-9CFE-F4411CC9C9F3}">
      <dsp:nvSpPr>
        <dsp:cNvPr id="0" name=""/>
        <dsp:cNvSpPr/>
      </dsp:nvSpPr>
      <dsp:spPr>
        <a:xfrm>
          <a:off x="406400" y="1429533"/>
          <a:ext cx="5689600" cy="88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333500">
            <a:lnSpc>
              <a:spcPct val="90000"/>
            </a:lnSpc>
            <a:spcBef>
              <a:spcPct val="0"/>
            </a:spcBef>
            <a:spcAft>
              <a:spcPct val="35000"/>
            </a:spcAft>
            <a:buNone/>
          </a:pPr>
          <a:r>
            <a:rPr lang="en-US" altLang="zh-CN" sz="3000" b="1" kern="1200" dirty="0">
              <a:solidFill>
                <a:schemeClr val="bg1"/>
              </a:solidFill>
              <a:latin typeface="微软雅黑" panose="020B0503020204020204" pitchFamily="34" charset="-122"/>
              <a:ea typeface="微软雅黑" panose="020B0503020204020204" pitchFamily="34" charset="-122"/>
            </a:rPr>
            <a:t>4.2    </a:t>
          </a:r>
          <a:r>
            <a:rPr lang="zh-CN" altLang="en-US" sz="3000" b="1" kern="1200" dirty="0">
              <a:solidFill>
                <a:schemeClr val="bg1"/>
              </a:solidFill>
              <a:latin typeface="微软雅黑" panose="020B0503020204020204" pitchFamily="34" charset="-122"/>
              <a:ea typeface="微软雅黑" panose="020B0503020204020204" pitchFamily="34" charset="-122"/>
            </a:rPr>
            <a:t>软件需求规格说明模板</a:t>
          </a:r>
          <a:endParaRPr lang="zh-CN" altLang="en-US" sz="3000" kern="1200" dirty="0">
            <a:solidFill>
              <a:schemeClr val="bg1"/>
            </a:solidFill>
          </a:endParaRPr>
        </a:p>
      </dsp:txBody>
      <dsp:txXfrm>
        <a:off x="449631" y="1472764"/>
        <a:ext cx="5603138" cy="799138"/>
      </dsp:txXfrm>
    </dsp:sp>
    <dsp:sp modelId="{42895801-22B3-416F-9EF1-B49749D64261}">
      <dsp:nvSpPr>
        <dsp:cNvPr id="0" name=""/>
        <dsp:cNvSpPr/>
      </dsp:nvSpPr>
      <dsp:spPr>
        <a:xfrm>
          <a:off x="0" y="3233133"/>
          <a:ext cx="8128000" cy="756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A984DA-85FE-4570-A7C5-4B32A3C5A992}">
      <dsp:nvSpPr>
        <dsp:cNvPr id="0" name=""/>
        <dsp:cNvSpPr/>
      </dsp:nvSpPr>
      <dsp:spPr>
        <a:xfrm>
          <a:off x="406400" y="2790333"/>
          <a:ext cx="5689600" cy="88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333500">
            <a:lnSpc>
              <a:spcPct val="90000"/>
            </a:lnSpc>
            <a:spcBef>
              <a:spcPct val="0"/>
            </a:spcBef>
            <a:spcAft>
              <a:spcPct val="35000"/>
            </a:spcAft>
            <a:buNone/>
          </a:pPr>
          <a:r>
            <a:rPr lang="en-US" altLang="zh-CN" sz="3000" b="1" kern="1200" dirty="0">
              <a:latin typeface="微软雅黑" panose="020B0503020204020204" pitchFamily="34" charset="-122"/>
              <a:ea typeface="微软雅黑" panose="020B0503020204020204" pitchFamily="34" charset="-122"/>
            </a:rPr>
            <a:t>4.3    </a:t>
          </a:r>
          <a:r>
            <a:rPr lang="zh-CN" altLang="en-US" sz="3000" b="1" kern="1200" dirty="0">
              <a:latin typeface="微软雅黑" panose="020B0503020204020204" pitchFamily="34" charset="-122"/>
              <a:ea typeface="微软雅黑" panose="020B0503020204020204" pitchFamily="34" charset="-122"/>
            </a:rPr>
            <a:t>编写需求文档的原则</a:t>
          </a:r>
          <a:endParaRPr lang="zh-CN" altLang="en-US" sz="3000" kern="1200" dirty="0"/>
        </a:p>
      </dsp:txBody>
      <dsp:txXfrm>
        <a:off x="449631" y="2833564"/>
        <a:ext cx="5603138" cy="799138"/>
      </dsp:txXfrm>
    </dsp:sp>
    <dsp:sp modelId="{6E180239-A713-41CF-9C0F-CFF128EE14FC}">
      <dsp:nvSpPr>
        <dsp:cNvPr id="0" name=""/>
        <dsp:cNvSpPr/>
      </dsp:nvSpPr>
      <dsp:spPr>
        <a:xfrm>
          <a:off x="0" y="4593933"/>
          <a:ext cx="8128000" cy="756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7EDBA3-9F9F-4E0D-8FB1-A7300096FB3A}">
      <dsp:nvSpPr>
        <dsp:cNvPr id="0" name=""/>
        <dsp:cNvSpPr/>
      </dsp:nvSpPr>
      <dsp:spPr>
        <a:xfrm>
          <a:off x="406400" y="4151133"/>
          <a:ext cx="5689600" cy="88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333500">
            <a:lnSpc>
              <a:spcPct val="90000"/>
            </a:lnSpc>
            <a:spcBef>
              <a:spcPct val="0"/>
            </a:spcBef>
            <a:spcAft>
              <a:spcPct val="35000"/>
            </a:spcAft>
            <a:buNone/>
          </a:pPr>
          <a:r>
            <a:rPr lang="en-US" altLang="zh-CN" sz="3000" b="1" kern="1200" dirty="0">
              <a:solidFill>
                <a:srgbClr val="FFFF00"/>
              </a:solidFill>
              <a:latin typeface="微软雅黑" panose="020B0503020204020204" pitchFamily="34" charset="-122"/>
              <a:ea typeface="微软雅黑" panose="020B0503020204020204" pitchFamily="34" charset="-122"/>
            </a:rPr>
            <a:t>4.4    </a:t>
          </a:r>
          <a:r>
            <a:rPr lang="zh-CN" altLang="en-US" sz="3000" b="1" kern="1200" dirty="0">
              <a:solidFill>
                <a:srgbClr val="FFFF00"/>
              </a:solidFill>
              <a:latin typeface="微软雅黑" panose="020B0503020204020204" pitchFamily="34" charset="-122"/>
              <a:ea typeface="微软雅黑" panose="020B0503020204020204" pitchFamily="34" charset="-122"/>
            </a:rPr>
            <a:t>改进前后的需求示例</a:t>
          </a:r>
          <a:endParaRPr lang="zh-CN" altLang="en-US" sz="3000" kern="1200" dirty="0">
            <a:solidFill>
              <a:srgbClr val="FFFF00"/>
            </a:solidFill>
          </a:endParaRPr>
        </a:p>
      </dsp:txBody>
      <dsp:txXfrm>
        <a:off x="449631" y="4194364"/>
        <a:ext cx="5603138" cy="7991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8342F-F948-4F65-AC62-22E2A5FA53BC}">
      <dsp:nvSpPr>
        <dsp:cNvPr id="0" name=""/>
        <dsp:cNvSpPr/>
      </dsp:nvSpPr>
      <dsp:spPr>
        <a:xfrm>
          <a:off x="0" y="546547"/>
          <a:ext cx="9043497" cy="1216800"/>
        </a:xfrm>
        <a:prstGeom prst="roundRect">
          <a:avLst/>
        </a:prstGeom>
        <a:solidFill>
          <a:schemeClr val="accent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en-US" altLang="zh-CN" sz="24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1</a:t>
          </a:r>
          <a:r>
            <a:rPr lang="zh-CN" altLang="en-US" sz="24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400" b="1" kern="1200" dirty="0">
              <a:solidFill>
                <a:srgbClr val="FF0000"/>
              </a:solidFill>
              <a:latin typeface="宋体" panose="02010600030101010101" pitchFamily="2" charset="-122"/>
              <a:ea typeface="宋体" panose="02010600030101010101" pitchFamily="2" charset="-122"/>
              <a:cs typeface="宋体" panose="02010600030101010101" pitchFamily="2" charset="-122"/>
            </a:rPr>
            <a:t>文档</a:t>
          </a:r>
          <a:r>
            <a:rPr lang="zh-CN" altLang="en-US" sz="24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：用结构合理的自然语言来精心编写需求的文本型文档。</a:t>
          </a:r>
          <a:endParaRPr lang="zh-CN" altLang="en-US" sz="2400" kern="1200" dirty="0">
            <a:solidFill>
              <a:schemeClr val="tx1"/>
            </a:solidFill>
          </a:endParaRPr>
        </a:p>
      </dsp:txBody>
      <dsp:txXfrm>
        <a:off x="59399" y="605946"/>
        <a:ext cx="8924699" cy="1098002"/>
      </dsp:txXfrm>
    </dsp:sp>
    <dsp:sp modelId="{E8FEA2C1-54B1-4654-9D9B-45B07520DE14}">
      <dsp:nvSpPr>
        <dsp:cNvPr id="0" name=""/>
        <dsp:cNvSpPr/>
      </dsp:nvSpPr>
      <dsp:spPr>
        <a:xfrm>
          <a:off x="0" y="1950547"/>
          <a:ext cx="9043497" cy="1216800"/>
        </a:xfrm>
        <a:prstGeom prst="roundRect">
          <a:avLst/>
        </a:prstGeom>
        <a:solidFill>
          <a:schemeClr val="accent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en-US" altLang="zh-CN" sz="24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2</a:t>
          </a:r>
          <a:r>
            <a:rPr lang="zh-CN" altLang="en-US" sz="24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400" b="1" kern="1200" dirty="0">
              <a:solidFill>
                <a:srgbClr val="FF0000"/>
              </a:solidFill>
              <a:latin typeface="宋体" panose="02010600030101010101" pitchFamily="2" charset="-122"/>
              <a:ea typeface="宋体" panose="02010600030101010101" pitchFamily="2" charset="-122"/>
              <a:cs typeface="宋体" panose="02010600030101010101" pitchFamily="2" charset="-122"/>
            </a:rPr>
            <a:t>建立图形化模型</a:t>
          </a:r>
          <a:r>
            <a:rPr lang="zh-CN" altLang="en-US" sz="24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，这些模型可以描绘转换过程、系统状态和它们之间的变化、数据关系、逻辑流以及这方面内容的视觉模型。 </a:t>
          </a:r>
          <a:endParaRPr lang="zh-CN" altLang="en-US" sz="2400" kern="1200" dirty="0">
            <a:solidFill>
              <a:schemeClr val="tx1"/>
            </a:solidFill>
          </a:endParaRPr>
        </a:p>
      </dsp:txBody>
      <dsp:txXfrm>
        <a:off x="59399" y="2009946"/>
        <a:ext cx="8924699" cy="1098002"/>
      </dsp:txXfrm>
    </dsp:sp>
    <dsp:sp modelId="{E950F6EF-A441-4777-931E-CBF6358A1AD4}">
      <dsp:nvSpPr>
        <dsp:cNvPr id="0" name=""/>
        <dsp:cNvSpPr/>
      </dsp:nvSpPr>
      <dsp:spPr>
        <a:xfrm>
          <a:off x="0" y="3354547"/>
          <a:ext cx="9043497" cy="1216800"/>
        </a:xfrm>
        <a:prstGeom prst="roundRect">
          <a:avLst/>
        </a:prstGeom>
        <a:solidFill>
          <a:schemeClr val="accent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en-US" altLang="zh-CN" sz="24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3</a:t>
          </a:r>
          <a:r>
            <a:rPr lang="zh-CN" altLang="en-US" sz="24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400" b="1" kern="1200" dirty="0">
              <a:solidFill>
                <a:srgbClr val="FF0000"/>
              </a:solidFill>
              <a:latin typeface="宋体" panose="02010600030101010101" pitchFamily="2" charset="-122"/>
              <a:ea typeface="宋体" panose="02010600030101010101" pitchFamily="2" charset="-122"/>
              <a:cs typeface="宋体" panose="02010600030101010101" pitchFamily="2" charset="-122"/>
            </a:rPr>
            <a:t>编写形式化规格说明</a:t>
          </a:r>
          <a:r>
            <a:rPr lang="zh-CN" altLang="en-US" sz="24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，这可以通过使用数学上精确的形式化逻辑语言来定义需求。</a:t>
          </a:r>
          <a:endParaRPr lang="zh-CN" altLang="en-US" sz="2400" kern="1200" dirty="0">
            <a:solidFill>
              <a:schemeClr val="tx1"/>
            </a:solidFill>
          </a:endParaRPr>
        </a:p>
      </dsp:txBody>
      <dsp:txXfrm>
        <a:off x="59399" y="3413946"/>
        <a:ext cx="8924699" cy="1098002"/>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DECBB-7529-4582-9F27-9E092BBDA551}">
      <dsp:nvSpPr>
        <dsp:cNvPr id="0" name=""/>
        <dsp:cNvSpPr/>
      </dsp:nvSpPr>
      <dsp:spPr>
        <a:xfrm flipH="1">
          <a:off x="3547569" y="240"/>
          <a:ext cx="5321354" cy="938621"/>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0" lang="zh-CN" altLang="en-US" sz="200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在瞬间这一时间概念上，计算机不能完成任何工作</a:t>
          </a:r>
          <a:endParaRPr lang="zh-CN" altLang="en-US" sz="2000" kern="1200" dirty="0">
            <a:solidFill>
              <a:schemeClr val="tx1"/>
            </a:solidFill>
          </a:endParaRPr>
        </a:p>
      </dsp:txBody>
      <dsp:txXfrm>
        <a:off x="3899552" y="117568"/>
        <a:ext cx="4969371" cy="703965"/>
      </dsp:txXfrm>
    </dsp:sp>
    <dsp:sp modelId="{46BAE518-0295-466D-AE18-AEFFDD8AEDFB}">
      <dsp:nvSpPr>
        <dsp:cNvPr id="0" name=""/>
        <dsp:cNvSpPr/>
      </dsp:nvSpPr>
      <dsp:spPr>
        <a:xfrm>
          <a:off x="0" y="240"/>
          <a:ext cx="3547569" cy="9386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kumimoji="0" lang="zh-CN" altLang="en-US" sz="240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该需求是不可行的</a:t>
          </a:r>
          <a:endParaRPr lang="zh-CN" altLang="en-US" sz="2400" kern="1200" dirty="0">
            <a:solidFill>
              <a:schemeClr val="bg1"/>
            </a:solidFill>
          </a:endParaRPr>
        </a:p>
      </dsp:txBody>
      <dsp:txXfrm>
        <a:off x="45820" y="46060"/>
        <a:ext cx="3455929" cy="846981"/>
      </dsp:txXfrm>
    </dsp:sp>
    <dsp:sp modelId="{65C5F4F9-8C68-4C57-B9CE-B5AE65E85F6F}">
      <dsp:nvSpPr>
        <dsp:cNvPr id="0" name=""/>
        <dsp:cNvSpPr/>
      </dsp:nvSpPr>
      <dsp:spPr>
        <a:xfrm flipH="1">
          <a:off x="3547569" y="1032724"/>
          <a:ext cx="5321354" cy="938621"/>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0" lang="zh-CN" altLang="en-US" sz="200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rPr>
            <a:t>没有说清状态切换的原因</a:t>
          </a:r>
          <a:endParaRPr lang="zh-CN" altLang="en-US" sz="2000" kern="1200" dirty="0"/>
        </a:p>
      </dsp:txBody>
      <dsp:txXfrm>
        <a:off x="3899552" y="1150052"/>
        <a:ext cx="4969371" cy="703965"/>
      </dsp:txXfrm>
    </dsp:sp>
    <dsp:sp modelId="{00E65406-FF43-4433-9BCA-A2B78A7D0902}">
      <dsp:nvSpPr>
        <dsp:cNvPr id="0" name=""/>
        <dsp:cNvSpPr/>
      </dsp:nvSpPr>
      <dsp:spPr>
        <a:xfrm>
          <a:off x="0" y="1032724"/>
          <a:ext cx="3547569" cy="9386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kumimoji="0" lang="zh-CN" altLang="en-US" sz="240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rPr>
            <a:t>该需求是不完整的</a:t>
          </a:r>
          <a:endParaRPr lang="zh-CN" altLang="en-US" sz="2400" kern="1200" dirty="0">
            <a:solidFill>
              <a:schemeClr val="bg1"/>
            </a:solidFill>
          </a:endParaRPr>
        </a:p>
      </dsp:txBody>
      <dsp:txXfrm>
        <a:off x="45820" y="1078544"/>
        <a:ext cx="3455929" cy="846981"/>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DECBB-7529-4582-9F27-9E092BBDA551}">
      <dsp:nvSpPr>
        <dsp:cNvPr id="0" name=""/>
        <dsp:cNvSpPr/>
      </dsp:nvSpPr>
      <dsp:spPr>
        <a:xfrm flipH="1">
          <a:off x="3511295" y="1122"/>
          <a:ext cx="5266944" cy="1114921"/>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0" lang="zh-CN" altLang="en-US" sz="200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rPr>
            <a:t>在文档中显示转变的范围是什么</a:t>
          </a:r>
          <a:r>
            <a:rPr kumimoji="0" lang="en-US" altLang="en-US" sz="200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rPr>
            <a:t>?</a:t>
          </a:r>
          <a:endParaRPr lang="zh-CN" altLang="en-US" sz="2000" kern="1200" dirty="0"/>
        </a:p>
        <a:p>
          <a:pPr marL="228600" lvl="1" indent="-228600" algn="l" defTabSz="889000">
            <a:lnSpc>
              <a:spcPct val="90000"/>
            </a:lnSpc>
            <a:spcBef>
              <a:spcPct val="0"/>
            </a:spcBef>
            <a:spcAft>
              <a:spcPct val="15000"/>
            </a:spcAft>
            <a:buChar char="•"/>
          </a:pPr>
          <a:r>
            <a:rPr kumimoji="0" lang="zh-CN" altLang="en-US" sz="200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rPr>
            <a:t>是所选的文本、整个文档或其它内容</a:t>
          </a:r>
          <a:r>
            <a:rPr kumimoji="0" lang="en-US" altLang="en-US" sz="200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rPr>
            <a:t>?</a:t>
          </a:r>
          <a:endParaRPr lang="zh-CN" altLang="en-US" sz="2000" kern="1200" dirty="0"/>
        </a:p>
      </dsp:txBody>
      <dsp:txXfrm>
        <a:off x="3929390" y="140487"/>
        <a:ext cx="4848849" cy="836191"/>
      </dsp:txXfrm>
    </dsp:sp>
    <dsp:sp modelId="{46BAE518-0295-466D-AE18-AEFFDD8AEDFB}">
      <dsp:nvSpPr>
        <dsp:cNvPr id="0" name=""/>
        <dsp:cNvSpPr/>
      </dsp:nvSpPr>
      <dsp:spPr>
        <a:xfrm>
          <a:off x="0" y="1122"/>
          <a:ext cx="3511296" cy="11149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kumimoji="0" lang="zh-CN" altLang="en-US" sz="240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rPr>
            <a:t>该需求存在一个不确定性问题</a:t>
          </a:r>
          <a:endParaRPr lang="zh-CN" altLang="en-US" sz="2400" kern="1200" dirty="0">
            <a:solidFill>
              <a:schemeClr val="bg1"/>
            </a:solidFill>
          </a:endParaRPr>
        </a:p>
      </dsp:txBody>
      <dsp:txXfrm>
        <a:off x="54426" y="55548"/>
        <a:ext cx="3402444" cy="1006069"/>
      </dsp:txXfrm>
    </dsp:sp>
    <dsp:sp modelId="{65C5F4F9-8C68-4C57-B9CE-B5AE65E85F6F}">
      <dsp:nvSpPr>
        <dsp:cNvPr id="0" name=""/>
        <dsp:cNvSpPr/>
      </dsp:nvSpPr>
      <dsp:spPr>
        <a:xfrm flipH="1">
          <a:off x="3512153" y="1227535"/>
          <a:ext cx="5261800" cy="1147365"/>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0" lang="zh-CN" altLang="en-US" sz="200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rPr>
            <a:t>“非打印”字符是指什么？</a:t>
          </a:r>
          <a:endParaRPr lang="zh-CN" altLang="en-US" sz="2000" kern="1200" dirty="0"/>
        </a:p>
        <a:p>
          <a:pPr marL="228600" lvl="1" indent="-228600" algn="l" defTabSz="889000">
            <a:lnSpc>
              <a:spcPct val="90000"/>
            </a:lnSpc>
            <a:spcBef>
              <a:spcPct val="0"/>
            </a:spcBef>
            <a:spcAft>
              <a:spcPct val="15000"/>
            </a:spcAft>
            <a:buChar char="•"/>
          </a:pPr>
          <a:r>
            <a:rPr kumimoji="0" lang="zh-CN" altLang="en-US" sz="200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rPr>
            <a:t>是隐藏文本、属性标记或者其它的控制字符</a:t>
          </a:r>
          <a:r>
            <a:rPr kumimoji="0" lang="en-US" altLang="en-US" sz="200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rPr>
            <a:t>?</a:t>
          </a:r>
          <a:endParaRPr lang="zh-CN" altLang="en-US" sz="2000" kern="1200" dirty="0"/>
        </a:p>
      </dsp:txBody>
      <dsp:txXfrm>
        <a:off x="3942415" y="1370956"/>
        <a:ext cx="4831538" cy="860523"/>
      </dsp:txXfrm>
    </dsp:sp>
    <dsp:sp modelId="{00E65406-FF43-4433-9BCA-A2B78A7D0902}">
      <dsp:nvSpPr>
        <dsp:cNvPr id="0" name=""/>
        <dsp:cNvSpPr/>
      </dsp:nvSpPr>
      <dsp:spPr>
        <a:xfrm>
          <a:off x="4286" y="1243758"/>
          <a:ext cx="3507867" cy="11149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kumimoji="0" lang="zh-CN" altLang="en-US" sz="240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rPr>
            <a:t>该需求是不可验证的</a:t>
          </a:r>
          <a:endParaRPr lang="zh-CN" altLang="en-US" sz="2400" kern="1200" dirty="0">
            <a:solidFill>
              <a:schemeClr val="bg1"/>
            </a:solidFill>
          </a:endParaRPr>
        </a:p>
      </dsp:txBody>
      <dsp:txXfrm>
        <a:off x="58712" y="1298184"/>
        <a:ext cx="3399015" cy="1006069"/>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EAE53-532E-4D8D-82C4-EA38931C8270}">
      <dsp:nvSpPr>
        <dsp:cNvPr id="0" name=""/>
        <dsp:cNvSpPr/>
      </dsp:nvSpPr>
      <dsp:spPr>
        <a:xfrm>
          <a:off x="-5012848" y="-768033"/>
          <a:ext cx="5969979" cy="5969979"/>
        </a:xfrm>
        <a:prstGeom prst="blockArc">
          <a:avLst>
            <a:gd name="adj1" fmla="val 18900000"/>
            <a:gd name="adj2" fmla="val 2700000"/>
            <a:gd name="adj3" fmla="val 362"/>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336572-A904-402B-AFD1-8B7D296288AD}">
      <dsp:nvSpPr>
        <dsp:cNvPr id="0" name=""/>
        <dsp:cNvSpPr/>
      </dsp:nvSpPr>
      <dsp:spPr>
        <a:xfrm>
          <a:off x="501191" y="340879"/>
          <a:ext cx="8896940" cy="68211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1427" tIns="50800" rIns="50800" bIns="50800" numCol="1" spcCol="1270" anchor="ctr" anchorCtr="0">
          <a:noAutofit/>
        </a:bodyPr>
        <a:lstStyle/>
        <a:p>
          <a:pPr marL="0" lvl="0" indent="0" algn="l" defTabSz="889000">
            <a:lnSpc>
              <a:spcPct val="90000"/>
            </a:lnSpc>
            <a:spcBef>
              <a:spcPct val="0"/>
            </a:spcBef>
            <a:spcAft>
              <a:spcPct val="35000"/>
            </a:spcAft>
            <a:buNone/>
          </a:pPr>
          <a:r>
            <a:rPr kumimoji="0" lang="zh-CN" altLang="en-US" sz="2000" i="0" u="none" strike="noStrike" kern="1200" cap="none" spc="0" normalizeH="0" baseline="0" noProof="1">
              <a:ln/>
              <a:effectLst/>
              <a:uLnTx/>
              <a:uFillTx/>
              <a:latin typeface="宋体" panose="02010600030101010101" pitchFamily="2" charset="-122"/>
              <a:ea typeface="宋体" panose="02010600030101010101" pitchFamily="2" charset="-122"/>
              <a:cs typeface="宋体" panose="02010600030101010101" pitchFamily="2" charset="-122"/>
            </a:rPr>
            <a:t>“迅速”这个词具有模糊性。</a:t>
          </a:r>
          <a:endParaRPr lang="zh-CN" altLang="en-US" sz="2000" kern="1200" dirty="0"/>
        </a:p>
      </dsp:txBody>
      <dsp:txXfrm>
        <a:off x="501191" y="340879"/>
        <a:ext cx="8896940" cy="682113"/>
      </dsp:txXfrm>
    </dsp:sp>
    <dsp:sp modelId="{FB17D3FB-946F-4CB1-A69B-077A348B7E0D}">
      <dsp:nvSpPr>
        <dsp:cNvPr id="0" name=""/>
        <dsp:cNvSpPr/>
      </dsp:nvSpPr>
      <dsp:spPr>
        <a:xfrm>
          <a:off x="74870" y="255615"/>
          <a:ext cx="852641" cy="852641"/>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AE7D859B-5130-4F68-A15F-F895D932597C}">
      <dsp:nvSpPr>
        <dsp:cNvPr id="0" name=""/>
        <dsp:cNvSpPr/>
      </dsp:nvSpPr>
      <dsp:spPr>
        <a:xfrm>
          <a:off x="892262" y="1364226"/>
          <a:ext cx="8505869" cy="68211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1427" tIns="50800" rIns="50800" bIns="50800" numCol="1" spcCol="1270" anchor="ctr" anchorCtr="0">
          <a:noAutofit/>
        </a:bodyPr>
        <a:lstStyle/>
        <a:p>
          <a:pPr marL="0" lvl="0" indent="0" algn="l" defTabSz="889000">
            <a:lnSpc>
              <a:spcPct val="90000"/>
            </a:lnSpc>
            <a:spcBef>
              <a:spcPct val="0"/>
            </a:spcBef>
            <a:spcAft>
              <a:spcPct val="35000"/>
            </a:spcAft>
            <a:buNone/>
          </a:pPr>
          <a:r>
            <a:rPr kumimoji="0" lang="zh-CN" altLang="en-US" sz="2000" i="0" u="none" strike="noStrike" kern="1200" cap="none" spc="0" normalizeH="0" baseline="0" noProof="1">
              <a:ln/>
              <a:effectLst/>
              <a:uLnTx/>
              <a:uFillTx/>
              <a:latin typeface="宋体" panose="02010600030101010101" pitchFamily="2" charset="-122"/>
              <a:ea typeface="宋体" panose="02010600030101010101" pitchFamily="2" charset="-122"/>
              <a:cs typeface="宋体" panose="02010600030101010101" pitchFamily="2" charset="-122"/>
            </a:rPr>
            <a:t>缺乏对出错报告内容的定义，表明该需求是不完整的，我们不清楚何时生成报告。</a:t>
          </a:r>
          <a:endParaRPr lang="zh-CN" altLang="en-US" sz="2000" kern="1200" dirty="0"/>
        </a:p>
      </dsp:txBody>
      <dsp:txXfrm>
        <a:off x="892262" y="1364226"/>
        <a:ext cx="8505869" cy="682113"/>
      </dsp:txXfrm>
    </dsp:sp>
    <dsp:sp modelId="{A6065662-58EA-4681-8AFA-DA62441940E9}">
      <dsp:nvSpPr>
        <dsp:cNvPr id="0" name=""/>
        <dsp:cNvSpPr/>
      </dsp:nvSpPr>
      <dsp:spPr>
        <a:xfrm>
          <a:off x="465941" y="1278962"/>
          <a:ext cx="852641" cy="852641"/>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ECAAF5F2-F14E-40A5-87BA-29255ADF9279}">
      <dsp:nvSpPr>
        <dsp:cNvPr id="0" name=""/>
        <dsp:cNvSpPr/>
      </dsp:nvSpPr>
      <dsp:spPr>
        <a:xfrm>
          <a:off x="892262" y="2387573"/>
          <a:ext cx="8505869" cy="68211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1427" tIns="50800" rIns="50800" bIns="50800" numCol="1" spcCol="1270" anchor="ctr" anchorCtr="0">
          <a:noAutofit/>
        </a:bodyPr>
        <a:lstStyle/>
        <a:p>
          <a:pPr marL="0" lvl="0" indent="0" algn="l" defTabSz="889000">
            <a:lnSpc>
              <a:spcPct val="90000"/>
            </a:lnSpc>
            <a:spcBef>
              <a:spcPct val="0"/>
            </a:spcBef>
            <a:spcAft>
              <a:spcPct val="35000"/>
            </a:spcAft>
            <a:buNone/>
          </a:pPr>
          <a:r>
            <a:rPr kumimoji="0" lang="zh-CN" altLang="en-US" sz="2000" i="0" u="none" strike="noStrike" kern="1200" cap="none" spc="0" normalizeH="0" baseline="0" noProof="1">
              <a:ln/>
              <a:effectLst/>
              <a:uLnTx/>
              <a:uFillTx/>
              <a:latin typeface="宋体" panose="02010600030101010101" pitchFamily="2" charset="-122"/>
              <a:ea typeface="宋体" panose="02010600030101010101" pitchFamily="2" charset="-122"/>
              <a:cs typeface="宋体" panose="02010600030101010101" pitchFamily="2" charset="-122"/>
            </a:rPr>
            <a:t>如何验证这个需求？找一些</a:t>
          </a:r>
          <a:r>
            <a:rPr kumimoji="0" lang="en-US" altLang="zh-CN" sz="2000" i="0" u="none" strike="noStrike" kern="1200" cap="none" spc="0" normalizeH="0" baseline="0" noProof="1">
              <a:ln/>
              <a:effectLst/>
              <a:uLnTx/>
              <a:uFillTx/>
              <a:latin typeface="宋体" panose="02010600030101010101" pitchFamily="2" charset="-122"/>
              <a:ea typeface="宋体" panose="02010600030101010101" pitchFamily="2" charset="-122"/>
              <a:cs typeface="宋体" panose="02010600030101010101" pitchFamily="2" charset="-122"/>
            </a:rPr>
            <a:t>XML</a:t>
          </a:r>
          <a:r>
            <a:rPr kumimoji="0" lang="zh-CN" altLang="en-US" sz="2000" i="0" u="none" strike="noStrike" kern="1200" cap="none" spc="0" normalizeH="0" baseline="0" noProof="1">
              <a:ln/>
              <a:effectLst/>
              <a:uLnTx/>
              <a:uFillTx/>
              <a:latin typeface="宋体" panose="02010600030101010101" pitchFamily="2" charset="-122"/>
              <a:ea typeface="宋体" panose="02010600030101010101" pitchFamily="2" charset="-122"/>
              <a:cs typeface="宋体" panose="02010600030101010101" pitchFamily="2" charset="-122"/>
            </a:rPr>
            <a:t>的初学者，看他们利用这个报告是否可以迅速排错</a:t>
          </a:r>
          <a:r>
            <a:rPr kumimoji="0" lang="en-US" altLang="zh-CN" sz="2000" i="0" u="none" strike="noStrike" kern="1200" cap="none" spc="0" normalizeH="0" baseline="0" noProof="1">
              <a:ln/>
              <a:effectLst/>
              <a:uLnTx/>
              <a:uFillTx/>
              <a:latin typeface="宋体" panose="02010600030101010101" pitchFamily="2" charset="-122"/>
              <a:ea typeface="宋体" panose="02010600030101010101" pitchFamily="2" charset="-122"/>
              <a:cs typeface="宋体" panose="02010600030101010101" pitchFamily="2" charset="-122"/>
            </a:rPr>
            <a:t>?</a:t>
          </a:r>
          <a:endParaRPr lang="zh-CN" altLang="en-US" sz="2000" kern="1200" dirty="0"/>
        </a:p>
      </dsp:txBody>
      <dsp:txXfrm>
        <a:off x="892262" y="2387573"/>
        <a:ext cx="8505869" cy="682113"/>
      </dsp:txXfrm>
    </dsp:sp>
    <dsp:sp modelId="{87233E0D-1CFB-44C6-A822-DA9E6B1EE67B}">
      <dsp:nvSpPr>
        <dsp:cNvPr id="0" name=""/>
        <dsp:cNvSpPr/>
      </dsp:nvSpPr>
      <dsp:spPr>
        <a:xfrm>
          <a:off x="465941" y="2302309"/>
          <a:ext cx="852641" cy="852641"/>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30ED24A7-74C5-40C4-98C3-9EB1627CE715}">
      <dsp:nvSpPr>
        <dsp:cNvPr id="0" name=""/>
        <dsp:cNvSpPr/>
      </dsp:nvSpPr>
      <dsp:spPr>
        <a:xfrm>
          <a:off x="501191" y="3410920"/>
          <a:ext cx="8896940" cy="68211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1427" tIns="50800" rIns="50800" bIns="50800" numCol="1" spcCol="1270" anchor="ctr" anchorCtr="0">
          <a:noAutofit/>
        </a:bodyPr>
        <a:lstStyle/>
        <a:p>
          <a:pPr marL="0" lvl="0" indent="0" algn="l" defTabSz="889000">
            <a:lnSpc>
              <a:spcPct val="90000"/>
            </a:lnSpc>
            <a:spcBef>
              <a:spcPct val="0"/>
            </a:spcBef>
            <a:spcAft>
              <a:spcPct val="35000"/>
            </a:spcAft>
            <a:buNone/>
          </a:pPr>
          <a:r>
            <a:rPr kumimoji="0" lang="en-US" altLang="zh-CN" sz="2000" i="0" u="none" strike="noStrike" kern="1200" cap="none" spc="0" normalizeH="0" baseline="0" noProof="1">
              <a:ln/>
              <a:effectLst/>
              <a:uLnTx/>
              <a:uFillTx/>
              <a:latin typeface="宋体" panose="02010600030101010101" pitchFamily="2" charset="-122"/>
              <a:ea typeface="宋体" panose="02010600030101010101" pitchFamily="2" charset="-122"/>
              <a:cs typeface="宋体" panose="02010600030101010101" pitchFamily="2" charset="-122"/>
            </a:rPr>
            <a:t>HTML</a:t>
          </a:r>
          <a:r>
            <a:rPr kumimoji="0" lang="zh-CN" altLang="en-US" sz="2000" i="0" u="none" strike="noStrike" kern="1200" cap="none" spc="0" normalizeH="0" baseline="0" noProof="1">
              <a:ln/>
              <a:effectLst/>
              <a:uLnTx/>
              <a:uFillTx/>
              <a:latin typeface="宋体" panose="02010600030101010101" pitchFamily="2" charset="-122"/>
              <a:ea typeface="宋体" panose="02010600030101010101" pitchFamily="2" charset="-122"/>
              <a:cs typeface="宋体" panose="02010600030101010101" pitchFamily="2" charset="-122"/>
            </a:rPr>
            <a:t>初学者使用的是分析程序还是出错报告。并且何时生成这样的报告</a:t>
          </a:r>
          <a:r>
            <a:rPr lang="en-US" altLang="zh-CN" sz="2000" kern="1200" spc="0" noProof="1">
              <a:latin typeface="宋体" panose="02010600030101010101" pitchFamily="2" charset="-122"/>
              <a:ea typeface="宋体" panose="02010600030101010101" pitchFamily="2" charset="-122"/>
              <a:cs typeface="宋体" panose="02010600030101010101" pitchFamily="2" charset="-122"/>
            </a:rPr>
            <a:t>?</a:t>
          </a:r>
          <a:endParaRPr lang="zh-CN" altLang="en-US" sz="2000" kern="1200" dirty="0"/>
        </a:p>
      </dsp:txBody>
      <dsp:txXfrm>
        <a:off x="501191" y="3410920"/>
        <a:ext cx="8896940" cy="682113"/>
      </dsp:txXfrm>
    </dsp:sp>
    <dsp:sp modelId="{1C0AC0CE-0BB9-4E6B-A023-94ACFD196129}">
      <dsp:nvSpPr>
        <dsp:cNvPr id="0" name=""/>
        <dsp:cNvSpPr/>
      </dsp:nvSpPr>
      <dsp:spPr>
        <a:xfrm>
          <a:off x="74870" y="3325656"/>
          <a:ext cx="852641" cy="852641"/>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E150F-BFEA-49A9-A27C-60E451C649FB}">
      <dsp:nvSpPr>
        <dsp:cNvPr id="0" name=""/>
        <dsp:cNvSpPr/>
      </dsp:nvSpPr>
      <dsp:spPr>
        <a:xfrm>
          <a:off x="8260" y="0"/>
          <a:ext cx="8450160" cy="1247720"/>
        </a:xfrm>
        <a:prstGeom prst="roundRect">
          <a:avLst>
            <a:gd name="adj" fmla="val 10000"/>
          </a:avLst>
        </a:prstGeom>
        <a:solidFill>
          <a:srgbClr val="336CAB"/>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b="1" kern="1200"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kern="1200" dirty="0">
              <a:latin typeface="宋体" panose="02010600030101010101" pitchFamily="2" charset="-122"/>
              <a:ea typeface="宋体" panose="02010600030101010101" pitchFamily="2" charset="-122"/>
              <a:cs typeface="宋体" panose="02010600030101010101" pitchFamily="2" charset="-122"/>
              <a:sym typeface="+mn-ea"/>
            </a:rPr>
            <a:t>如果可能的话，应当根据主要主货物编号列表在线确认所输入的货物编号。</a:t>
          </a:r>
          <a:endParaRPr lang="zh-CN" altLang="en-US" sz="2400" b="1" kern="1200" dirty="0"/>
        </a:p>
      </dsp:txBody>
      <dsp:txXfrm>
        <a:off x="44804" y="36544"/>
        <a:ext cx="8377072" cy="1174632"/>
      </dsp:txXfrm>
    </dsp:sp>
    <dsp:sp modelId="{7B994199-68CB-4722-8C3E-BD2BB7020276}">
      <dsp:nvSpPr>
        <dsp:cNvPr id="0" name=""/>
        <dsp:cNvSpPr/>
      </dsp:nvSpPr>
      <dsp:spPr>
        <a:xfrm>
          <a:off x="0" y="1697777"/>
          <a:ext cx="8450160" cy="1622491"/>
        </a:xfrm>
        <a:prstGeom prst="roundRect">
          <a:avLst>
            <a:gd name="adj" fmla="val 10000"/>
          </a:avLst>
        </a:prstGeom>
        <a:solidFill>
          <a:srgbClr val="336CAB"/>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zh-CN" altLang="en-US" sz="2200" kern="1200" dirty="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    “如果可能的话”这句话意味着什么</a:t>
          </a:r>
          <a:r>
            <a:rPr lang="en-US" altLang="zh-CN" sz="2200" kern="1200" dirty="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200" kern="1200" dirty="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该需求是否在技术上可行</a:t>
          </a:r>
          <a:r>
            <a:rPr lang="en-US" altLang="zh-CN" sz="2200" kern="1200" dirty="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200" kern="1200" dirty="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是否可以在线访问主货物编号列表</a:t>
          </a:r>
          <a:r>
            <a:rPr lang="en-US" altLang="zh-CN" sz="2200" kern="1200" dirty="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200" kern="1200" dirty="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如果你不能确信是否可以递交一个请求，那么就使用“待确定”</a:t>
          </a:r>
          <a:r>
            <a:rPr lang="en-US" altLang="zh-CN" sz="2200" kern="1200" dirty="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(TBD)</a:t>
          </a:r>
          <a:r>
            <a:rPr lang="zh-CN" altLang="en-US" sz="2200" kern="1200" dirty="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来表示未解决的问题。这个需求是不完整的，因为它并没有指明如果确认通过或失败，将会发生什么情况。</a:t>
          </a:r>
          <a:endParaRPr lang="zh-CN" altLang="en-US" sz="2200" kern="1200" dirty="0">
            <a:solidFill>
              <a:schemeClr val="bg1"/>
            </a:solidFill>
          </a:endParaRPr>
        </a:p>
      </dsp:txBody>
      <dsp:txXfrm>
        <a:off x="47521" y="1745298"/>
        <a:ext cx="8355118" cy="1527449"/>
      </dsp:txXfrm>
    </dsp:sp>
    <dsp:sp modelId="{213D3AF6-FD8A-4CE6-9D6C-1B77064CA66F}">
      <dsp:nvSpPr>
        <dsp:cNvPr id="0" name=""/>
        <dsp:cNvSpPr/>
      </dsp:nvSpPr>
      <dsp:spPr>
        <a:xfrm>
          <a:off x="0" y="3788569"/>
          <a:ext cx="8450160" cy="1704021"/>
        </a:xfrm>
        <a:prstGeom prst="roundRect">
          <a:avLst>
            <a:gd name="adj" fmla="val 10000"/>
          </a:avLst>
        </a:prstGeom>
        <a:solidFill>
          <a:srgbClr val="336CAB"/>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zh-CN" altLang="en-US" sz="2200" kern="1200" dirty="0">
              <a:latin typeface="宋体" panose="02010600030101010101" pitchFamily="2" charset="-122"/>
              <a:ea typeface="宋体" panose="02010600030101010101" pitchFamily="2" charset="-122"/>
              <a:cs typeface="宋体" panose="02010600030101010101" pitchFamily="2" charset="-122"/>
              <a:sym typeface="+mn-ea"/>
            </a:rPr>
            <a:t>    应该尽量避免使用不精确的词汇，例如“应当”。客户可能需要这个功能或者不需要这个功能。一些需求规格说明利用关键字之间微妙的差别如“应当”，“必须”和“可能”来指明重要性。应使用“必须”或“将要”来明确说明需求的目的并且明确指定其优先级。</a:t>
          </a:r>
          <a:endParaRPr lang="zh-CN" altLang="en-US" sz="2200" kern="1200" dirty="0"/>
        </a:p>
      </dsp:txBody>
      <dsp:txXfrm>
        <a:off x="49909" y="3838478"/>
        <a:ext cx="8350342" cy="1604203"/>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E150F-BFEA-49A9-A27C-60E451C649FB}">
      <dsp:nvSpPr>
        <dsp:cNvPr id="0" name=""/>
        <dsp:cNvSpPr/>
      </dsp:nvSpPr>
      <dsp:spPr>
        <a:xfrm>
          <a:off x="8260" y="487478"/>
          <a:ext cx="8450160" cy="935992"/>
        </a:xfrm>
        <a:prstGeom prst="roundRect">
          <a:avLst>
            <a:gd name="adj" fmla="val 10000"/>
          </a:avLst>
        </a:prstGeom>
        <a:solidFill>
          <a:srgbClr val="336CAB"/>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zh-CN" sz="2400" b="1" kern="1200" dirty="0">
              <a:latin typeface="宋体" panose="02010600030101010101" pitchFamily="2" charset="-122"/>
              <a:ea typeface="宋体" panose="02010600030101010101" pitchFamily="2" charset="-122"/>
              <a:sym typeface="+mn-ea"/>
            </a:rPr>
            <a:t> “产品不应该提供将带来灾难性后果的查询和替换选择。”</a:t>
          </a:r>
        </a:p>
      </dsp:txBody>
      <dsp:txXfrm>
        <a:off x="35674" y="514892"/>
        <a:ext cx="8395332" cy="881164"/>
      </dsp:txXfrm>
    </dsp:sp>
    <dsp:sp modelId="{7B994199-68CB-4722-8C3E-BD2BB7020276}">
      <dsp:nvSpPr>
        <dsp:cNvPr id="0" name=""/>
        <dsp:cNvSpPr/>
      </dsp:nvSpPr>
      <dsp:spPr>
        <a:xfrm>
          <a:off x="0" y="1973086"/>
          <a:ext cx="8450160" cy="1162177"/>
        </a:xfrm>
        <a:prstGeom prst="roundRect">
          <a:avLst>
            <a:gd name="adj" fmla="val 10000"/>
          </a:avLst>
        </a:prstGeom>
        <a:solidFill>
          <a:srgbClr val="336CAB"/>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zh-CN" altLang="en-US" sz="2200" kern="1200" dirty="0">
              <a:latin typeface="宋体" panose="02010600030101010101" pitchFamily="2" charset="-122"/>
              <a:ea typeface="宋体" panose="02010600030101010101" pitchFamily="2" charset="-122"/>
              <a:sym typeface="+mn-ea"/>
            </a:rPr>
            <a:t>   “灾难性后果”的含义是解释的中心词。在编辑文档时，毫无目的地作出全局性变化而用户又不能检测出错误或没有任何办法来纠正它，此时就可能带来灾难性后果。</a:t>
          </a:r>
          <a:endParaRPr lang="zh-CN" altLang="en-US" sz="2200" kern="1200" dirty="0"/>
        </a:p>
      </dsp:txBody>
      <dsp:txXfrm>
        <a:off x="34039" y="2007125"/>
        <a:ext cx="8382082" cy="1094099"/>
      </dsp:txXfrm>
    </dsp:sp>
    <dsp:sp modelId="{213D3AF6-FD8A-4CE6-9D6C-1B77064CA66F}">
      <dsp:nvSpPr>
        <dsp:cNvPr id="0" name=""/>
        <dsp:cNvSpPr/>
      </dsp:nvSpPr>
      <dsp:spPr>
        <a:xfrm>
          <a:off x="0" y="3637568"/>
          <a:ext cx="8450160" cy="1301304"/>
        </a:xfrm>
        <a:prstGeom prst="roundRect">
          <a:avLst>
            <a:gd name="adj" fmla="val 10000"/>
          </a:avLst>
        </a:prstGeom>
        <a:solidFill>
          <a:srgbClr val="336CAB"/>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zh-CN" altLang="en-US" sz="2200" kern="1200" dirty="0">
              <a:latin typeface="宋体" panose="02010600030101010101" pitchFamily="2" charset="-122"/>
              <a:ea typeface="宋体" panose="02010600030101010101" pitchFamily="2" charset="-122"/>
              <a:sym typeface="+mn-ea"/>
            </a:rPr>
            <a:t>    合理地使用反面需求，因为这些需求描述了系统所不能做的事情。潜在的关注焦点在于当发生意外损坏时，能保护文件的内容。</a:t>
          </a:r>
          <a:endParaRPr lang="zh-CN" altLang="en-US" sz="2200" kern="1200" dirty="0"/>
        </a:p>
      </dsp:txBody>
      <dsp:txXfrm>
        <a:off x="38114" y="3675682"/>
        <a:ext cx="8373932" cy="12250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3C8BC9-55B3-4B76-9C32-7F97B92CD76B}">
      <dsp:nvSpPr>
        <dsp:cNvPr id="0" name=""/>
        <dsp:cNvSpPr/>
      </dsp:nvSpPr>
      <dsp:spPr>
        <a:xfrm>
          <a:off x="0" y="511533"/>
          <a:ext cx="8128000" cy="756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AA6679-3D53-4CA8-8A03-4A1CD79AD673}">
      <dsp:nvSpPr>
        <dsp:cNvPr id="0" name=""/>
        <dsp:cNvSpPr/>
      </dsp:nvSpPr>
      <dsp:spPr>
        <a:xfrm>
          <a:off x="406400" y="68733"/>
          <a:ext cx="5689600" cy="88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333500">
            <a:lnSpc>
              <a:spcPct val="90000"/>
            </a:lnSpc>
            <a:spcBef>
              <a:spcPct val="0"/>
            </a:spcBef>
            <a:spcAft>
              <a:spcPct val="35000"/>
            </a:spcAft>
            <a:buNone/>
          </a:pPr>
          <a:r>
            <a:rPr lang="en-US" altLang="zh-CN" sz="3000" b="1" kern="1200" dirty="0">
              <a:solidFill>
                <a:srgbClr val="FFFF00"/>
              </a:solidFill>
              <a:latin typeface="微软雅黑" panose="020B0503020204020204" pitchFamily="34" charset="-122"/>
              <a:ea typeface="微软雅黑" panose="020B0503020204020204" pitchFamily="34" charset="-122"/>
            </a:rPr>
            <a:t>4.1</a:t>
          </a:r>
          <a:r>
            <a:rPr lang="zh-CN" altLang="en-US" sz="3000" b="1" kern="1200" dirty="0">
              <a:solidFill>
                <a:srgbClr val="FFFF00"/>
              </a:solidFill>
              <a:latin typeface="微软雅黑" panose="020B0503020204020204" pitchFamily="34" charset="-122"/>
              <a:ea typeface="微软雅黑" panose="020B0503020204020204" pitchFamily="34" charset="-122"/>
            </a:rPr>
            <a:t>、</a:t>
          </a:r>
          <a:r>
            <a:rPr lang="en-US" altLang="zh-CN" sz="3000" b="1" kern="1200" dirty="0">
              <a:solidFill>
                <a:srgbClr val="FFFF00"/>
              </a:solidFill>
              <a:latin typeface="微软雅黑" panose="020B0503020204020204" pitchFamily="34" charset="-122"/>
              <a:ea typeface="微软雅黑" panose="020B0503020204020204" pitchFamily="34" charset="-122"/>
            </a:rPr>
            <a:t> </a:t>
          </a:r>
          <a:r>
            <a:rPr lang="zh-CN" altLang="en-US" sz="3000" b="1" kern="1200" dirty="0">
              <a:solidFill>
                <a:srgbClr val="FFFF00"/>
              </a:solidFill>
              <a:latin typeface="微软雅黑" panose="020B0503020204020204" pitchFamily="34" charset="-122"/>
              <a:ea typeface="微软雅黑" panose="020B0503020204020204" pitchFamily="34" charset="-122"/>
            </a:rPr>
            <a:t>软件需求规格说明</a:t>
          </a:r>
          <a:endParaRPr lang="zh-CN" altLang="en-US" sz="3000" kern="1200" dirty="0">
            <a:solidFill>
              <a:srgbClr val="FFFF00"/>
            </a:solidFill>
          </a:endParaRPr>
        </a:p>
      </dsp:txBody>
      <dsp:txXfrm>
        <a:off x="449631" y="111964"/>
        <a:ext cx="5603138" cy="799138"/>
      </dsp:txXfrm>
    </dsp:sp>
    <dsp:sp modelId="{46099E72-7618-495E-8DB9-D38F8B4E8288}">
      <dsp:nvSpPr>
        <dsp:cNvPr id="0" name=""/>
        <dsp:cNvSpPr/>
      </dsp:nvSpPr>
      <dsp:spPr>
        <a:xfrm>
          <a:off x="0" y="1872333"/>
          <a:ext cx="8128000" cy="756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C447B2-A148-462A-9CFE-F4411CC9C9F3}">
      <dsp:nvSpPr>
        <dsp:cNvPr id="0" name=""/>
        <dsp:cNvSpPr/>
      </dsp:nvSpPr>
      <dsp:spPr>
        <a:xfrm>
          <a:off x="406400" y="1429533"/>
          <a:ext cx="5689600" cy="88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333500">
            <a:lnSpc>
              <a:spcPct val="90000"/>
            </a:lnSpc>
            <a:spcBef>
              <a:spcPct val="0"/>
            </a:spcBef>
            <a:spcAft>
              <a:spcPct val="35000"/>
            </a:spcAft>
            <a:buNone/>
          </a:pPr>
          <a:r>
            <a:rPr lang="en-US" altLang="zh-CN" sz="3000" b="1" kern="1200" dirty="0">
              <a:latin typeface="微软雅黑" panose="020B0503020204020204" pitchFamily="34" charset="-122"/>
              <a:ea typeface="微软雅黑" panose="020B0503020204020204" pitchFamily="34" charset="-122"/>
            </a:rPr>
            <a:t>4.2    </a:t>
          </a:r>
          <a:r>
            <a:rPr lang="zh-CN" altLang="en-US" sz="3000" b="1" kern="1200" dirty="0">
              <a:latin typeface="微软雅黑" panose="020B0503020204020204" pitchFamily="34" charset="-122"/>
              <a:ea typeface="微软雅黑" panose="020B0503020204020204" pitchFamily="34" charset="-122"/>
            </a:rPr>
            <a:t>软件需求规格说明模板</a:t>
          </a:r>
          <a:endParaRPr lang="zh-CN" altLang="en-US" sz="3000" kern="1200" dirty="0"/>
        </a:p>
      </dsp:txBody>
      <dsp:txXfrm>
        <a:off x="449631" y="1472764"/>
        <a:ext cx="5603138" cy="799138"/>
      </dsp:txXfrm>
    </dsp:sp>
    <dsp:sp modelId="{42895801-22B3-416F-9EF1-B49749D64261}">
      <dsp:nvSpPr>
        <dsp:cNvPr id="0" name=""/>
        <dsp:cNvSpPr/>
      </dsp:nvSpPr>
      <dsp:spPr>
        <a:xfrm>
          <a:off x="0" y="3233133"/>
          <a:ext cx="8128000" cy="756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A984DA-85FE-4570-A7C5-4B32A3C5A992}">
      <dsp:nvSpPr>
        <dsp:cNvPr id="0" name=""/>
        <dsp:cNvSpPr/>
      </dsp:nvSpPr>
      <dsp:spPr>
        <a:xfrm>
          <a:off x="406400" y="2790333"/>
          <a:ext cx="5689600" cy="88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333500">
            <a:lnSpc>
              <a:spcPct val="90000"/>
            </a:lnSpc>
            <a:spcBef>
              <a:spcPct val="0"/>
            </a:spcBef>
            <a:spcAft>
              <a:spcPct val="35000"/>
            </a:spcAft>
            <a:buNone/>
          </a:pPr>
          <a:r>
            <a:rPr lang="en-US" altLang="zh-CN" sz="3000" b="1" kern="1200" dirty="0">
              <a:latin typeface="微软雅黑" panose="020B0503020204020204" pitchFamily="34" charset="-122"/>
              <a:ea typeface="微软雅黑" panose="020B0503020204020204" pitchFamily="34" charset="-122"/>
            </a:rPr>
            <a:t>4.3    </a:t>
          </a:r>
          <a:r>
            <a:rPr lang="zh-CN" altLang="en-US" sz="3000" b="1" kern="1200" dirty="0">
              <a:latin typeface="微软雅黑" panose="020B0503020204020204" pitchFamily="34" charset="-122"/>
              <a:ea typeface="微软雅黑" panose="020B0503020204020204" pitchFamily="34" charset="-122"/>
            </a:rPr>
            <a:t>编写需求文档的原则</a:t>
          </a:r>
          <a:endParaRPr lang="zh-CN" altLang="en-US" sz="3000" kern="1200" dirty="0"/>
        </a:p>
      </dsp:txBody>
      <dsp:txXfrm>
        <a:off x="449631" y="2833564"/>
        <a:ext cx="5603138" cy="799138"/>
      </dsp:txXfrm>
    </dsp:sp>
    <dsp:sp modelId="{6E180239-A713-41CF-9C0F-CFF128EE14FC}">
      <dsp:nvSpPr>
        <dsp:cNvPr id="0" name=""/>
        <dsp:cNvSpPr/>
      </dsp:nvSpPr>
      <dsp:spPr>
        <a:xfrm>
          <a:off x="0" y="4593933"/>
          <a:ext cx="8128000" cy="756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7EDBA3-9F9F-4E0D-8FB1-A7300096FB3A}">
      <dsp:nvSpPr>
        <dsp:cNvPr id="0" name=""/>
        <dsp:cNvSpPr/>
      </dsp:nvSpPr>
      <dsp:spPr>
        <a:xfrm>
          <a:off x="406400" y="4151133"/>
          <a:ext cx="5689600" cy="88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333500">
            <a:lnSpc>
              <a:spcPct val="90000"/>
            </a:lnSpc>
            <a:spcBef>
              <a:spcPct val="0"/>
            </a:spcBef>
            <a:spcAft>
              <a:spcPct val="35000"/>
            </a:spcAft>
            <a:buNone/>
          </a:pPr>
          <a:r>
            <a:rPr lang="en-US" altLang="zh-CN" sz="3000" b="1" kern="1200" dirty="0">
              <a:latin typeface="微软雅黑" panose="020B0503020204020204" pitchFamily="34" charset="-122"/>
              <a:ea typeface="微软雅黑" panose="020B0503020204020204" pitchFamily="34" charset="-122"/>
            </a:rPr>
            <a:t>4.4    </a:t>
          </a:r>
          <a:r>
            <a:rPr lang="zh-CN" altLang="en-US" sz="3000" b="1" kern="1200" dirty="0">
              <a:latin typeface="微软雅黑" panose="020B0503020204020204" pitchFamily="34" charset="-122"/>
              <a:ea typeface="微软雅黑" panose="020B0503020204020204" pitchFamily="34" charset="-122"/>
            </a:rPr>
            <a:t>改进前后的需求示例</a:t>
          </a:r>
          <a:endParaRPr lang="zh-CN" altLang="en-US" sz="3000" kern="1200" dirty="0"/>
        </a:p>
      </dsp:txBody>
      <dsp:txXfrm>
        <a:off x="449631" y="4194364"/>
        <a:ext cx="5603138" cy="7991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9588E4-23C5-441E-B001-22C5A51A28FC}">
      <dsp:nvSpPr>
        <dsp:cNvPr id="0" name=""/>
        <dsp:cNvSpPr/>
      </dsp:nvSpPr>
      <dsp:spPr>
        <a:xfrm>
          <a:off x="-4792840" y="-734585"/>
          <a:ext cx="5708624" cy="5708624"/>
        </a:xfrm>
        <a:prstGeom prst="blockArc">
          <a:avLst>
            <a:gd name="adj1" fmla="val 18900000"/>
            <a:gd name="adj2" fmla="val 2700000"/>
            <a:gd name="adj3" fmla="val 378"/>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D8060E-A404-4242-932C-0718653A09F3}">
      <dsp:nvSpPr>
        <dsp:cNvPr id="0" name=""/>
        <dsp:cNvSpPr/>
      </dsp:nvSpPr>
      <dsp:spPr>
        <a:xfrm>
          <a:off x="479604" y="325929"/>
          <a:ext cx="6396858" cy="6521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7682" tIns="63500" rIns="63500" bIns="63500" numCol="1" spcCol="1270" anchor="ctr" anchorCtr="0">
          <a:noAutofit/>
        </a:bodyPr>
        <a:lstStyle/>
        <a:p>
          <a:pPr marL="0" lvl="0" indent="0" algn="l" defTabSz="1111250">
            <a:lnSpc>
              <a:spcPct val="90000"/>
            </a:lnSpc>
            <a:spcBef>
              <a:spcPct val="0"/>
            </a:spcBef>
            <a:spcAft>
              <a:spcPct val="35000"/>
            </a:spcAft>
            <a:buNone/>
          </a:pPr>
          <a:r>
            <a:rPr kumimoji="0" lang="zh-CN" altLang="en-US" sz="2500" b="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功能规格说明</a:t>
          </a:r>
          <a:r>
            <a:rPr kumimoji="0" lang="en-US" altLang="zh-CN" sz="2500" b="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a:t>
          </a:r>
          <a:r>
            <a:rPr lang="en-US" altLang="zh-CN" sz="2500" kern="1200" spc="0" dirty="0">
              <a:ln>
                <a:noFill/>
              </a:ln>
              <a:solidFill>
                <a:schemeClr val="bg1"/>
              </a:solidFill>
              <a:effectLst/>
              <a:uLnTx/>
              <a:latin typeface="宋体" panose="02010600030101010101" pitchFamily="2" charset="-122"/>
              <a:ea typeface="宋体" panose="02010600030101010101" pitchFamily="2" charset="-122"/>
              <a:cs typeface="宋体" panose="02010600030101010101" pitchFamily="2" charset="-122"/>
              <a:sym typeface="+mn-ea"/>
            </a:rPr>
            <a:t>Function Specification</a:t>
          </a:r>
          <a:r>
            <a:rPr kumimoji="0" lang="en-US" altLang="zh-CN" sz="2500" b="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a:t>
          </a:r>
          <a:endParaRPr lang="zh-CN" altLang="en-US" sz="2500" kern="1200" dirty="0">
            <a:solidFill>
              <a:schemeClr val="bg1"/>
            </a:solidFill>
          </a:endParaRPr>
        </a:p>
      </dsp:txBody>
      <dsp:txXfrm>
        <a:off x="479604" y="325929"/>
        <a:ext cx="6396858" cy="652197"/>
      </dsp:txXfrm>
    </dsp:sp>
    <dsp:sp modelId="{9676057C-E483-4D06-91E8-ECAB67386A60}">
      <dsp:nvSpPr>
        <dsp:cNvPr id="0" name=""/>
        <dsp:cNvSpPr/>
      </dsp:nvSpPr>
      <dsp:spPr>
        <a:xfrm>
          <a:off x="71981" y="244404"/>
          <a:ext cx="815246" cy="81524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AAD542-B9F2-4BD8-945D-14E27C98B14F}">
      <dsp:nvSpPr>
        <dsp:cNvPr id="0" name=""/>
        <dsp:cNvSpPr/>
      </dsp:nvSpPr>
      <dsp:spPr>
        <a:xfrm>
          <a:off x="853524" y="1304394"/>
          <a:ext cx="6022938" cy="6521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7682" tIns="63500" rIns="63500" bIns="63500" numCol="1" spcCol="1270" anchor="ctr" anchorCtr="0">
          <a:noAutofit/>
        </a:bodyPr>
        <a:lstStyle/>
        <a:p>
          <a:pPr marL="0" lvl="0" indent="0" algn="l" defTabSz="1111250">
            <a:lnSpc>
              <a:spcPct val="90000"/>
            </a:lnSpc>
            <a:spcBef>
              <a:spcPct val="0"/>
            </a:spcBef>
            <a:spcAft>
              <a:spcPct val="35000"/>
            </a:spcAft>
            <a:buNone/>
          </a:pPr>
          <a:r>
            <a:rPr kumimoji="0" lang="zh-CN" altLang="en-US" sz="2500" b="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产品</a:t>
          </a:r>
          <a:r>
            <a:rPr kumimoji="0" lang="zh-CN" altLang="en-US" sz="2500" b="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sym typeface="+mn-ea"/>
            </a:rPr>
            <a:t>规格说明</a:t>
          </a:r>
          <a:r>
            <a:rPr kumimoji="0" lang="en-US" altLang="zh-CN" sz="2500" b="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lang="en-US" altLang="zh-CN" sz="2500" kern="1200" spc="0" dirty="0">
              <a:ln>
                <a:noFill/>
              </a:ln>
              <a:solidFill>
                <a:schemeClr val="bg1"/>
              </a:solidFill>
              <a:effectLst/>
              <a:uLnTx/>
              <a:latin typeface="宋体" panose="02010600030101010101" pitchFamily="2" charset="-122"/>
              <a:ea typeface="宋体" panose="02010600030101010101" pitchFamily="2" charset="-122"/>
              <a:cs typeface="宋体" panose="02010600030101010101" pitchFamily="2" charset="-122"/>
              <a:sym typeface="+mn-ea"/>
            </a:rPr>
            <a:t>Product Specification</a:t>
          </a:r>
          <a:r>
            <a:rPr kumimoji="0" lang="en-US" altLang="zh-CN" sz="2500" b="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500" kern="1200" dirty="0">
            <a:solidFill>
              <a:schemeClr val="bg1"/>
            </a:solidFill>
          </a:endParaRPr>
        </a:p>
      </dsp:txBody>
      <dsp:txXfrm>
        <a:off x="853524" y="1304394"/>
        <a:ext cx="6022938" cy="652197"/>
      </dsp:txXfrm>
    </dsp:sp>
    <dsp:sp modelId="{B1A6FBB3-2829-4090-9E12-18A6EAD192DD}">
      <dsp:nvSpPr>
        <dsp:cNvPr id="0" name=""/>
        <dsp:cNvSpPr/>
      </dsp:nvSpPr>
      <dsp:spPr>
        <a:xfrm>
          <a:off x="445901" y="1222870"/>
          <a:ext cx="815246" cy="81524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E28334-65CD-48F1-90B1-F77B956B9723}">
      <dsp:nvSpPr>
        <dsp:cNvPr id="0" name=""/>
        <dsp:cNvSpPr/>
      </dsp:nvSpPr>
      <dsp:spPr>
        <a:xfrm>
          <a:off x="853524" y="2282860"/>
          <a:ext cx="6022938" cy="6521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7682" tIns="63500" rIns="63500" bIns="63500" numCol="1" spcCol="1270" anchor="ctr" anchorCtr="0">
          <a:noAutofit/>
        </a:bodyPr>
        <a:lstStyle/>
        <a:p>
          <a:pPr marL="0" lvl="0" indent="0" algn="l" defTabSz="1111250">
            <a:lnSpc>
              <a:spcPct val="90000"/>
            </a:lnSpc>
            <a:spcBef>
              <a:spcPct val="0"/>
            </a:spcBef>
            <a:spcAft>
              <a:spcPct val="35000"/>
            </a:spcAft>
            <a:buNone/>
          </a:pPr>
          <a:r>
            <a:rPr kumimoji="0" lang="zh-CN" altLang="en-US" sz="2500" b="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需求文档</a:t>
          </a:r>
          <a:r>
            <a:rPr kumimoji="0" lang="en-US" altLang="zh-CN" sz="2500" b="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lang="en-US" altLang="zh-CN" sz="2500" kern="1200" spc="0" dirty="0">
              <a:ln>
                <a:noFill/>
              </a:ln>
              <a:solidFill>
                <a:schemeClr val="bg1"/>
              </a:solidFill>
              <a:effectLst/>
              <a:uLnTx/>
              <a:latin typeface="宋体" panose="02010600030101010101" pitchFamily="2" charset="-122"/>
              <a:ea typeface="宋体" panose="02010600030101010101" pitchFamily="2" charset="-122"/>
              <a:cs typeface="宋体" panose="02010600030101010101" pitchFamily="2" charset="-122"/>
              <a:sym typeface="+mn-ea"/>
            </a:rPr>
            <a:t>Requirements Document</a:t>
          </a:r>
          <a:r>
            <a:rPr kumimoji="0" lang="en-US" altLang="zh-CN" sz="2500" b="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500" kern="1200" dirty="0">
            <a:solidFill>
              <a:schemeClr val="bg1"/>
            </a:solidFill>
          </a:endParaRPr>
        </a:p>
      </dsp:txBody>
      <dsp:txXfrm>
        <a:off x="853524" y="2282860"/>
        <a:ext cx="6022938" cy="652197"/>
      </dsp:txXfrm>
    </dsp:sp>
    <dsp:sp modelId="{D31383C6-09D8-4D98-B924-04BB3A4ED023}">
      <dsp:nvSpPr>
        <dsp:cNvPr id="0" name=""/>
        <dsp:cNvSpPr/>
      </dsp:nvSpPr>
      <dsp:spPr>
        <a:xfrm>
          <a:off x="445901" y="2201335"/>
          <a:ext cx="815246" cy="81524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FE86460-865E-4405-B18B-3FE2008C4AAB}">
      <dsp:nvSpPr>
        <dsp:cNvPr id="0" name=""/>
        <dsp:cNvSpPr/>
      </dsp:nvSpPr>
      <dsp:spPr>
        <a:xfrm>
          <a:off x="479604" y="3261326"/>
          <a:ext cx="6396858" cy="6521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7682" tIns="63500" rIns="63500" bIns="63500" numCol="1" spcCol="1270" anchor="ctr" anchorCtr="0">
          <a:noAutofit/>
        </a:bodyPr>
        <a:lstStyle/>
        <a:p>
          <a:pPr marL="0" lvl="0" indent="0" algn="l" defTabSz="1111250">
            <a:lnSpc>
              <a:spcPct val="90000"/>
            </a:lnSpc>
            <a:spcBef>
              <a:spcPct val="0"/>
            </a:spcBef>
            <a:spcAft>
              <a:spcPct val="35000"/>
            </a:spcAft>
            <a:buNone/>
          </a:pPr>
          <a:r>
            <a:rPr kumimoji="0" lang="zh-CN" altLang="en-US" sz="2500" b="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系统规格说明</a:t>
          </a:r>
          <a:r>
            <a:rPr kumimoji="0" lang="en-US" altLang="zh-CN" sz="2500" b="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a:t>
          </a:r>
          <a:r>
            <a:rPr lang="en-US" altLang="zh-CN" sz="2500" kern="1200" spc="0" dirty="0">
              <a:ln>
                <a:noFill/>
              </a:ln>
              <a:solidFill>
                <a:schemeClr val="bg1"/>
              </a:solidFill>
              <a:effectLst/>
              <a:uLnTx/>
              <a:latin typeface="宋体" panose="02010600030101010101" pitchFamily="2" charset="-122"/>
              <a:ea typeface="宋体" panose="02010600030101010101" pitchFamily="2" charset="-122"/>
              <a:cs typeface="宋体" panose="02010600030101010101" pitchFamily="2" charset="-122"/>
              <a:sym typeface="+mn-ea"/>
            </a:rPr>
            <a:t>System Specification</a:t>
          </a:r>
          <a:r>
            <a:rPr kumimoji="0" lang="en-US" altLang="zh-CN" sz="2500" b="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a:t>
          </a:r>
          <a:endParaRPr lang="zh-CN" altLang="en-US" sz="2500" kern="1200" dirty="0">
            <a:solidFill>
              <a:schemeClr val="bg1"/>
            </a:solidFill>
          </a:endParaRPr>
        </a:p>
      </dsp:txBody>
      <dsp:txXfrm>
        <a:off x="479604" y="3261326"/>
        <a:ext cx="6396858" cy="652197"/>
      </dsp:txXfrm>
    </dsp:sp>
    <dsp:sp modelId="{F4BD5DB4-467A-4743-84DE-4B5D538EF346}">
      <dsp:nvSpPr>
        <dsp:cNvPr id="0" name=""/>
        <dsp:cNvSpPr/>
      </dsp:nvSpPr>
      <dsp:spPr>
        <a:xfrm>
          <a:off x="71981" y="3179801"/>
          <a:ext cx="815246" cy="81524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A1C486-AF50-4C94-B33B-232E8A6A80E0}">
      <dsp:nvSpPr>
        <dsp:cNvPr id="0" name=""/>
        <dsp:cNvSpPr/>
      </dsp:nvSpPr>
      <dsp:spPr>
        <a:xfrm rot="16200000">
          <a:off x="-1178642" y="1179638"/>
          <a:ext cx="4950691" cy="2591413"/>
        </a:xfrm>
        <a:prstGeom prst="flowChartManualOperation">
          <a:avLst/>
        </a:prstGeom>
        <a:gradFill rotWithShape="0">
          <a:gsLst>
            <a:gs pos="0">
              <a:schemeClr val="accent1">
                <a:shade val="50000"/>
                <a:hueOff val="0"/>
                <a:satOff val="0"/>
                <a:lumOff val="0"/>
                <a:alphaOff val="0"/>
                <a:lumMod val="110000"/>
                <a:satMod val="105000"/>
                <a:tint val="67000"/>
              </a:schemeClr>
            </a:gs>
            <a:gs pos="50000">
              <a:schemeClr val="accent1">
                <a:shade val="50000"/>
                <a:hueOff val="0"/>
                <a:satOff val="0"/>
                <a:lumOff val="0"/>
                <a:alphaOff val="0"/>
                <a:lumMod val="105000"/>
                <a:satMod val="103000"/>
                <a:tint val="73000"/>
              </a:schemeClr>
            </a:gs>
            <a:gs pos="100000">
              <a:schemeClr val="accent1">
                <a:shade val="5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0" tIns="0" rIns="152400" bIns="0" numCol="1" spcCol="1270" anchor="ctr" anchorCtr="0">
          <a:noAutofit/>
        </a:bodyPr>
        <a:lstStyle/>
        <a:p>
          <a:pPr marL="0" lvl="0" indent="0" algn="ctr" defTabSz="1066800">
            <a:lnSpc>
              <a:spcPct val="90000"/>
            </a:lnSpc>
            <a:spcBef>
              <a:spcPct val="0"/>
            </a:spcBef>
            <a:spcAft>
              <a:spcPct val="35000"/>
            </a:spcAft>
            <a:buFont typeface="Wingdings" panose="05000000000000000000" pitchFamily="2" charset="2"/>
            <a:buNone/>
          </a:pPr>
          <a:r>
            <a:rPr kumimoji="0" lang="en-US" altLang="zh-CN" sz="2400" i="0" u="none" strike="noStrike" kern="1200" cap="none" spc="0" normalizeH="0" baseline="0" noProof="1">
              <a:ln/>
              <a:effectLst/>
              <a:uLnTx/>
              <a:uFillTx/>
              <a:latin typeface="宋体" panose="02010600030101010101" pitchFamily="2" charset="-122"/>
              <a:ea typeface="宋体" panose="02010600030101010101" pitchFamily="2" charset="-122"/>
              <a:cs typeface="宋体" panose="02010600030101010101" pitchFamily="2" charset="-122"/>
            </a:rPr>
            <a:t>SRS</a:t>
          </a:r>
          <a:r>
            <a:rPr kumimoji="0" lang="zh-CN" altLang="en-US" sz="2400" i="0" u="none" strike="noStrike" kern="1200" cap="none" spc="0" normalizeH="0" baseline="0" noProof="1">
              <a:ln/>
              <a:effectLst/>
              <a:uLnTx/>
              <a:uFillTx/>
              <a:latin typeface="宋体" panose="02010600030101010101" pitchFamily="2" charset="-122"/>
              <a:ea typeface="宋体" panose="02010600030101010101" pitchFamily="2" charset="-122"/>
              <a:cs typeface="宋体" panose="02010600030101010101" pitchFamily="2" charset="-122"/>
            </a:rPr>
            <a:t>作为产品需求的最终成果必须具有综合性</a:t>
          </a:r>
          <a:r>
            <a:rPr kumimoji="0" lang="en-US" altLang="zh-CN" sz="2400" i="0" u="none" strike="noStrike" kern="1200" cap="none" spc="0" normalizeH="0" baseline="0" noProof="1">
              <a:ln/>
              <a:effectLst/>
              <a:uLnTx/>
              <a:uFillTx/>
              <a:latin typeface="宋体" panose="02010600030101010101" pitchFamily="2" charset="-122"/>
              <a:ea typeface="宋体" panose="02010600030101010101" pitchFamily="2" charset="-122"/>
              <a:cs typeface="宋体" panose="02010600030101010101" pitchFamily="2" charset="-122"/>
            </a:rPr>
            <a:t>,</a:t>
          </a:r>
          <a:r>
            <a:rPr kumimoji="0" lang="zh-CN" altLang="en-US" sz="2400" i="0" u="none" strike="noStrike" kern="1200" cap="none" spc="0" normalizeH="0" baseline="0" noProof="1">
              <a:ln/>
              <a:effectLst/>
              <a:uLnTx/>
              <a:uFillTx/>
              <a:latin typeface="宋体" panose="02010600030101010101" pitchFamily="2" charset="-122"/>
              <a:ea typeface="宋体" panose="02010600030101010101" pitchFamily="2" charset="-122"/>
              <a:cs typeface="宋体" panose="02010600030101010101" pitchFamily="2" charset="-122"/>
            </a:rPr>
            <a:t>必须包括所有的需求，</a:t>
          </a:r>
          <a:r>
            <a:rPr kumimoji="0" lang="zh-CN" altLang="en-US" sz="2400" b="1" i="0" u="none" strike="noStrike" kern="1200" cap="none" spc="0" normalizeH="0" baseline="0" noProof="1">
              <a:ln/>
              <a:solidFill>
                <a:srgbClr val="C00000"/>
              </a:solidFill>
              <a:effectLst/>
              <a:uLnTx/>
              <a:uFillTx/>
              <a:latin typeface="宋体" panose="02010600030101010101" pitchFamily="2" charset="-122"/>
              <a:ea typeface="宋体" panose="02010600030101010101" pitchFamily="2" charset="-122"/>
              <a:cs typeface="宋体" panose="02010600030101010101" pitchFamily="2" charset="-122"/>
            </a:rPr>
            <a:t>开发者和客户不能作任何假设。</a:t>
          </a:r>
          <a:endParaRPr lang="zh-CN" altLang="en-US" sz="2400" b="1" kern="1200" dirty="0">
            <a:solidFill>
              <a:srgbClr val="C00000"/>
            </a:solidFill>
          </a:endParaRPr>
        </a:p>
      </dsp:txBody>
      <dsp:txXfrm rot="5400000">
        <a:off x="997" y="990137"/>
        <a:ext cx="2591413" cy="2970415"/>
      </dsp:txXfrm>
    </dsp:sp>
    <dsp:sp modelId="{CBB266CD-917A-491B-92A9-77A8185A7010}">
      <dsp:nvSpPr>
        <dsp:cNvPr id="0" name=""/>
        <dsp:cNvSpPr/>
      </dsp:nvSpPr>
      <dsp:spPr>
        <a:xfrm rot="16200000">
          <a:off x="1607127" y="1179638"/>
          <a:ext cx="4950691" cy="2591413"/>
        </a:xfrm>
        <a:prstGeom prst="flowChartManualOperation">
          <a:avLst/>
        </a:prstGeom>
        <a:gradFill rotWithShape="0">
          <a:gsLst>
            <a:gs pos="0">
              <a:schemeClr val="accent1">
                <a:shade val="50000"/>
                <a:hueOff val="217191"/>
                <a:satOff val="15795"/>
                <a:lumOff val="25410"/>
                <a:alphaOff val="0"/>
                <a:lumMod val="110000"/>
                <a:satMod val="105000"/>
                <a:tint val="67000"/>
              </a:schemeClr>
            </a:gs>
            <a:gs pos="50000">
              <a:schemeClr val="accent1">
                <a:shade val="50000"/>
                <a:hueOff val="217191"/>
                <a:satOff val="15795"/>
                <a:lumOff val="25410"/>
                <a:alphaOff val="0"/>
                <a:lumMod val="105000"/>
                <a:satMod val="103000"/>
                <a:tint val="73000"/>
              </a:schemeClr>
            </a:gs>
            <a:gs pos="100000">
              <a:schemeClr val="accent1">
                <a:shade val="50000"/>
                <a:hueOff val="217191"/>
                <a:satOff val="15795"/>
                <a:lumOff val="2541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0" tIns="0" rIns="152400" bIns="0" numCol="1" spcCol="1270" anchor="ctr" anchorCtr="0">
          <a:noAutofit/>
        </a:bodyPr>
        <a:lstStyle/>
        <a:p>
          <a:pPr marL="0" lvl="0" indent="0" algn="ctr" defTabSz="1066800">
            <a:lnSpc>
              <a:spcPct val="90000"/>
            </a:lnSpc>
            <a:spcBef>
              <a:spcPct val="0"/>
            </a:spcBef>
            <a:spcAft>
              <a:spcPct val="35000"/>
            </a:spcAft>
            <a:buFont typeface="Wingdings" panose="05000000000000000000" pitchFamily="2" charset="2"/>
            <a:buNone/>
          </a:pPr>
          <a:r>
            <a:rPr kumimoji="0" lang="zh-CN" altLang="en-US" sz="2400" i="0" u="none" strike="noStrike" kern="1200" cap="none" spc="0" normalizeH="0" baseline="0" noProof="1">
              <a:ln/>
              <a:effectLst/>
              <a:uLnTx/>
              <a:uFillTx/>
              <a:latin typeface="宋体" panose="02010600030101010101" pitchFamily="2" charset="-122"/>
              <a:ea typeface="宋体" panose="02010600030101010101" pitchFamily="2" charset="-122"/>
              <a:cs typeface="宋体" panose="02010600030101010101" pitchFamily="2" charset="-122"/>
            </a:rPr>
            <a:t>如果</a:t>
          </a:r>
          <a:r>
            <a:rPr kumimoji="0" lang="zh-CN" altLang="en-US" sz="2400" b="1" i="0" u="none" strike="noStrike" kern="1200" cap="none" spc="0" normalizeH="0" baseline="0" noProof="1">
              <a:ln/>
              <a:solidFill>
                <a:srgbClr val="C00000"/>
              </a:solidFill>
              <a:effectLst/>
              <a:uLnTx/>
              <a:uFillTx/>
              <a:latin typeface="宋体" panose="02010600030101010101" pitchFamily="2" charset="-122"/>
              <a:ea typeface="宋体" panose="02010600030101010101" pitchFamily="2" charset="-122"/>
              <a:cs typeface="宋体" panose="02010600030101010101" pitchFamily="2" charset="-122"/>
            </a:rPr>
            <a:t>任何所期望的功能或非功能需求</a:t>
          </a:r>
          <a:r>
            <a:rPr kumimoji="0" lang="zh-CN" altLang="en-US" sz="2400" i="0" u="none" strike="noStrike" kern="1200" cap="none" spc="0" normalizeH="0" baseline="0" noProof="1">
              <a:ln/>
              <a:effectLst/>
              <a:uLnTx/>
              <a:uFillTx/>
              <a:latin typeface="宋体" panose="02010600030101010101" pitchFamily="2" charset="-122"/>
              <a:ea typeface="宋体" panose="02010600030101010101" pitchFamily="2" charset="-122"/>
              <a:cs typeface="宋体" panose="02010600030101010101" pitchFamily="2" charset="-122"/>
            </a:rPr>
            <a:t>未写入软件需求规格说明，那么它将</a:t>
          </a:r>
          <a:r>
            <a:rPr kumimoji="0" lang="zh-CN" altLang="en-US" sz="2400" b="1" i="0" u="none" strike="noStrike" kern="1200" cap="none" spc="0" normalizeH="0" baseline="0" noProof="1">
              <a:ln/>
              <a:solidFill>
                <a:srgbClr val="C00000"/>
              </a:solidFill>
              <a:effectLst/>
              <a:uLnTx/>
              <a:uFillTx/>
              <a:latin typeface="宋体" panose="02010600030101010101" pitchFamily="2" charset="-122"/>
              <a:ea typeface="宋体" panose="02010600030101010101" pitchFamily="2" charset="-122"/>
              <a:cs typeface="宋体" panose="02010600030101010101" pitchFamily="2" charset="-122"/>
            </a:rPr>
            <a:t>不能作为协议的一部分并且不能在产品中出现</a:t>
          </a:r>
          <a:r>
            <a:rPr kumimoji="0" lang="zh-CN" altLang="en-US" sz="2400" i="0" u="none" strike="noStrike" kern="1200" cap="none" spc="0" normalizeH="0" baseline="0" noProof="1">
              <a:ln/>
              <a:effectLst/>
              <a:uLnTx/>
              <a:uFillTx/>
              <a:latin typeface="宋体" panose="02010600030101010101" pitchFamily="2" charset="-122"/>
              <a:ea typeface="宋体" panose="02010600030101010101" pitchFamily="2" charset="-122"/>
              <a:cs typeface="宋体" panose="02010600030101010101" pitchFamily="2" charset="-122"/>
            </a:rPr>
            <a:t>。</a:t>
          </a:r>
          <a:endParaRPr lang="zh-CN" altLang="en-US" sz="2400" kern="1200" dirty="0"/>
        </a:p>
      </dsp:txBody>
      <dsp:txXfrm rot="5400000">
        <a:off x="2786766" y="990137"/>
        <a:ext cx="2591413" cy="2970415"/>
      </dsp:txXfrm>
    </dsp:sp>
    <dsp:sp modelId="{754ACB7C-EA0C-4C49-9DFF-868BA81CC889}">
      <dsp:nvSpPr>
        <dsp:cNvPr id="0" name=""/>
        <dsp:cNvSpPr/>
      </dsp:nvSpPr>
      <dsp:spPr>
        <a:xfrm rot="16200000">
          <a:off x="4392898" y="1179638"/>
          <a:ext cx="4950691" cy="2591413"/>
        </a:xfrm>
        <a:prstGeom prst="flowChartManualOperation">
          <a:avLst/>
        </a:prstGeom>
        <a:gradFill rotWithShape="0">
          <a:gsLst>
            <a:gs pos="0">
              <a:schemeClr val="accent1">
                <a:shade val="50000"/>
                <a:hueOff val="217191"/>
                <a:satOff val="15795"/>
                <a:lumOff val="25410"/>
                <a:alphaOff val="0"/>
                <a:lumMod val="110000"/>
                <a:satMod val="105000"/>
                <a:tint val="67000"/>
              </a:schemeClr>
            </a:gs>
            <a:gs pos="50000">
              <a:schemeClr val="accent1">
                <a:shade val="50000"/>
                <a:hueOff val="217191"/>
                <a:satOff val="15795"/>
                <a:lumOff val="25410"/>
                <a:alphaOff val="0"/>
                <a:lumMod val="105000"/>
                <a:satMod val="103000"/>
                <a:tint val="73000"/>
              </a:schemeClr>
            </a:gs>
            <a:gs pos="100000">
              <a:schemeClr val="accent1">
                <a:shade val="50000"/>
                <a:hueOff val="217191"/>
                <a:satOff val="15795"/>
                <a:lumOff val="2541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0" tIns="0" rIns="152400" bIns="0" numCol="1" spcCol="1270" anchor="ctr" anchorCtr="0">
          <a:noAutofit/>
        </a:bodyPr>
        <a:lstStyle/>
        <a:p>
          <a:pPr marL="0" lvl="0" indent="0" algn="ctr" defTabSz="1066800">
            <a:lnSpc>
              <a:spcPct val="90000"/>
            </a:lnSpc>
            <a:spcBef>
              <a:spcPct val="0"/>
            </a:spcBef>
            <a:spcAft>
              <a:spcPct val="35000"/>
            </a:spcAft>
            <a:buFont typeface="Wingdings" panose="05000000000000000000" pitchFamily="2" charset="2"/>
            <a:buNone/>
          </a:pPr>
          <a:r>
            <a:rPr kumimoji="0" lang="zh-CN" altLang="en-US" sz="2400" i="0" u="none" strike="noStrike" kern="1200" cap="none" spc="0" normalizeH="0" baseline="0" noProof="1">
              <a:ln/>
              <a:effectLst/>
              <a:uLnTx/>
              <a:uFillTx/>
              <a:latin typeface="宋体" panose="02010600030101010101" pitchFamily="2" charset="-122"/>
              <a:ea typeface="宋体" panose="02010600030101010101" pitchFamily="2" charset="-122"/>
              <a:cs typeface="宋体" panose="02010600030101010101" pitchFamily="2" charset="-122"/>
            </a:rPr>
            <a:t>必须在开始设计和构造之前编写出整个产品</a:t>
          </a:r>
          <a:r>
            <a:rPr kumimoji="0" lang="en-US" altLang="zh-CN" sz="2400" i="0" u="none" strike="noStrike" kern="1200" cap="none" spc="0" normalizeH="0" baseline="0" noProof="1">
              <a:ln/>
              <a:effectLst/>
              <a:uLnTx/>
              <a:uFillTx/>
              <a:latin typeface="宋体" panose="02010600030101010101" pitchFamily="2" charset="-122"/>
              <a:ea typeface="宋体" panose="02010600030101010101" pitchFamily="2" charset="-122"/>
              <a:cs typeface="宋体" panose="02010600030101010101" pitchFamily="2" charset="-122"/>
            </a:rPr>
            <a:t>/</a:t>
          </a:r>
          <a:r>
            <a:rPr kumimoji="0" lang="zh-CN" altLang="en-US" sz="2400" i="0" u="none" strike="noStrike" kern="1200" cap="none" spc="0" normalizeH="0" baseline="0" noProof="1">
              <a:ln/>
              <a:effectLst/>
              <a:uLnTx/>
              <a:uFillTx/>
              <a:latin typeface="宋体" panose="02010600030101010101" pitchFamily="2" charset="-122"/>
              <a:ea typeface="宋体" panose="02010600030101010101" pitchFamily="2" charset="-122"/>
              <a:cs typeface="宋体" panose="02010600030101010101" pitchFamily="2" charset="-122"/>
            </a:rPr>
            <a:t>或每次增量部分的软件需求规格说明。</a:t>
          </a:r>
          <a:endParaRPr lang="zh-CN" altLang="en-US" sz="2400" kern="1200" dirty="0"/>
        </a:p>
      </dsp:txBody>
      <dsp:txXfrm rot="5400000">
        <a:off x="5572537" y="990137"/>
        <a:ext cx="2591413" cy="297041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3C8BC9-55B3-4B76-9C32-7F97B92CD76B}">
      <dsp:nvSpPr>
        <dsp:cNvPr id="0" name=""/>
        <dsp:cNvSpPr/>
      </dsp:nvSpPr>
      <dsp:spPr>
        <a:xfrm>
          <a:off x="0" y="511533"/>
          <a:ext cx="8128000" cy="756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AA6679-3D53-4CA8-8A03-4A1CD79AD673}">
      <dsp:nvSpPr>
        <dsp:cNvPr id="0" name=""/>
        <dsp:cNvSpPr/>
      </dsp:nvSpPr>
      <dsp:spPr>
        <a:xfrm>
          <a:off x="406400" y="68733"/>
          <a:ext cx="5689600" cy="88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333500">
            <a:lnSpc>
              <a:spcPct val="90000"/>
            </a:lnSpc>
            <a:spcBef>
              <a:spcPct val="0"/>
            </a:spcBef>
            <a:spcAft>
              <a:spcPct val="35000"/>
            </a:spcAft>
            <a:buNone/>
          </a:pPr>
          <a:r>
            <a:rPr lang="en-US" altLang="zh-CN" sz="3000" b="1" kern="1200" dirty="0">
              <a:solidFill>
                <a:schemeClr val="bg1"/>
              </a:solidFill>
              <a:latin typeface="微软雅黑" panose="020B0503020204020204" pitchFamily="34" charset="-122"/>
              <a:ea typeface="微软雅黑" panose="020B0503020204020204" pitchFamily="34" charset="-122"/>
            </a:rPr>
            <a:t>4.1</a:t>
          </a:r>
          <a:r>
            <a:rPr lang="zh-CN" altLang="en-US" sz="3000" b="1" kern="1200" dirty="0">
              <a:solidFill>
                <a:schemeClr val="bg1"/>
              </a:solidFill>
              <a:latin typeface="微软雅黑" panose="020B0503020204020204" pitchFamily="34" charset="-122"/>
              <a:ea typeface="微软雅黑" panose="020B0503020204020204" pitchFamily="34" charset="-122"/>
            </a:rPr>
            <a:t>、</a:t>
          </a:r>
          <a:r>
            <a:rPr lang="en-US" altLang="zh-CN" sz="3000" b="1" kern="1200" dirty="0">
              <a:solidFill>
                <a:schemeClr val="bg1"/>
              </a:solidFill>
              <a:latin typeface="微软雅黑" panose="020B0503020204020204" pitchFamily="34" charset="-122"/>
              <a:ea typeface="微软雅黑" panose="020B0503020204020204" pitchFamily="34" charset="-122"/>
            </a:rPr>
            <a:t> </a:t>
          </a:r>
          <a:r>
            <a:rPr lang="zh-CN" altLang="en-US" sz="3000" b="1" kern="1200" dirty="0">
              <a:solidFill>
                <a:schemeClr val="bg1"/>
              </a:solidFill>
              <a:latin typeface="微软雅黑" panose="020B0503020204020204" pitchFamily="34" charset="-122"/>
              <a:ea typeface="微软雅黑" panose="020B0503020204020204" pitchFamily="34" charset="-122"/>
            </a:rPr>
            <a:t>软件需求规格说明</a:t>
          </a:r>
          <a:endParaRPr lang="zh-CN" altLang="en-US" sz="3000" kern="1200" dirty="0">
            <a:solidFill>
              <a:schemeClr val="bg1"/>
            </a:solidFill>
          </a:endParaRPr>
        </a:p>
      </dsp:txBody>
      <dsp:txXfrm>
        <a:off x="449631" y="111964"/>
        <a:ext cx="5603138" cy="799138"/>
      </dsp:txXfrm>
    </dsp:sp>
    <dsp:sp modelId="{46099E72-7618-495E-8DB9-D38F8B4E8288}">
      <dsp:nvSpPr>
        <dsp:cNvPr id="0" name=""/>
        <dsp:cNvSpPr/>
      </dsp:nvSpPr>
      <dsp:spPr>
        <a:xfrm>
          <a:off x="0" y="1872333"/>
          <a:ext cx="8128000" cy="756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C447B2-A148-462A-9CFE-F4411CC9C9F3}">
      <dsp:nvSpPr>
        <dsp:cNvPr id="0" name=""/>
        <dsp:cNvSpPr/>
      </dsp:nvSpPr>
      <dsp:spPr>
        <a:xfrm>
          <a:off x="406400" y="1429533"/>
          <a:ext cx="5689600" cy="88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333500">
            <a:lnSpc>
              <a:spcPct val="90000"/>
            </a:lnSpc>
            <a:spcBef>
              <a:spcPct val="0"/>
            </a:spcBef>
            <a:spcAft>
              <a:spcPct val="35000"/>
            </a:spcAft>
            <a:buNone/>
          </a:pPr>
          <a:r>
            <a:rPr lang="en-US" altLang="zh-CN" sz="3000" b="1" kern="1200" dirty="0">
              <a:solidFill>
                <a:srgbClr val="FFFF00"/>
              </a:solidFill>
              <a:latin typeface="微软雅黑" panose="020B0503020204020204" pitchFamily="34" charset="-122"/>
              <a:ea typeface="微软雅黑" panose="020B0503020204020204" pitchFamily="34" charset="-122"/>
            </a:rPr>
            <a:t>4.2    </a:t>
          </a:r>
          <a:r>
            <a:rPr lang="zh-CN" altLang="en-US" sz="3000" b="1" kern="1200" dirty="0">
              <a:solidFill>
                <a:srgbClr val="FFFF00"/>
              </a:solidFill>
              <a:latin typeface="微软雅黑" panose="020B0503020204020204" pitchFamily="34" charset="-122"/>
              <a:ea typeface="微软雅黑" panose="020B0503020204020204" pitchFamily="34" charset="-122"/>
            </a:rPr>
            <a:t>软件需求规格说明模板</a:t>
          </a:r>
          <a:endParaRPr lang="zh-CN" altLang="en-US" sz="3000" kern="1200" dirty="0">
            <a:solidFill>
              <a:srgbClr val="FFFF00"/>
            </a:solidFill>
          </a:endParaRPr>
        </a:p>
      </dsp:txBody>
      <dsp:txXfrm>
        <a:off x="449631" y="1472764"/>
        <a:ext cx="5603138" cy="799138"/>
      </dsp:txXfrm>
    </dsp:sp>
    <dsp:sp modelId="{42895801-22B3-416F-9EF1-B49749D64261}">
      <dsp:nvSpPr>
        <dsp:cNvPr id="0" name=""/>
        <dsp:cNvSpPr/>
      </dsp:nvSpPr>
      <dsp:spPr>
        <a:xfrm>
          <a:off x="0" y="3233133"/>
          <a:ext cx="8128000" cy="756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A984DA-85FE-4570-A7C5-4B32A3C5A992}">
      <dsp:nvSpPr>
        <dsp:cNvPr id="0" name=""/>
        <dsp:cNvSpPr/>
      </dsp:nvSpPr>
      <dsp:spPr>
        <a:xfrm>
          <a:off x="406400" y="2790333"/>
          <a:ext cx="5689600" cy="88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333500">
            <a:lnSpc>
              <a:spcPct val="90000"/>
            </a:lnSpc>
            <a:spcBef>
              <a:spcPct val="0"/>
            </a:spcBef>
            <a:spcAft>
              <a:spcPct val="35000"/>
            </a:spcAft>
            <a:buNone/>
          </a:pPr>
          <a:r>
            <a:rPr lang="en-US" altLang="zh-CN" sz="3000" b="1" kern="1200" dirty="0">
              <a:latin typeface="微软雅黑" panose="020B0503020204020204" pitchFamily="34" charset="-122"/>
              <a:ea typeface="微软雅黑" panose="020B0503020204020204" pitchFamily="34" charset="-122"/>
            </a:rPr>
            <a:t>4.3    </a:t>
          </a:r>
          <a:r>
            <a:rPr lang="zh-CN" altLang="en-US" sz="3000" b="1" kern="1200" dirty="0">
              <a:latin typeface="微软雅黑" panose="020B0503020204020204" pitchFamily="34" charset="-122"/>
              <a:ea typeface="微软雅黑" panose="020B0503020204020204" pitchFamily="34" charset="-122"/>
            </a:rPr>
            <a:t>编写需求文档的原则</a:t>
          </a:r>
          <a:endParaRPr lang="zh-CN" altLang="en-US" sz="3000" kern="1200" dirty="0"/>
        </a:p>
      </dsp:txBody>
      <dsp:txXfrm>
        <a:off x="449631" y="2833564"/>
        <a:ext cx="5603138" cy="799138"/>
      </dsp:txXfrm>
    </dsp:sp>
    <dsp:sp modelId="{6E180239-A713-41CF-9C0F-CFF128EE14FC}">
      <dsp:nvSpPr>
        <dsp:cNvPr id="0" name=""/>
        <dsp:cNvSpPr/>
      </dsp:nvSpPr>
      <dsp:spPr>
        <a:xfrm>
          <a:off x="0" y="4593933"/>
          <a:ext cx="8128000" cy="756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7EDBA3-9F9F-4E0D-8FB1-A7300096FB3A}">
      <dsp:nvSpPr>
        <dsp:cNvPr id="0" name=""/>
        <dsp:cNvSpPr/>
      </dsp:nvSpPr>
      <dsp:spPr>
        <a:xfrm>
          <a:off x="406400" y="4151133"/>
          <a:ext cx="5689600" cy="88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333500">
            <a:lnSpc>
              <a:spcPct val="90000"/>
            </a:lnSpc>
            <a:spcBef>
              <a:spcPct val="0"/>
            </a:spcBef>
            <a:spcAft>
              <a:spcPct val="35000"/>
            </a:spcAft>
            <a:buNone/>
          </a:pPr>
          <a:r>
            <a:rPr lang="en-US" altLang="zh-CN" sz="3000" b="1" kern="1200" dirty="0">
              <a:latin typeface="微软雅黑" panose="020B0503020204020204" pitchFamily="34" charset="-122"/>
              <a:ea typeface="微软雅黑" panose="020B0503020204020204" pitchFamily="34" charset="-122"/>
            </a:rPr>
            <a:t>4.4    </a:t>
          </a:r>
          <a:r>
            <a:rPr lang="zh-CN" altLang="en-US" sz="3000" b="1" kern="1200" dirty="0">
              <a:latin typeface="微软雅黑" panose="020B0503020204020204" pitchFamily="34" charset="-122"/>
              <a:ea typeface="微软雅黑" panose="020B0503020204020204" pitchFamily="34" charset="-122"/>
            </a:rPr>
            <a:t>改进前后的需求示例</a:t>
          </a:r>
          <a:endParaRPr lang="zh-CN" altLang="en-US" sz="3000" kern="1200" dirty="0"/>
        </a:p>
      </dsp:txBody>
      <dsp:txXfrm>
        <a:off x="449631" y="4194364"/>
        <a:ext cx="5603138" cy="79913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6A1706-DC1C-4A6F-9991-02C4C05731D7}">
      <dsp:nvSpPr>
        <dsp:cNvPr id="0" name=""/>
        <dsp:cNvSpPr/>
      </dsp:nvSpPr>
      <dsp:spPr>
        <a:xfrm>
          <a:off x="109799" y="917"/>
          <a:ext cx="5447298" cy="15376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l" defTabSz="977900">
            <a:lnSpc>
              <a:spcPct val="90000"/>
            </a:lnSpc>
            <a:spcBef>
              <a:spcPct val="0"/>
            </a:spcBef>
            <a:spcAft>
              <a:spcPct val="35000"/>
            </a:spcAft>
            <a:buNone/>
          </a:pPr>
          <a:r>
            <a:rPr lang="en-US" altLang="zh-CN" sz="2200" b="1" kern="1200" dirty="0">
              <a:solidFill>
                <a:schemeClr val="bg1"/>
              </a:solidFill>
              <a:latin typeface="宋体" panose="02010600030101010101" pitchFamily="2" charset="-122"/>
              <a:ea typeface="宋体" panose="02010600030101010101" pitchFamily="2" charset="-122"/>
              <a:cs typeface="宋体" panose="02010600030101010101" pitchFamily="2" charset="-122"/>
            </a:rPr>
            <a:t>1. </a:t>
          </a:r>
          <a:r>
            <a:rPr lang="zh-CN" altLang="en-US" sz="2200" b="1" kern="1200" dirty="0">
              <a:solidFill>
                <a:schemeClr val="bg1"/>
              </a:solidFill>
              <a:latin typeface="宋体" panose="02010600030101010101" pitchFamily="2" charset="-122"/>
              <a:ea typeface="宋体" panose="02010600030101010101" pitchFamily="2" charset="-122"/>
              <a:cs typeface="宋体" panose="02010600030101010101" pitchFamily="2" charset="-122"/>
            </a:rPr>
            <a:t>引言</a:t>
          </a:r>
        </a:p>
        <a:p>
          <a:pPr marL="0" lvl="0" indent="0" algn="l" defTabSz="977900">
            <a:lnSpc>
              <a:spcPct val="90000"/>
            </a:lnSpc>
            <a:spcBef>
              <a:spcPct val="0"/>
            </a:spcBef>
            <a:spcAft>
              <a:spcPct val="35000"/>
            </a:spcAft>
            <a:buNone/>
          </a:pPr>
          <a:r>
            <a:rPr lang="zh-CN" altLang="en-US" sz="2200" kern="1200" dirty="0">
              <a:solidFill>
                <a:schemeClr val="bg1"/>
              </a:solidFill>
              <a:latin typeface="宋体" panose="02010600030101010101" pitchFamily="2" charset="-122"/>
              <a:ea typeface="宋体" panose="02010600030101010101" pitchFamily="2" charset="-122"/>
              <a:cs typeface="宋体" panose="02010600030101010101" pitchFamily="2" charset="-122"/>
            </a:rPr>
            <a:t>引言提供了一个概述，帮助读者理解</a:t>
          </a:r>
          <a:r>
            <a:rPr lang="zh-CN" altLang="en-US" sz="2200" kern="1200" dirty="0">
              <a:solidFill>
                <a:schemeClr val="bg1"/>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软件需求规格说明的组织方式，说明</a:t>
          </a:r>
          <a:r>
            <a:rPr lang="zh-CN" altLang="en-US" sz="2200" kern="1200" dirty="0">
              <a:solidFill>
                <a:schemeClr val="bg1"/>
              </a:solidFill>
              <a:latin typeface="宋体" panose="02010600030101010101" pitchFamily="2" charset="-122"/>
              <a:ea typeface="宋体" panose="02010600030101010101" pitchFamily="2" charset="-122"/>
              <a:cs typeface="宋体" panose="02010600030101010101" pitchFamily="2" charset="-122"/>
            </a:rPr>
            <a:t>如何阅读和解释。</a:t>
          </a:r>
          <a:endParaRPr lang="zh-CN" altLang="en-US" sz="2200" kern="1200" dirty="0">
            <a:solidFill>
              <a:schemeClr val="bg1"/>
            </a:solidFill>
          </a:endParaRPr>
        </a:p>
      </dsp:txBody>
      <dsp:txXfrm>
        <a:off x="154837" y="45955"/>
        <a:ext cx="5357222" cy="1447623"/>
      </dsp:txXfrm>
    </dsp:sp>
    <dsp:sp modelId="{536F5586-8B36-4D16-BDF4-A9954DAF67AE}">
      <dsp:nvSpPr>
        <dsp:cNvPr id="0" name=""/>
        <dsp:cNvSpPr/>
      </dsp:nvSpPr>
      <dsp:spPr>
        <a:xfrm>
          <a:off x="654529" y="1538617"/>
          <a:ext cx="544729" cy="1049117"/>
        </a:xfrm>
        <a:custGeom>
          <a:avLst/>
          <a:gdLst/>
          <a:ahLst/>
          <a:cxnLst/>
          <a:rect l="0" t="0" r="0" b="0"/>
          <a:pathLst>
            <a:path>
              <a:moveTo>
                <a:pt x="0" y="0"/>
              </a:moveTo>
              <a:lnTo>
                <a:pt x="0" y="1049117"/>
              </a:lnTo>
              <a:lnTo>
                <a:pt x="544729" y="10491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53735B-102B-4F12-840C-3B08B20923D5}">
      <dsp:nvSpPr>
        <dsp:cNvPr id="0" name=""/>
        <dsp:cNvSpPr/>
      </dsp:nvSpPr>
      <dsp:spPr>
        <a:xfrm>
          <a:off x="1199259" y="1823720"/>
          <a:ext cx="5432236" cy="152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1.1 </a:t>
          </a:r>
          <a:r>
            <a:rPr lang="zh-CN" altLang="en-US" sz="20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目的</a:t>
          </a:r>
          <a:endParaRPr lang="zh-CN" altLang="en-US" sz="2000"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lvl="0" indent="0" algn="l" defTabSz="889000">
            <a:lnSpc>
              <a:spcPct val="150000"/>
            </a:lnSpc>
            <a:spcBef>
              <a:spcPct val="0"/>
            </a:spcBef>
            <a:spcAft>
              <a:spcPts val="0"/>
            </a:spcAft>
            <a:buNone/>
          </a:pPr>
          <a:r>
            <a:rPr lang="zh-CN" altLang="en-US" sz="2000" kern="1200" dirty="0">
              <a:solidFill>
                <a:schemeClr val="tx1"/>
              </a:solidFill>
              <a:latin typeface="宋体" panose="02010600030101010101" pitchFamily="2" charset="-122"/>
              <a:ea typeface="宋体" panose="02010600030101010101" pitchFamily="2" charset="-122"/>
              <a:cs typeface="宋体" panose="02010600030101010101" pitchFamily="2" charset="-122"/>
            </a:rPr>
            <a:t>对产品进行定义，在该文档中详尽说明这个产品的软件需求，包括修正或发行版本号。</a:t>
          </a:r>
          <a:endParaRPr lang="zh-CN" altLang="en-US" sz="2000" kern="1200" dirty="0"/>
        </a:p>
      </dsp:txBody>
      <dsp:txXfrm>
        <a:off x="1244013" y="1868474"/>
        <a:ext cx="5342728" cy="1438520"/>
      </dsp:txXfrm>
    </dsp:sp>
    <dsp:sp modelId="{489765B8-C366-4567-A5D2-67D7F7CD8BB4}">
      <dsp:nvSpPr>
        <dsp:cNvPr id="0" name=""/>
        <dsp:cNvSpPr/>
      </dsp:nvSpPr>
      <dsp:spPr>
        <a:xfrm>
          <a:off x="654529" y="1538617"/>
          <a:ext cx="544729" cy="2900630"/>
        </a:xfrm>
        <a:custGeom>
          <a:avLst/>
          <a:gdLst/>
          <a:ahLst/>
          <a:cxnLst/>
          <a:rect l="0" t="0" r="0" b="0"/>
          <a:pathLst>
            <a:path>
              <a:moveTo>
                <a:pt x="0" y="0"/>
              </a:moveTo>
              <a:lnTo>
                <a:pt x="0" y="2900630"/>
              </a:lnTo>
              <a:lnTo>
                <a:pt x="544729" y="290063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FD8D27-9029-4471-9CA3-B973629A44ED}">
      <dsp:nvSpPr>
        <dsp:cNvPr id="0" name=""/>
        <dsp:cNvSpPr/>
      </dsp:nvSpPr>
      <dsp:spPr>
        <a:xfrm>
          <a:off x="1199259" y="3636852"/>
          <a:ext cx="5540110" cy="16047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altLang="en-US" sz="20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1.</a:t>
          </a:r>
          <a:r>
            <a:rPr lang="en-US" altLang="zh-CN" sz="20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2 </a:t>
          </a:r>
          <a:r>
            <a:rPr lang="zh-CN" altLang="en-US" sz="20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文档约定</a:t>
          </a:r>
        </a:p>
        <a:p>
          <a:pPr marL="0" lvl="0" indent="0" algn="l" defTabSz="889000">
            <a:lnSpc>
              <a:spcPct val="150000"/>
            </a:lnSpc>
            <a:spcBef>
              <a:spcPct val="0"/>
            </a:spcBef>
            <a:spcAft>
              <a:spcPts val="0"/>
            </a:spcAft>
            <a:buNone/>
          </a:pPr>
          <a:r>
            <a:rPr lang="zh-CN" altLang="en-US" sz="2000" kern="1200" dirty="0">
              <a:solidFill>
                <a:schemeClr val="tx1"/>
              </a:solidFill>
              <a:latin typeface="宋体" panose="02010600030101010101" pitchFamily="2" charset="-122"/>
              <a:ea typeface="宋体" panose="02010600030101010101" pitchFamily="2" charset="-122"/>
              <a:cs typeface="宋体" panose="02010600030101010101" pitchFamily="2" charset="-122"/>
            </a:rPr>
            <a:t>描述编写文档时所采用的标准或排版约定，包括文本样式、强调形式或其有特殊意义的表示符号。</a:t>
          </a:r>
          <a:endParaRPr lang="zh-CN" altLang="en-US" sz="2000" kern="1200" dirty="0"/>
        </a:p>
      </dsp:txBody>
      <dsp:txXfrm>
        <a:off x="1246262" y="3683855"/>
        <a:ext cx="5446104" cy="151078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6A1706-DC1C-4A6F-9991-02C4C05731D7}">
      <dsp:nvSpPr>
        <dsp:cNvPr id="0" name=""/>
        <dsp:cNvSpPr/>
      </dsp:nvSpPr>
      <dsp:spPr>
        <a:xfrm>
          <a:off x="1083" y="411534"/>
          <a:ext cx="3844783" cy="6008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l" defTabSz="977900">
            <a:lnSpc>
              <a:spcPct val="90000"/>
            </a:lnSpc>
            <a:spcBef>
              <a:spcPct val="0"/>
            </a:spcBef>
            <a:spcAft>
              <a:spcPct val="35000"/>
            </a:spcAft>
            <a:buNone/>
          </a:pPr>
          <a:r>
            <a:rPr lang="en-US" altLang="zh-CN" sz="2200" b="1" kern="1200" dirty="0">
              <a:solidFill>
                <a:schemeClr val="bg1"/>
              </a:solidFill>
              <a:latin typeface="宋体" panose="02010600030101010101" pitchFamily="2" charset="-122"/>
              <a:ea typeface="宋体" panose="02010600030101010101" pitchFamily="2" charset="-122"/>
              <a:cs typeface="宋体" panose="02010600030101010101" pitchFamily="2" charset="-122"/>
            </a:rPr>
            <a:t>1. </a:t>
          </a:r>
          <a:r>
            <a:rPr lang="zh-CN" altLang="en-US" sz="2200" b="1" kern="1200" dirty="0">
              <a:solidFill>
                <a:schemeClr val="bg1"/>
              </a:solidFill>
              <a:latin typeface="宋体" panose="02010600030101010101" pitchFamily="2" charset="-122"/>
              <a:ea typeface="宋体" panose="02010600030101010101" pitchFamily="2" charset="-122"/>
              <a:cs typeface="宋体" panose="02010600030101010101" pitchFamily="2" charset="-122"/>
            </a:rPr>
            <a:t>引言</a:t>
          </a:r>
        </a:p>
      </dsp:txBody>
      <dsp:txXfrm>
        <a:off x="18681" y="429132"/>
        <a:ext cx="3809587" cy="565650"/>
      </dsp:txXfrm>
    </dsp:sp>
    <dsp:sp modelId="{536F5586-8B36-4D16-BDF4-A9954DAF67AE}">
      <dsp:nvSpPr>
        <dsp:cNvPr id="0" name=""/>
        <dsp:cNvSpPr/>
      </dsp:nvSpPr>
      <dsp:spPr>
        <a:xfrm>
          <a:off x="385561" y="1012381"/>
          <a:ext cx="384478" cy="355687"/>
        </a:xfrm>
        <a:custGeom>
          <a:avLst/>
          <a:gdLst/>
          <a:ahLst/>
          <a:cxnLst/>
          <a:rect l="0" t="0" r="0" b="0"/>
          <a:pathLst>
            <a:path>
              <a:moveTo>
                <a:pt x="0" y="0"/>
              </a:moveTo>
              <a:lnTo>
                <a:pt x="0" y="355687"/>
              </a:lnTo>
              <a:lnTo>
                <a:pt x="384478" y="35568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53735B-102B-4F12-840C-3B08B20923D5}">
      <dsp:nvSpPr>
        <dsp:cNvPr id="0" name=""/>
        <dsp:cNvSpPr/>
      </dsp:nvSpPr>
      <dsp:spPr>
        <a:xfrm>
          <a:off x="770039" y="1217004"/>
          <a:ext cx="3898797" cy="30212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zh-CN" altLang="en-US" sz="2000" kern="1200" dirty="0"/>
        </a:p>
      </dsp:txBody>
      <dsp:txXfrm>
        <a:off x="778888" y="1225853"/>
        <a:ext cx="3881099" cy="284431"/>
      </dsp:txXfrm>
    </dsp:sp>
    <dsp:sp modelId="{A1D4552F-6AA5-4A1F-BEA8-E8587D18DD08}">
      <dsp:nvSpPr>
        <dsp:cNvPr id="0" name=""/>
        <dsp:cNvSpPr/>
      </dsp:nvSpPr>
      <dsp:spPr>
        <a:xfrm>
          <a:off x="385561" y="1012381"/>
          <a:ext cx="384478" cy="2204971"/>
        </a:xfrm>
        <a:custGeom>
          <a:avLst/>
          <a:gdLst/>
          <a:ahLst/>
          <a:cxnLst/>
          <a:rect l="0" t="0" r="0" b="0"/>
          <a:pathLst>
            <a:path>
              <a:moveTo>
                <a:pt x="0" y="0"/>
              </a:moveTo>
              <a:lnTo>
                <a:pt x="0" y="2204971"/>
              </a:lnTo>
              <a:lnTo>
                <a:pt x="384478" y="22049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8BF794-03BF-4A59-B169-7C189000249C}">
      <dsp:nvSpPr>
        <dsp:cNvPr id="0" name=""/>
        <dsp:cNvSpPr/>
      </dsp:nvSpPr>
      <dsp:spPr>
        <a:xfrm>
          <a:off x="770039" y="1723757"/>
          <a:ext cx="5483619" cy="298719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altLang="en-US" sz="2000" b="1" kern="1200" dirty="0">
              <a:solidFill>
                <a:schemeClr val="tx1"/>
              </a:solidFill>
              <a:latin typeface="宋体" panose="02010600030101010101" pitchFamily="2" charset="-122"/>
              <a:ea typeface="宋体" panose="02010600030101010101" pitchFamily="2" charset="-122"/>
            </a:rPr>
            <a:t>1.3 </a:t>
          </a:r>
          <a:r>
            <a:rPr lang="zh-CN" altLang="en-US" sz="2000" b="1" kern="1200" dirty="0">
              <a:solidFill>
                <a:schemeClr val="tx1"/>
              </a:solidFill>
              <a:latin typeface="宋体" panose="02010600030101010101" pitchFamily="2" charset="-122"/>
              <a:ea typeface="宋体" panose="02010600030101010101" pitchFamily="2" charset="-122"/>
            </a:rPr>
            <a:t>预期读者和阅读建议</a:t>
          </a:r>
        </a:p>
        <a:p>
          <a:pPr marL="0" lvl="0" indent="0" algn="l" defTabSz="889000">
            <a:lnSpc>
              <a:spcPct val="150000"/>
            </a:lnSpc>
            <a:spcBef>
              <a:spcPct val="0"/>
            </a:spcBef>
            <a:spcAft>
              <a:spcPts val="0"/>
            </a:spcAft>
            <a:buNone/>
          </a:pPr>
          <a:r>
            <a:rPr lang="zh-CN" altLang="en-US" sz="2000" b="0" kern="1200" dirty="0">
              <a:solidFill>
                <a:schemeClr val="tx1"/>
              </a:solidFill>
              <a:latin typeface="宋体" panose="02010600030101010101" pitchFamily="2" charset="-122"/>
              <a:ea typeface="宋体" panose="02010600030101010101" pitchFamily="2" charset="-122"/>
            </a:rPr>
            <a:t>列举了软件需求规格说明所针对的不同读者，描述了文档中剩余部分的内容及其组织结构，提出了最适合于每一类型读者阅读文档的建议</a:t>
          </a:r>
          <a:r>
            <a:rPr lang="zh-CN" altLang="en-US" sz="1800" b="0" kern="1200" dirty="0">
              <a:solidFill>
                <a:schemeClr val="tx1"/>
              </a:solidFill>
              <a:latin typeface="宋体" panose="02010600030101010101" pitchFamily="2" charset="-122"/>
              <a:ea typeface="宋体" panose="02010600030101010101" pitchFamily="2" charset="-122"/>
            </a:rPr>
            <a:t>。</a:t>
          </a:r>
        </a:p>
      </dsp:txBody>
      <dsp:txXfrm>
        <a:off x="857531" y="1811249"/>
        <a:ext cx="5308635" cy="281220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3#1">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type="rightArrow" r:blip="" rot="180"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type="rightArrow" r:blip="" rot="180"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type="flowChartManualOperation" r:blip="" rot="-90">
              <dgm:adjLst/>
            </dgm:shape>
          </dgm:if>
          <dgm:else name="Name6">
            <dgm:shape xmlns:r="http://schemas.openxmlformats.org/officeDocument/2006/relationships" type="flowChartManualOperation" r:blip="" rot="90">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对应教材</a:t>
            </a:r>
            <a:r>
              <a:rPr lang="en-US" altLang="zh-CN" dirty="0"/>
              <a:t>《</a:t>
            </a:r>
            <a:r>
              <a:rPr lang="zh-CN" altLang="en-US" dirty="0"/>
              <a:t>软件需求（第三版）</a:t>
            </a:r>
            <a:r>
              <a:rPr lang="en-US" altLang="zh-CN" dirty="0"/>
              <a:t>》</a:t>
            </a:r>
            <a:r>
              <a:rPr lang="zh-CN" altLang="en-US" dirty="0"/>
              <a:t>第</a:t>
            </a:r>
            <a:r>
              <a:rPr lang="en-US" altLang="zh-CN" dirty="0"/>
              <a:t>10</a:t>
            </a:r>
            <a:r>
              <a:rPr lang="zh-CN" altLang="en-US" dirty="0"/>
              <a:t>章</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265" marR="0" lvl="0" indent="0" algn="l" defTabSz="914400" rtl="0" fontAlgn="base">
              <a:lnSpc>
                <a:spcPct val="150000"/>
              </a:lnSpc>
              <a:spcBef>
                <a:spcPts val="0"/>
              </a:spcBef>
              <a:spcAft>
                <a:spcPct val="0"/>
              </a:spcAft>
              <a:buClrTx/>
              <a:buSzTx/>
              <a:buFont typeface="Wingdings" panose="05000000000000000000" pitchFamily="2" charset="2"/>
              <a:buNone/>
              <a:defRPr/>
            </a:pP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265" marR="0" lvl="0" indent="0" algn="l" defTabSz="914400" rtl="0" fontAlgn="base">
              <a:lnSpc>
                <a:spcPct val="150000"/>
              </a:lnSpc>
              <a:spcBef>
                <a:spcPts val="0"/>
              </a:spcBef>
              <a:spcAft>
                <a:spcPct val="0"/>
              </a:spcAft>
              <a:buClrTx/>
              <a:buSzTx/>
              <a:buFont typeface="Wingdings" panose="05000000000000000000" pitchFamily="2" charset="2"/>
              <a:buNone/>
              <a:defRPr/>
            </a:pP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eaLnBrk="1" hangingPunct="1">
              <a:lnSpc>
                <a:spcPct val="90000"/>
              </a:lnSpc>
              <a:buFontTx/>
              <a:buNone/>
            </a:pPr>
            <a:r>
              <a:rPr lang="en-US" altLang="zh-CN" sz="1200" b="0" dirty="0"/>
              <a:t> </a:t>
            </a:r>
            <a:r>
              <a:rPr lang="zh-CN" altLang="en-US" sz="1200" b="0" dirty="0"/>
              <a:t>注意：</a:t>
            </a:r>
            <a:r>
              <a:rPr lang="en-US" altLang="zh-CN" sz="1200" b="0" dirty="0"/>
              <a:t>TBD</a:t>
            </a:r>
            <a:r>
              <a:rPr lang="zh-CN" altLang="en-US" sz="1200" b="0" dirty="0"/>
              <a:t>能否自我解决？不能，所以需要定期审查这些问题的状态并跟踪到解决掉为止。</a:t>
            </a:r>
            <a:endParaRPr lang="zh-CN" altLang="en-US" b="0"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a:t>
            </a:r>
            <a:r>
              <a:rPr lang="en-US" altLang="zh-CN" dirty="0"/>
              <a:t>TBD</a:t>
            </a:r>
            <a:r>
              <a:rPr lang="zh-CN" altLang="en-US" dirty="0"/>
              <a:t>和其他需求问题记录在一个问题列表中，随着开放式问题的减少，需求就会越来越稳定。</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fontAlgn="base">
              <a:spcAft>
                <a:spcPct val="0"/>
              </a:spcAft>
              <a:buNone/>
              <a:defRPr/>
            </a:pPr>
            <a:r>
              <a:rPr kumimoji="0" lang="en-US" altLang="zh-CN" sz="120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 </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fontAlgn="base">
              <a:spcAft>
                <a:spcPct val="0"/>
              </a:spcAft>
              <a:buNone/>
              <a:defRPr/>
            </a:pPr>
            <a:r>
              <a:rPr kumimoji="0" lang="en-US" altLang="zh-CN" sz="120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 </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solidFill>
                  <a:schemeClr val="tx1"/>
                </a:solidFill>
                <a:latin typeface="宋体" panose="02010600030101010101" pitchFamily="2" charset="-122"/>
                <a:ea typeface="宋体" panose="02010600030101010101" pitchFamily="2" charset="-122"/>
                <a:cs typeface="宋体" panose="02010600030101010101" pitchFamily="2" charset="-122"/>
              </a:rPr>
              <a:t> </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ln>
                  <a:noFill/>
                </a:ln>
                <a:effectLst/>
                <a:uLnTx/>
                <a:uFillTx/>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只有把这些需求组织起来，编写成易于理解的文档，并由项目的主要</a:t>
            </a:r>
            <a:r>
              <a:rPr lang="zh-CN" altLang="en-US" sz="120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风险承担者</a:t>
            </a:r>
            <a:r>
              <a:rPr lang="zh-CN" altLang="en-US" sz="1200" dirty="0">
                <a:ln>
                  <a:noFill/>
                </a:ln>
                <a:effectLst/>
                <a:uLnTx/>
                <a:uFillTx/>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对其进行评审后才能确定</a:t>
            </a:r>
            <a:r>
              <a:rPr lang="zh-CN" altLang="en-US" sz="120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1200" dirty="0">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spcAft>
                <a:spcPts val="0"/>
              </a:spcAft>
              <a:buNone/>
            </a:pPr>
            <a:r>
              <a:rPr lang="zh-CN" altLang="en-US" sz="1050" b="1" dirty="0">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en-US" altLang="zh-CN" sz="1050" b="1" dirty="0">
                <a:solidFill>
                  <a:schemeClr val="tx1"/>
                </a:solidFill>
                <a:latin typeface="宋体" panose="02010600030101010101" pitchFamily="2" charset="-122"/>
                <a:ea typeface="宋体" panose="02010600030101010101" pitchFamily="2" charset="-122"/>
                <a:cs typeface="宋体" panose="02010600030101010101" pitchFamily="2" charset="-122"/>
              </a:rPr>
              <a:t>1.1 </a:t>
            </a:r>
            <a:r>
              <a:rPr lang="zh-CN" altLang="en-US" sz="1050" b="1" dirty="0">
                <a:solidFill>
                  <a:schemeClr val="tx1"/>
                </a:solidFill>
                <a:latin typeface="宋体" panose="02010600030101010101" pitchFamily="2" charset="-122"/>
                <a:ea typeface="宋体" panose="02010600030101010101" pitchFamily="2" charset="-122"/>
                <a:cs typeface="宋体" panose="02010600030101010101" pitchFamily="2" charset="-122"/>
              </a:rPr>
              <a:t>目的</a:t>
            </a:r>
            <a:endParaRPr lang="zh-CN" altLang="en-US" sz="105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None/>
            </a:pPr>
            <a:r>
              <a:rPr lang="en-US" altLang="zh-CN" sz="1050" dirty="0">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zh-CN" altLang="en-US" sz="1050" dirty="0">
                <a:solidFill>
                  <a:schemeClr val="tx1"/>
                </a:solidFill>
                <a:latin typeface="宋体" panose="02010600030101010101" pitchFamily="2" charset="-122"/>
                <a:ea typeface="宋体" panose="02010600030101010101" pitchFamily="2" charset="-122"/>
                <a:cs typeface="宋体" panose="02010600030101010101" pitchFamily="2" charset="-122"/>
              </a:rPr>
              <a:t>如果这个软件需求规格说明只与整个系统的一部分有关系，那么就只定义文档中说明的部分或子系统。</a:t>
            </a:r>
            <a:endParaRPr lang="zh-CN" altLang="en-US" sz="105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None/>
            </a:pPr>
            <a:r>
              <a:rPr lang="zh-CN" altLang="en-US" sz="1050" b="1" dirty="0">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en-US" altLang="en-US" sz="1050" b="1" dirty="0">
                <a:solidFill>
                  <a:schemeClr val="tx1"/>
                </a:solidFill>
                <a:latin typeface="宋体" panose="02010600030101010101" pitchFamily="2" charset="-122"/>
                <a:ea typeface="宋体" panose="02010600030101010101" pitchFamily="2" charset="-122"/>
                <a:cs typeface="宋体" panose="02010600030101010101" pitchFamily="2" charset="-122"/>
              </a:rPr>
              <a:t>1.</a:t>
            </a:r>
            <a:r>
              <a:rPr lang="en-US" altLang="zh-CN" sz="1050" b="1" dirty="0">
                <a:solidFill>
                  <a:schemeClr val="tx1"/>
                </a:solidFill>
                <a:latin typeface="宋体" panose="02010600030101010101" pitchFamily="2" charset="-122"/>
                <a:ea typeface="宋体" panose="02010600030101010101" pitchFamily="2" charset="-122"/>
                <a:cs typeface="宋体" panose="02010600030101010101" pitchFamily="2" charset="-122"/>
              </a:rPr>
              <a:t>2 </a:t>
            </a:r>
            <a:r>
              <a:rPr lang="zh-CN" altLang="en-US" sz="1050" b="1" dirty="0">
                <a:solidFill>
                  <a:schemeClr val="tx1"/>
                </a:solidFill>
                <a:latin typeface="宋体" panose="02010600030101010101" pitchFamily="2" charset="-122"/>
                <a:ea typeface="宋体" panose="02010600030101010101" pitchFamily="2" charset="-122"/>
                <a:cs typeface="宋体" panose="02010600030101010101" pitchFamily="2" charset="-122"/>
              </a:rPr>
              <a:t>文档约定</a:t>
            </a:r>
            <a:endParaRPr lang="zh-CN" altLang="en-US" sz="105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None/>
            </a:pPr>
            <a:r>
              <a:rPr lang="zh-CN" altLang="en-US" sz="1050" dirty="0">
                <a:solidFill>
                  <a:schemeClr val="tx1"/>
                </a:solidFill>
                <a:latin typeface="宋体" panose="02010600030101010101" pitchFamily="2" charset="-122"/>
                <a:ea typeface="宋体" panose="02010600030101010101" pitchFamily="2" charset="-122"/>
                <a:cs typeface="宋体" panose="02010600030101010101" pitchFamily="2" charset="-122"/>
              </a:rPr>
              <a:t>例如，说明高层需求的优先级是否可以被其所有细化的需求所继承，或者每个功能性需求陈述是否都有其自身的优先级。</a:t>
            </a:r>
            <a:endParaRPr lang="zh-CN" altLang="en-US" sz="105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endParaRPr lang="zh-CN" altLang="en-US" sz="1050"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eaLnBrk="1" hangingPunct="1">
              <a:buNone/>
            </a:pPr>
            <a:r>
              <a:rPr lang="en-US" altLang="zh-CN" sz="1200" b="0" dirty="0"/>
              <a:t> 1.4 </a:t>
            </a:r>
            <a:r>
              <a:rPr lang="zh-CN" altLang="en-US" sz="1200" b="0" dirty="0"/>
              <a:t>项目范围</a:t>
            </a:r>
            <a:endParaRPr lang="zh-CN" altLang="en-US" sz="1200" b="0" dirty="0"/>
          </a:p>
          <a:p>
            <a:pPr marL="0" indent="0" eaLnBrk="1" hangingPunct="1">
              <a:buNone/>
            </a:pPr>
            <a:r>
              <a:rPr lang="zh-CN" altLang="en-US" sz="1200" b="0" dirty="0"/>
              <a:t>    提供对指定的软件及其目的的简短描述，包括利益和目标。把软件与企业目标或业务策略相联系，把软件与业务目标和策略相关联。可以引用项目视图和范围文档，而不是将其内容复制到这里。</a:t>
            </a:r>
            <a:endParaRPr lang="zh-CN" altLang="en-US" sz="1200" b="0" dirty="0"/>
          </a:p>
          <a:p>
            <a:pPr marL="0" indent="0" eaLnBrk="1" hangingPunct="1">
              <a:buNone/>
            </a:pPr>
            <a:r>
              <a:rPr lang="zh-CN" altLang="en-US" sz="1200" b="0" dirty="0"/>
              <a:t>如果是说明改进产品增量发布的</a:t>
            </a:r>
            <a:r>
              <a:rPr lang="en-US" altLang="zh-CN" sz="1200" b="0" dirty="0"/>
              <a:t>SRS</a:t>
            </a:r>
            <a:r>
              <a:rPr lang="zh-CN" altLang="en-US" sz="1200" b="0" dirty="0"/>
              <a:t>，那么包含范围声明。</a:t>
            </a:r>
            <a:endParaRPr lang="zh-CN" altLang="en-US" b="0"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eaLnBrk="1" hangingPunct="1">
              <a:buNone/>
            </a:pPr>
            <a:r>
              <a:rPr lang="en-US" altLang="zh-CN" sz="1200" b="0" dirty="0"/>
              <a:t> </a:t>
            </a:r>
            <a:endParaRPr lang="zh-CN" altLang="en-US" b="0"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None/>
            </a:pPr>
            <a:r>
              <a:rPr lang="en-US" altLang="zh-CN" sz="1200" b="1" dirty="0">
                <a:solidFill>
                  <a:schemeClr val="tx1"/>
                </a:solidFill>
                <a:latin typeface="宋体" panose="02010600030101010101" pitchFamily="2" charset="-122"/>
                <a:ea typeface="宋体" panose="02010600030101010101" pitchFamily="2" charset="-122"/>
                <a:cs typeface="宋体" panose="02010600030101010101" pitchFamily="2" charset="-122"/>
              </a:rPr>
              <a:t>1.5 </a:t>
            </a:r>
            <a:r>
              <a:rPr lang="zh-CN" altLang="en-US" sz="1200" b="1" dirty="0">
                <a:solidFill>
                  <a:schemeClr val="tx1"/>
                </a:solidFill>
                <a:latin typeface="宋体" panose="02010600030101010101" pitchFamily="2" charset="-122"/>
                <a:ea typeface="宋体" panose="02010600030101010101" pitchFamily="2" charset="-122"/>
                <a:cs typeface="宋体" panose="02010600030101010101" pitchFamily="2" charset="-122"/>
              </a:rPr>
              <a:t>参考文献</a:t>
            </a:r>
            <a:endParaRPr lang="zh-CN" altLang="en-US" sz="12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None/>
            </a:pPr>
            <a:r>
              <a:rPr lang="zh-CN" altLang="en-US" sz="1200" dirty="0">
                <a:solidFill>
                  <a:schemeClr val="tx1"/>
                </a:solidFill>
                <a:latin typeface="宋体" panose="02010600030101010101" pitchFamily="2" charset="-122"/>
                <a:ea typeface="宋体" panose="02010600030101010101" pitchFamily="2" charset="-122"/>
                <a:cs typeface="宋体" panose="02010600030101010101" pitchFamily="2" charset="-122"/>
              </a:rPr>
              <a:t>。在这里应该给出足够详细的信息，包括参考资料的标题、作者、版本号、日期、出版单位或资料来源，以方便读者查阅这些文献。 </a:t>
            </a:r>
            <a:endParaRPr lang="zh-CN" altLang="en-US" sz="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spcAft>
                <a:spcPts val="0"/>
              </a:spcAft>
              <a:buNone/>
            </a:pPr>
            <a:r>
              <a:rPr lang="en-US" altLang="zh-CN" sz="1200" b="1" dirty="0">
                <a:solidFill>
                  <a:schemeClr val="tx1"/>
                </a:solidFill>
                <a:latin typeface="宋体" panose="02010600030101010101" pitchFamily="2" charset="-122"/>
                <a:ea typeface="宋体" panose="02010600030101010101" pitchFamily="2" charset="-122"/>
                <a:cs typeface="宋体" panose="02010600030101010101" pitchFamily="2" charset="-122"/>
              </a:rPr>
              <a:t> </a:t>
            </a:r>
            <a:endParaRPr lang="zh-CN" altLang="en-US" sz="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None/>
            </a:pPr>
            <a:r>
              <a:rPr lang="zh-CN" altLang="en-US" sz="1200" b="1" dirty="0">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en-US" altLang="zh-CN" sz="1200" b="1" dirty="0">
                <a:solidFill>
                  <a:schemeClr val="tx1"/>
                </a:solidFill>
                <a:latin typeface="宋体" panose="02010600030101010101" pitchFamily="2" charset="-122"/>
                <a:ea typeface="宋体" panose="02010600030101010101" pitchFamily="2" charset="-122"/>
                <a:cs typeface="宋体" panose="02010600030101010101" pitchFamily="2" charset="-122"/>
              </a:rPr>
              <a:t>2.1 </a:t>
            </a:r>
            <a:r>
              <a:rPr lang="zh-CN" altLang="en-US" sz="1200" b="1" dirty="0">
                <a:solidFill>
                  <a:schemeClr val="tx1"/>
                </a:solidFill>
                <a:latin typeface="宋体" panose="02010600030101010101" pitchFamily="2" charset="-122"/>
                <a:ea typeface="宋体" panose="02010600030101010101" pitchFamily="2" charset="-122"/>
                <a:cs typeface="宋体" panose="02010600030101010101" pitchFamily="2" charset="-122"/>
              </a:rPr>
              <a:t>产品的前景</a:t>
            </a:r>
            <a:endParaRPr lang="zh-CN" altLang="en-US" sz="12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None/>
            </a:pPr>
            <a:r>
              <a:rPr lang="en-US" altLang="zh-CN" sz="1200" dirty="0">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zh-CN" altLang="en-US" sz="1200" dirty="0">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en-US" altLang="zh-CN" sz="1200" dirty="0">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zh-CN" altLang="en-US" sz="1200" dirty="0">
                <a:solidFill>
                  <a:schemeClr val="tx1"/>
                </a:solidFill>
                <a:latin typeface="宋体" panose="02010600030101010101" pitchFamily="2" charset="-122"/>
                <a:ea typeface="宋体" panose="02010600030101010101" pitchFamily="2" charset="-122"/>
                <a:cs typeface="宋体" panose="02010600030101010101" pitchFamily="2" charset="-122"/>
              </a:rPr>
              <a:t>描述软件需求规格说明中所定义的产品的背景和起源。说明该产品是否是产品系列中的下一成员，是否是成熟产品所改进的下一代产品、是否是现有应用程序的替代品，或者是否是一个新型的、自含型产品。</a:t>
            </a:r>
            <a:endParaRPr lang="en-US" altLang="zh-CN" sz="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None/>
            </a:pPr>
            <a:r>
              <a:rPr lang="en-US" altLang="zh-CN" sz="1200" b="1" dirty="0">
                <a:solidFill>
                  <a:schemeClr val="tx1"/>
                </a:solidFill>
                <a:latin typeface="宋体" panose="02010600030101010101" pitchFamily="2" charset="-122"/>
                <a:ea typeface="宋体" panose="02010600030101010101" pitchFamily="2" charset="-122"/>
                <a:cs typeface="宋体" panose="02010600030101010101" pitchFamily="2" charset="-122"/>
              </a:rPr>
              <a:t>2.2 </a:t>
            </a:r>
            <a:r>
              <a:rPr lang="zh-CN" altLang="en-US" sz="1200" b="1" dirty="0">
                <a:solidFill>
                  <a:schemeClr val="tx1"/>
                </a:solidFill>
                <a:latin typeface="宋体" panose="02010600030101010101" pitchFamily="2" charset="-122"/>
                <a:ea typeface="宋体" panose="02010600030101010101" pitchFamily="2" charset="-122"/>
                <a:cs typeface="宋体" panose="02010600030101010101" pitchFamily="2" charset="-122"/>
              </a:rPr>
              <a:t>产品特性</a:t>
            </a:r>
            <a:endParaRPr lang="zh-CN" altLang="en-US" sz="12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None/>
            </a:pPr>
            <a:r>
              <a:rPr lang="en-US" altLang="zh-CN" sz="1200" dirty="0">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zh-CN" altLang="en-US" sz="1200" dirty="0">
                <a:solidFill>
                  <a:schemeClr val="tx1"/>
                </a:solidFill>
                <a:latin typeface="宋体" panose="02010600030101010101" pitchFamily="2" charset="-122"/>
                <a:ea typeface="宋体" panose="02010600030101010101" pitchFamily="2" charset="-122"/>
                <a:cs typeface="宋体" panose="02010600030101010101" pitchFamily="2" charset="-122"/>
              </a:rPr>
              <a:t>例如用列表的方法给出。用图形表示主要的需求组以及它们之间的联系，例如</a:t>
            </a:r>
            <a:r>
              <a:rPr lang="zh-CN" altLang="en-US" sz="1200" dirty="0">
                <a:solidFill>
                  <a:schemeClr val="tx1"/>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顶层</a:t>
            </a:r>
            <a:r>
              <a:rPr lang="zh-CN" altLang="en-US" sz="1200" dirty="0">
                <a:solidFill>
                  <a:schemeClr val="tx1"/>
                </a:solidFill>
                <a:latin typeface="宋体" panose="02010600030101010101" pitchFamily="2" charset="-122"/>
                <a:ea typeface="宋体" panose="02010600030101010101" pitchFamily="2" charset="-122"/>
                <a:cs typeface="宋体" panose="02010600030101010101" pitchFamily="2" charset="-122"/>
              </a:rPr>
              <a:t>数据流图、用例图或类图，都是很有帮助的。</a:t>
            </a:r>
            <a:endParaRPr lang="zh-CN" altLang="en-US" sz="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None/>
            </a:pPr>
            <a:endParaRPr lang="zh-CN" altLang="en-US" sz="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None/>
            </a:pPr>
            <a:r>
              <a:rPr lang="en-US" altLang="zh-CN" sz="1200" b="1" dirty="0">
                <a:solidFill>
                  <a:schemeClr val="tx1"/>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2.3 </a:t>
            </a:r>
            <a:r>
              <a:rPr lang="zh-CN" altLang="en-US" sz="1200" b="1" dirty="0">
                <a:solidFill>
                  <a:schemeClr val="tx1"/>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用户类及其特征</a:t>
            </a:r>
            <a:endParaRPr lang="zh-CN" altLang="en-US" sz="12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None/>
            </a:pPr>
            <a:r>
              <a:rPr lang="zh-CN" altLang="en-US" sz="1200" dirty="0">
                <a:solidFill>
                  <a:schemeClr val="tx1"/>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有一些需求可能只与特定的用户类相关，应确定哪些是优先考虑的用户类。将该产品的重要用户类与那些不太重要的用户类区分开。</a:t>
            </a:r>
            <a:r>
              <a:rPr lang="zh-CN" altLang="en-US" sz="1200" dirty="0">
                <a:solidFill>
                  <a:schemeClr val="tx1"/>
                </a:solidFill>
                <a:latin typeface="宋体" panose="02010600030101010101" pitchFamily="2" charset="-122"/>
                <a:ea typeface="宋体" panose="02010600030101010101" pitchFamily="2" charset="-122"/>
                <a:cs typeface="宋体" panose="02010600030101010101" pitchFamily="2" charset="-122"/>
              </a:rPr>
              <a:t> </a:t>
            </a:r>
            <a:endParaRPr lang="en-US" altLang="zh-CN" sz="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None/>
            </a:pPr>
            <a:r>
              <a:rPr lang="en-US" altLang="zh-CN" sz="1200" b="1" dirty="0">
                <a:solidFill>
                  <a:schemeClr val="tx1"/>
                </a:solidFill>
                <a:latin typeface="宋体" panose="02010600030101010101" pitchFamily="2" charset="-122"/>
                <a:ea typeface="宋体" panose="02010600030101010101" pitchFamily="2" charset="-122"/>
                <a:cs typeface="宋体" panose="02010600030101010101" pitchFamily="2" charset="-122"/>
              </a:rPr>
              <a:t>2.4 </a:t>
            </a:r>
            <a:r>
              <a:rPr lang="zh-CN" altLang="en-US" sz="1200" b="1" dirty="0">
                <a:solidFill>
                  <a:schemeClr val="tx1"/>
                </a:solidFill>
                <a:latin typeface="宋体" panose="02010600030101010101" pitchFamily="2" charset="-122"/>
                <a:ea typeface="宋体" panose="02010600030101010101" pitchFamily="2" charset="-122"/>
                <a:cs typeface="宋体" panose="02010600030101010101" pitchFamily="2" charset="-122"/>
              </a:rPr>
              <a:t>运行环境</a:t>
            </a:r>
            <a:endParaRPr lang="en-US" altLang="zh-CN" sz="12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None/>
            </a:pPr>
            <a:r>
              <a:rPr lang="zh-CN" altLang="en-US" sz="1200" dirty="0">
                <a:solidFill>
                  <a:schemeClr val="tx1"/>
                </a:solidFill>
                <a:latin typeface="宋体" panose="02010600030101010101" pitchFamily="2" charset="-122"/>
                <a:ea typeface="宋体" panose="02010600030101010101" pitchFamily="2" charset="-122"/>
                <a:cs typeface="宋体" panose="02010600030101010101" pitchFamily="2" charset="-122"/>
              </a:rPr>
              <a:t>列出系统必须和平共存的其它软件组件或应用程序。 </a:t>
            </a:r>
            <a:endParaRPr lang="zh-CN" altLang="en-US" sz="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None/>
            </a:pPr>
            <a:endParaRPr lang="zh-CN" altLang="en-US" sz="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000" dirty="0"/>
              <a:t>2.7 </a:t>
            </a:r>
            <a:r>
              <a:rPr lang="zh-CN" altLang="en-US" sz="1000" dirty="0"/>
              <a:t>假设和依赖</a:t>
            </a:r>
            <a:endParaRPr lang="zh-CN" altLang="en-US" sz="1000" dirty="0"/>
          </a:p>
          <a:p>
            <a:r>
              <a:rPr lang="zh-CN" altLang="en-US" sz="1000" dirty="0"/>
              <a:t>这可能包括你打算要用的商业组件或有关开发或运行环境的问题。你可能认为产品将符合一个特殊的用户界面设计约定，但是另一个</a:t>
            </a:r>
            <a:r>
              <a:rPr lang="en-US" altLang="zh-CN" sz="1000" dirty="0"/>
              <a:t>SRS</a:t>
            </a:r>
            <a:r>
              <a:rPr lang="zh-CN" altLang="en-US" sz="1000" dirty="0"/>
              <a:t>读者却可能不这样认为。如果这些假设不正确、不一致或被更改，就会使项目受到影响。</a:t>
            </a:r>
            <a:endParaRPr lang="zh-CN" altLang="en-US" sz="1000" dirty="0"/>
          </a:p>
          <a:p>
            <a:r>
              <a:rPr lang="zh-CN" altLang="en-US" sz="1000" dirty="0"/>
              <a:t>     此外，确定项目对外部因素存在的依赖。例如，如果打算把其它项目开发的组件集成到系统中，那么就要依赖那个项目按时提供正确的操作组件。如果这些依赖已经记录到其它文档</a:t>
            </a:r>
            <a:r>
              <a:rPr lang="en-US" altLang="zh-CN" sz="1000" dirty="0"/>
              <a:t>(</a:t>
            </a:r>
            <a:r>
              <a:rPr lang="zh-CN" altLang="en-US" sz="1000" dirty="0"/>
              <a:t>例如项目计划</a:t>
            </a:r>
            <a:r>
              <a:rPr lang="en-US" altLang="zh-CN" sz="1000" dirty="0"/>
              <a:t>)</a:t>
            </a:r>
            <a:r>
              <a:rPr lang="zh-CN" altLang="en-US" sz="1000" dirty="0"/>
              <a:t>中了，那么在此就可以参考其它文档。</a:t>
            </a:r>
            <a:endParaRPr lang="zh-CN" altLang="en-US" sz="1000" dirty="0"/>
          </a:p>
          <a:p>
            <a:endParaRPr lang="zh-CN" altLang="en-US" sz="1000"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spcAft>
                <a:spcPts val="0"/>
              </a:spcAft>
              <a:buFont typeface="Wingdings" panose="05000000000000000000" pitchFamily="2" charset="2"/>
              <a:buNone/>
            </a:pP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defTabSz="914400">
              <a:lnSpc>
                <a:spcPct val="150000"/>
              </a:lnSpc>
              <a:buNone/>
              <a:tabLst>
                <a:tab pos="0" algn="l"/>
              </a:tabLst>
            </a:pPr>
            <a:r>
              <a:rPr lang="en-US" altLang="zh-CN" sz="12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3.  </a:t>
            </a:r>
            <a:r>
              <a:rPr lang="zh-CN" altLang="en-US" sz="12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系统特性</a:t>
            </a:r>
            <a:endParaRPr lang="zh-CN" altLang="en-US" sz="12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defTabSz="914400">
              <a:lnSpc>
                <a:spcPct val="150000"/>
              </a:lnSpc>
              <a:buNone/>
              <a:tabLst>
                <a:tab pos="0" algn="l"/>
              </a:tabLst>
            </a:pPr>
            <a:r>
              <a:rPr lang="zh-CN" altLang="en-US" sz="12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2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在图</a:t>
            </a:r>
            <a:r>
              <a:rPr lang="en-US" altLang="zh-CN" sz="12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4-1</a:t>
            </a:r>
            <a:r>
              <a:rPr lang="zh-CN" altLang="en-US" sz="12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所示的模板中，功能需求是根据系统特性即产品所提供的主要服务来组织的。你一般可能更喜欢通过使用实例、运行模式、用户类、对象类或功能等级来组织这部分内容。你还可以使用这些元素的组合。总而言之，必须选择一种使读者易于理解预期产品的组织方案。</a:t>
            </a:r>
            <a:endParaRPr lang="en-US" altLang="zh-CN" sz="12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marL="0" indent="0">
              <a:lnSpc>
                <a:spcPct val="150000"/>
              </a:lnSpc>
              <a:spcAft>
                <a:spcPts val="0"/>
              </a:spcAft>
              <a:buNone/>
            </a:pPr>
            <a:r>
              <a:rPr lang="en-US" altLang="zh-CN" sz="1200" dirty="0">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en-US" altLang="zh-CN" sz="1200" b="1" dirty="0">
                <a:solidFill>
                  <a:schemeClr val="tx1"/>
                </a:solidFill>
                <a:latin typeface="宋体" panose="02010600030101010101" pitchFamily="2" charset="-122"/>
                <a:ea typeface="宋体" panose="02010600030101010101" pitchFamily="2" charset="-122"/>
                <a:cs typeface="宋体" panose="02010600030101010101" pitchFamily="2" charset="-122"/>
              </a:rPr>
              <a:t>3.x.1 </a:t>
            </a:r>
            <a:r>
              <a:rPr lang="zh-CN" altLang="en-US" sz="1200" b="1" dirty="0">
                <a:solidFill>
                  <a:schemeClr val="tx1"/>
                </a:solidFill>
                <a:latin typeface="宋体" panose="02010600030101010101" pitchFamily="2" charset="-122"/>
                <a:ea typeface="宋体" panose="02010600030101010101" pitchFamily="2" charset="-122"/>
                <a:cs typeface="宋体" panose="02010600030101010101" pitchFamily="2" charset="-122"/>
              </a:rPr>
              <a:t>说明和优先级</a:t>
            </a:r>
            <a:endParaRPr lang="zh-CN" altLang="en-US" sz="12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None/>
            </a:pPr>
            <a:r>
              <a:rPr lang="zh-CN" altLang="en-US" sz="1200" dirty="0">
                <a:solidFill>
                  <a:schemeClr val="tx1"/>
                </a:solidFill>
                <a:latin typeface="宋体" panose="02010600030101010101" pitchFamily="2" charset="-122"/>
                <a:ea typeface="宋体" panose="02010600030101010101" pitchFamily="2" charset="-122"/>
                <a:cs typeface="宋体" panose="02010600030101010101" pitchFamily="2" charset="-122"/>
              </a:rPr>
              <a:t>    提供对该系统特性的简短说明并指出该特性的优先级是高、中，还是低。可以包括对特定优先级的评价办法，例如利益、损失、费用和风险，其相对优先等级可以从</a:t>
            </a:r>
            <a:r>
              <a:rPr lang="en-US" altLang="zh-CN" sz="1200" dirty="0">
                <a:solidFill>
                  <a:schemeClr val="tx1"/>
                </a:solidFill>
                <a:latin typeface="宋体" panose="02010600030101010101" pitchFamily="2" charset="-122"/>
                <a:ea typeface="宋体" panose="02010600030101010101" pitchFamily="2" charset="-122"/>
                <a:cs typeface="宋体" panose="02010600030101010101" pitchFamily="2" charset="-122"/>
              </a:rPr>
              <a:t>1(</a:t>
            </a:r>
            <a:r>
              <a:rPr lang="zh-CN" altLang="en-US" sz="1200" dirty="0">
                <a:solidFill>
                  <a:schemeClr val="tx1"/>
                </a:solidFill>
                <a:latin typeface="宋体" panose="02010600030101010101" pitchFamily="2" charset="-122"/>
                <a:ea typeface="宋体" panose="02010600030101010101" pitchFamily="2" charset="-122"/>
                <a:cs typeface="宋体" panose="02010600030101010101" pitchFamily="2" charset="-122"/>
              </a:rPr>
              <a:t>低</a:t>
            </a:r>
            <a:r>
              <a:rPr lang="en-US" altLang="zh-CN" sz="1200"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1200" dirty="0">
                <a:solidFill>
                  <a:schemeClr val="tx1"/>
                </a:solidFill>
                <a:latin typeface="宋体" panose="02010600030101010101" pitchFamily="2" charset="-122"/>
                <a:ea typeface="宋体" panose="02010600030101010101" pitchFamily="2" charset="-122"/>
                <a:cs typeface="宋体" panose="02010600030101010101" pitchFamily="2" charset="-122"/>
              </a:rPr>
              <a:t>到</a:t>
            </a:r>
            <a:r>
              <a:rPr lang="en-US" altLang="zh-CN" sz="1200" dirty="0">
                <a:solidFill>
                  <a:schemeClr val="tx1"/>
                </a:solidFill>
                <a:latin typeface="宋体" panose="02010600030101010101" pitchFamily="2" charset="-122"/>
                <a:ea typeface="宋体" panose="02010600030101010101" pitchFamily="2" charset="-122"/>
                <a:cs typeface="宋体" panose="02010600030101010101" pitchFamily="2" charset="-122"/>
              </a:rPr>
              <a:t>9(</a:t>
            </a:r>
            <a:r>
              <a:rPr lang="zh-CN" altLang="en-US" sz="1200" dirty="0">
                <a:solidFill>
                  <a:schemeClr val="tx1"/>
                </a:solidFill>
                <a:latin typeface="宋体" panose="02010600030101010101" pitchFamily="2" charset="-122"/>
                <a:ea typeface="宋体" panose="02010600030101010101" pitchFamily="2" charset="-122"/>
                <a:cs typeface="宋体" panose="02010600030101010101" pitchFamily="2" charset="-122"/>
              </a:rPr>
              <a:t>高</a:t>
            </a:r>
            <a:r>
              <a:rPr lang="en-US" altLang="zh-CN" sz="1200"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1200" dirty="0">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zh-CN" altLang="en-US" sz="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None/>
            </a:pPr>
            <a:r>
              <a:rPr lang="zh-CN" altLang="en-US" sz="1200" dirty="0">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en-US" altLang="zh-CN" sz="1200" b="1" dirty="0">
                <a:solidFill>
                  <a:schemeClr val="tx1"/>
                </a:solidFill>
                <a:latin typeface="宋体" panose="02010600030101010101" pitchFamily="2" charset="-122"/>
                <a:ea typeface="宋体" panose="02010600030101010101" pitchFamily="2" charset="-122"/>
                <a:cs typeface="宋体" panose="02010600030101010101" pitchFamily="2" charset="-122"/>
              </a:rPr>
              <a:t>3.x.2 </a:t>
            </a:r>
            <a:r>
              <a:rPr lang="zh-CN" altLang="en-US" sz="1200" b="1" dirty="0">
                <a:solidFill>
                  <a:schemeClr val="tx1"/>
                </a:solidFill>
                <a:latin typeface="宋体" panose="02010600030101010101" pitchFamily="2" charset="-122"/>
                <a:ea typeface="宋体" panose="02010600030101010101" pitchFamily="2" charset="-122"/>
                <a:cs typeface="宋体" panose="02010600030101010101" pitchFamily="2" charset="-122"/>
              </a:rPr>
              <a:t>激励</a:t>
            </a:r>
            <a:r>
              <a:rPr lang="en-US" altLang="zh-CN" sz="12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1200" b="1" dirty="0">
                <a:solidFill>
                  <a:schemeClr val="tx1"/>
                </a:solidFill>
                <a:latin typeface="宋体" panose="02010600030101010101" pitchFamily="2" charset="-122"/>
                <a:ea typeface="宋体" panose="02010600030101010101" pitchFamily="2" charset="-122"/>
                <a:cs typeface="宋体" panose="02010600030101010101" pitchFamily="2" charset="-122"/>
              </a:rPr>
              <a:t>响应序列</a:t>
            </a:r>
            <a:endParaRPr lang="zh-CN" altLang="en-US" sz="12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None/>
            </a:pPr>
            <a:r>
              <a:rPr lang="zh-CN" altLang="en-US" sz="1200" dirty="0">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en-US" altLang="zh-CN" sz="1200" dirty="0">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zh-CN" altLang="en-US" sz="1200" dirty="0">
                <a:solidFill>
                  <a:schemeClr val="tx1"/>
                </a:solidFill>
                <a:latin typeface="宋体" panose="02010600030101010101" pitchFamily="2" charset="-122"/>
                <a:ea typeface="宋体" panose="02010600030101010101" pitchFamily="2" charset="-122"/>
                <a:cs typeface="宋体" panose="02010600030101010101" pitchFamily="2" charset="-122"/>
              </a:rPr>
              <a:t>这些序列将与用例相关的对话步骤或者与外部系统事件相对应。</a:t>
            </a:r>
            <a:endParaRPr lang="zh-CN" altLang="en-US" sz="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None/>
            </a:pPr>
            <a:r>
              <a:rPr lang="zh-CN" altLang="en-US" sz="1200" dirty="0">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en-US" altLang="zh-CN" sz="1200" b="1" dirty="0">
                <a:solidFill>
                  <a:schemeClr val="tx1"/>
                </a:solidFill>
                <a:latin typeface="宋体" panose="02010600030101010101" pitchFamily="2" charset="-122"/>
                <a:ea typeface="宋体" panose="02010600030101010101" pitchFamily="2" charset="-122"/>
                <a:cs typeface="宋体" panose="02010600030101010101" pitchFamily="2" charset="-122"/>
              </a:rPr>
              <a:t>3.x.3 </a:t>
            </a:r>
            <a:r>
              <a:rPr lang="zh-CN" altLang="en-US" sz="1200" b="1" dirty="0">
                <a:solidFill>
                  <a:schemeClr val="tx1"/>
                </a:solidFill>
                <a:latin typeface="宋体" panose="02010600030101010101" pitchFamily="2" charset="-122"/>
                <a:ea typeface="宋体" panose="02010600030101010101" pitchFamily="2" charset="-122"/>
                <a:cs typeface="宋体" panose="02010600030101010101" pitchFamily="2" charset="-122"/>
              </a:rPr>
              <a:t>功能性需求</a:t>
            </a:r>
            <a:endParaRPr lang="zh-CN" altLang="en-US" sz="12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None/>
            </a:pPr>
            <a:r>
              <a:rPr lang="zh-CN" altLang="en-US" sz="1200" dirty="0">
                <a:solidFill>
                  <a:schemeClr val="tx1"/>
                </a:solidFill>
                <a:latin typeface="宋体" panose="02010600030101010101" pitchFamily="2" charset="-122"/>
                <a:ea typeface="宋体" panose="02010600030101010101" pitchFamily="2" charset="-122"/>
                <a:cs typeface="宋体" panose="02010600030101010101" pitchFamily="2" charset="-122"/>
              </a:rPr>
              <a:t>     这些是必须提交给用户的软件功能，用户才能执行特性的服务或者完成用例。描述产品如何响应可预知的出错条件或者非法输入或动作。必须唯一地标识每个需求。 </a:t>
            </a:r>
            <a:endParaRPr lang="zh-CN" altLang="en-US" sz="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defTabSz="914400">
              <a:lnSpc>
                <a:spcPct val="150000"/>
              </a:lnSpc>
              <a:buNone/>
              <a:tabLst>
                <a:tab pos="0" algn="l"/>
              </a:tabLst>
            </a:pPr>
            <a:endParaRPr lang="zh-CN" altLang="en-US" sz="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defTabSz="914400">
              <a:lnSpc>
                <a:spcPct val="150000"/>
              </a:lnSpc>
              <a:buNone/>
              <a:tabLst>
                <a:tab pos="0" algn="l"/>
              </a:tabLst>
            </a:pPr>
            <a:r>
              <a:rPr lang="en-US" altLang="zh-CN" sz="12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1200" dirty="0">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None/>
            </a:pPr>
            <a:r>
              <a:rPr lang="en-US" altLang="zh-CN" sz="1200" b="1" dirty="0">
                <a:solidFill>
                  <a:schemeClr val="tx1"/>
                </a:solidFill>
                <a:latin typeface="宋体" panose="02010600030101010101" pitchFamily="2" charset="-122"/>
                <a:ea typeface="宋体" panose="02010600030101010101" pitchFamily="2" charset="-122"/>
                <a:cs typeface="宋体" panose="02010600030101010101" pitchFamily="2" charset="-122"/>
              </a:rPr>
              <a:t>4. </a:t>
            </a:r>
            <a:r>
              <a:rPr lang="zh-CN" altLang="en-US" sz="1200" b="1" dirty="0">
                <a:solidFill>
                  <a:schemeClr val="tx1"/>
                </a:solidFill>
                <a:latin typeface="宋体" panose="02010600030101010101" pitchFamily="2" charset="-122"/>
                <a:ea typeface="宋体" panose="02010600030101010101" pitchFamily="2" charset="-122"/>
                <a:cs typeface="宋体" panose="02010600030101010101" pitchFamily="2" charset="-122"/>
              </a:rPr>
              <a:t>外部接口需求</a:t>
            </a:r>
            <a:endParaRPr lang="zh-CN" altLang="en-US" sz="12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None/>
            </a:pPr>
            <a:r>
              <a:rPr lang="zh-CN" altLang="en-US" sz="1200" dirty="0">
                <a:solidFill>
                  <a:schemeClr val="tx1"/>
                </a:solidFill>
                <a:latin typeface="宋体" panose="02010600030101010101" pitchFamily="2" charset="-122"/>
                <a:ea typeface="宋体" panose="02010600030101010101" pitchFamily="2" charset="-122"/>
                <a:cs typeface="宋体" panose="02010600030101010101" pitchFamily="2" charset="-122"/>
              </a:rPr>
              <a:t>需要把对接口数据和控制组件的详细描述写入数据字典中。如果产品的不同部分有不同的外部接口，那么应把</a:t>
            </a:r>
            <a:r>
              <a:rPr lang="zh-CN" altLang="en-US" sz="1200" dirty="0">
                <a:solidFill>
                  <a:schemeClr val="tx1"/>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这一部分的实例并入到每一个部分的</a:t>
            </a:r>
            <a:r>
              <a:rPr lang="zh-CN" altLang="en-US" sz="1200" dirty="0">
                <a:solidFill>
                  <a:schemeClr val="tx1"/>
                </a:solidFill>
                <a:latin typeface="宋体" panose="02010600030101010101" pitchFamily="2" charset="-122"/>
                <a:ea typeface="宋体" panose="02010600030101010101" pitchFamily="2" charset="-122"/>
                <a:cs typeface="宋体" panose="02010600030101010101" pitchFamily="2" charset="-122"/>
              </a:rPr>
              <a:t>详细需求中。</a:t>
            </a:r>
            <a:endParaRPr lang="zh-CN" altLang="en-US" sz="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None/>
            </a:pPr>
            <a:r>
              <a:rPr lang="en-US" altLang="zh-CN" sz="1200" b="1" dirty="0">
                <a:solidFill>
                  <a:schemeClr val="tx1"/>
                </a:solidFill>
                <a:latin typeface="宋体" panose="02010600030101010101" pitchFamily="2" charset="-122"/>
                <a:ea typeface="宋体" panose="02010600030101010101" pitchFamily="2" charset="-122"/>
                <a:cs typeface="宋体" panose="02010600030101010101" pitchFamily="2" charset="-122"/>
              </a:rPr>
              <a:t> </a:t>
            </a:r>
            <a:endParaRPr lang="zh-CN" altLang="en-US" sz="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Clr>
                <a:schemeClr val="tx1"/>
              </a:buClr>
              <a:buFont typeface="Wingdings" panose="05000000000000000000" pitchFamily="2" charset="2"/>
              <a:buChar char="l"/>
            </a:pPr>
            <a:endParaRPr lang="zh-CN" altLang="en-US" sz="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None/>
            </a:pPr>
            <a:r>
              <a:rPr lang="en-US" altLang="zh-CN" sz="1200" b="1" dirty="0">
                <a:solidFill>
                  <a:schemeClr val="tx1"/>
                </a:solidFill>
                <a:latin typeface="宋体" panose="02010600030101010101" pitchFamily="2" charset="-122"/>
                <a:ea typeface="宋体" panose="02010600030101010101" pitchFamily="2" charset="-122"/>
                <a:cs typeface="宋体" panose="02010600030101010101" pitchFamily="2" charset="-122"/>
              </a:rPr>
              <a:t> </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None/>
            </a:pPr>
            <a:r>
              <a:rPr lang="en-US" altLang="zh-CN" sz="1200" b="1" dirty="0">
                <a:solidFill>
                  <a:schemeClr val="tx1"/>
                </a:solidFill>
                <a:latin typeface="宋体" panose="02010600030101010101" pitchFamily="2" charset="-122"/>
                <a:ea typeface="宋体" panose="02010600030101010101" pitchFamily="2" charset="-122"/>
                <a:cs typeface="宋体" panose="02010600030101010101" pitchFamily="2" charset="-122"/>
              </a:rPr>
              <a:t> 4.3 </a:t>
            </a:r>
            <a:r>
              <a:rPr lang="zh-CN" altLang="en-US" sz="1200" b="1" dirty="0">
                <a:solidFill>
                  <a:schemeClr val="tx1"/>
                </a:solidFill>
                <a:latin typeface="宋体" panose="02010600030101010101" pitchFamily="2" charset="-122"/>
                <a:ea typeface="宋体" panose="02010600030101010101" pitchFamily="2" charset="-122"/>
                <a:cs typeface="宋体" panose="02010600030101010101" pitchFamily="2" charset="-122"/>
              </a:rPr>
              <a:t>软件接口</a:t>
            </a:r>
            <a:endParaRPr lang="zh-CN" altLang="en-US" sz="12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None/>
            </a:pPr>
            <a:r>
              <a:rPr lang="zh-CN" altLang="en-US" sz="1200" dirty="0">
                <a:solidFill>
                  <a:schemeClr val="tx1"/>
                </a:solidFill>
                <a:latin typeface="宋体" panose="02010600030101010101" pitchFamily="2" charset="-122"/>
                <a:ea typeface="宋体" panose="02010600030101010101" pitchFamily="2" charset="-122"/>
                <a:cs typeface="宋体" panose="02010600030101010101" pitchFamily="2" charset="-122"/>
              </a:rPr>
              <a:t>如果必须用一种特殊的方法来实现数据共享机制，例如在多任务操作系统中的一个全局数据区，那么就必须把它定义为一种实现上的限制。</a:t>
            </a:r>
            <a:endParaRPr lang="en-US" altLang="zh-CN" sz="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defTabSz="914400">
              <a:lnSpc>
                <a:spcPct val="150000"/>
              </a:lnSpc>
              <a:buNone/>
              <a:tabLst>
                <a:tab pos="0" algn="l"/>
              </a:tabLst>
            </a:pPr>
            <a:r>
              <a:rPr lang="en-US" altLang="zh-CN" sz="1200" b="1" dirty="0">
                <a:solidFill>
                  <a:schemeClr val="tx1"/>
                </a:solidFill>
                <a:latin typeface="宋体" panose="02010600030101010101" pitchFamily="2" charset="-122"/>
                <a:ea typeface="宋体" panose="02010600030101010101" pitchFamily="2" charset="-122"/>
                <a:cs typeface="宋体" panose="02010600030101010101" pitchFamily="2" charset="-122"/>
              </a:rPr>
              <a:t> </a:t>
            </a:r>
            <a:endParaRPr lang="zh-CN" altLang="en-US" sz="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None/>
            </a:pPr>
            <a:endParaRPr lang="zh-CN" altLang="en-US" sz="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None/>
            </a:pPr>
            <a:endParaRPr lang="zh-CN" altLang="en-US" sz="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None/>
            </a:pPr>
            <a:r>
              <a:rPr lang="en-US" altLang="zh-CN" sz="12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sz="12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sz="12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200" dirty="0">
                <a:solidFill>
                  <a:schemeClr val="tx1"/>
                </a:solidFill>
                <a:latin typeface="宋体" panose="02010600030101010101" pitchFamily="2" charset="-122"/>
                <a:ea typeface="宋体" panose="02010600030101010101" pitchFamily="2" charset="-122"/>
                <a:cs typeface="宋体" panose="02010600030101010101" pitchFamily="2" charset="-122"/>
              </a:rPr>
              <a:t>   一个软件系统的安全需求的范例如下：“每个用户在第</a:t>
            </a:r>
            <a:r>
              <a:rPr lang="en-US" altLang="zh-CN" sz="1200" dirty="0">
                <a:solidFill>
                  <a:schemeClr val="tx1"/>
                </a:solidFill>
                <a:latin typeface="宋体" panose="02010600030101010101" pitchFamily="2" charset="-122"/>
                <a:ea typeface="宋体" panose="02010600030101010101" pitchFamily="2" charset="-122"/>
                <a:cs typeface="宋体" panose="02010600030101010101" pitchFamily="2" charset="-122"/>
              </a:rPr>
              <a:t>1</a:t>
            </a:r>
            <a:r>
              <a:rPr lang="zh-CN" altLang="en-US" sz="1200" dirty="0">
                <a:solidFill>
                  <a:schemeClr val="tx1"/>
                </a:solidFill>
                <a:latin typeface="宋体" panose="02010600030101010101" pitchFamily="2" charset="-122"/>
                <a:ea typeface="宋体" panose="02010600030101010101" pitchFamily="2" charset="-122"/>
                <a:cs typeface="宋体" panose="02010600030101010101" pitchFamily="2" charset="-122"/>
              </a:rPr>
              <a:t>次登录后，必须立即更改他的最初登录密码。最初的登录密码不能重用。” </a:t>
            </a:r>
            <a:endParaRPr lang="zh-CN" altLang="en-US" sz="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None/>
            </a:pPr>
            <a:endParaRPr lang="zh-CN" altLang="en-US" sz="1200" dirty="0">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050" b="1" dirty="0">
                <a:latin typeface="宋体" panose="02010600030101010101" pitchFamily="2" charset="-122"/>
                <a:ea typeface="宋体" panose="02010600030101010101" pitchFamily="2" charset="-122"/>
                <a:cs typeface="宋体" panose="02010600030101010101" pitchFamily="2" charset="-122"/>
                <a:sym typeface="+mn-ea"/>
              </a:rPr>
              <a:t>可以用三种方法编写软件需求规格说明：</a:t>
            </a:r>
            <a:endParaRPr lang="en-US" altLang="zh-CN" sz="1050" b="1" dirty="0">
              <a:latin typeface="宋体" panose="02010600030101010101" pitchFamily="2" charset="-122"/>
              <a:ea typeface="宋体" panose="02010600030101010101" pitchFamily="2" charset="-122"/>
              <a:cs typeface="宋体" panose="02010600030101010101" pitchFamily="2" charset="-122"/>
            </a:endParaRPr>
          </a:p>
          <a:p>
            <a:pPr algn="l" fontAlgn="auto">
              <a:lnSpc>
                <a:spcPct val="150000"/>
              </a:lnSpc>
            </a:pPr>
            <a:r>
              <a:rPr lang="zh-CN" altLang="en-US" sz="1050" b="1" dirty="0">
                <a:latin typeface="宋体" panose="02010600030101010101" pitchFamily="2" charset="-122"/>
                <a:ea typeface="宋体" panose="02010600030101010101" pitchFamily="2" charset="-122"/>
                <a:cs typeface="宋体" panose="02010600030101010101" pitchFamily="2" charset="-122"/>
              </a:rPr>
              <a:t>（</a:t>
            </a:r>
            <a:r>
              <a:rPr lang="en-US" altLang="zh-CN" sz="1050" b="1" dirty="0">
                <a:latin typeface="宋体" panose="02010600030101010101" pitchFamily="2" charset="-122"/>
                <a:ea typeface="宋体" panose="02010600030101010101" pitchFamily="2" charset="-122"/>
                <a:cs typeface="宋体" panose="02010600030101010101" pitchFamily="2" charset="-122"/>
              </a:rPr>
              <a:t>1</a:t>
            </a:r>
            <a:r>
              <a:rPr lang="zh-CN" altLang="en-US" sz="1050" b="1" dirty="0">
                <a:latin typeface="宋体" panose="02010600030101010101" pitchFamily="2" charset="-122"/>
                <a:ea typeface="宋体" panose="02010600030101010101" pitchFamily="2" charset="-122"/>
                <a:cs typeface="宋体" panose="02010600030101010101" pitchFamily="2" charset="-122"/>
              </a:rPr>
              <a:t>）文档： </a:t>
            </a:r>
            <a:r>
              <a:rPr lang="zh-CN" altLang="en-US" sz="1050" dirty="0">
                <a:latin typeface="宋体" panose="02010600030101010101" pitchFamily="2" charset="-122"/>
                <a:ea typeface="宋体" panose="02010600030101010101" pitchFamily="2" charset="-122"/>
                <a:cs typeface="宋体" panose="02010600030101010101" pitchFamily="2" charset="-122"/>
              </a:rPr>
              <a:t>虽然结构化的自然语言具有许多缺点，但在大多数软件工程中，它仍是编写需求文档最现实的方法。包含了功能和非功能需求的基于文本的软件需求规格说明已经为大多数项目所接受。</a:t>
            </a:r>
            <a:endParaRPr lang="zh-CN" altLang="en-US" sz="1050" dirty="0">
              <a:latin typeface="宋体" panose="02010600030101010101" pitchFamily="2" charset="-122"/>
              <a:ea typeface="宋体" panose="02010600030101010101" pitchFamily="2" charset="-122"/>
              <a:cs typeface="宋体" panose="02010600030101010101" pitchFamily="2" charset="-122"/>
            </a:endParaRPr>
          </a:p>
          <a:p>
            <a:pPr algn="l" fontAlgn="auto">
              <a:lnSpc>
                <a:spcPct val="150000"/>
              </a:lnSpc>
            </a:pPr>
            <a:r>
              <a:rPr lang="zh-CN" altLang="en-US" sz="1050" b="1" dirty="0">
                <a:latin typeface="宋体" panose="02010600030101010101" pitchFamily="2" charset="-122"/>
                <a:ea typeface="宋体" panose="02010600030101010101" pitchFamily="2" charset="-122"/>
                <a:cs typeface="宋体" panose="02010600030101010101" pitchFamily="2" charset="-122"/>
              </a:rPr>
              <a:t>（</a:t>
            </a:r>
            <a:r>
              <a:rPr lang="en-US" altLang="zh-CN" sz="1050" b="1" dirty="0">
                <a:latin typeface="宋体" panose="02010600030101010101" pitchFamily="2" charset="-122"/>
                <a:ea typeface="宋体" panose="02010600030101010101" pitchFamily="2" charset="-122"/>
                <a:cs typeface="宋体" panose="02010600030101010101" pitchFamily="2" charset="-122"/>
              </a:rPr>
              <a:t>2</a:t>
            </a:r>
            <a:r>
              <a:rPr lang="zh-CN" altLang="en-US" sz="1050" b="1" dirty="0">
                <a:latin typeface="宋体" panose="02010600030101010101" pitchFamily="2" charset="-122"/>
                <a:ea typeface="宋体" panose="02010600030101010101" pitchFamily="2" charset="-122"/>
                <a:cs typeface="宋体" panose="02010600030101010101" pitchFamily="2" charset="-122"/>
              </a:rPr>
              <a:t>）建立图形化模型：</a:t>
            </a:r>
            <a:r>
              <a:rPr lang="zh-CN" altLang="en-US" sz="1050" dirty="0">
                <a:latin typeface="宋体" panose="02010600030101010101" pitchFamily="2" charset="-122"/>
                <a:ea typeface="宋体" panose="02010600030101010101" pitchFamily="2" charset="-122"/>
                <a:cs typeface="宋体" panose="02010600030101010101" pitchFamily="2" charset="-122"/>
              </a:rPr>
              <a:t>图形化分析模型通过提供另一种需求视图，增强了软件需求规格说明。</a:t>
            </a:r>
            <a:endParaRPr lang="zh-CN" altLang="en-US" sz="1050" dirty="0">
              <a:latin typeface="宋体" panose="02010600030101010101" pitchFamily="2" charset="-122"/>
              <a:ea typeface="宋体" panose="02010600030101010101" pitchFamily="2" charset="-122"/>
              <a:cs typeface="宋体" panose="02010600030101010101" pitchFamily="2" charset="-122"/>
            </a:endParaRPr>
          </a:p>
          <a:p>
            <a:endParaRPr lang="zh-CN" altLang="en-US" sz="1050"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None/>
            </a:pPr>
            <a:r>
              <a:rPr lang="en-US" altLang="zh-CN" sz="12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1200" dirty="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None/>
            </a:pPr>
            <a:r>
              <a:rPr lang="en-US" altLang="zh-CN" sz="12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1200" dirty="0">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None/>
            </a:pPr>
            <a:r>
              <a:rPr lang="en-US" altLang="zh-CN" sz="12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1200" dirty="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None/>
            </a:pPr>
            <a:r>
              <a:rPr lang="en-US" altLang="zh-CN" sz="12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1200" dirty="0">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spcAft>
                <a:spcPts val="0"/>
              </a:spcAft>
              <a:buNone/>
            </a:pPr>
            <a:r>
              <a:rPr lang="en-US" altLang="zh-CN" sz="1200" b="1" dirty="0">
                <a:solidFill>
                  <a:schemeClr val="tx1"/>
                </a:solidFill>
                <a:latin typeface="宋体" panose="02010600030101010101" pitchFamily="2" charset="-122"/>
                <a:ea typeface="宋体" panose="02010600030101010101" pitchFamily="2" charset="-122"/>
                <a:cs typeface="宋体" panose="02010600030101010101" pitchFamily="2" charset="-122"/>
              </a:rPr>
              <a:t> </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spcAft>
                <a:spcPts val="0"/>
              </a:spcAft>
              <a:buNone/>
            </a:pPr>
            <a:r>
              <a:rPr lang="en-US" altLang="zh-CN" sz="1200" b="1" dirty="0">
                <a:solidFill>
                  <a:schemeClr val="tx1"/>
                </a:solidFill>
                <a:latin typeface="宋体" panose="02010600030101010101" pitchFamily="2" charset="-122"/>
                <a:ea typeface="宋体" panose="02010600030101010101" pitchFamily="2" charset="-122"/>
                <a:cs typeface="宋体" panose="02010600030101010101" pitchFamily="2" charset="-122"/>
              </a:rPr>
              <a:t> </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spcAft>
                <a:spcPts val="0"/>
              </a:spcAft>
              <a:buNone/>
            </a:pPr>
            <a:r>
              <a:rPr lang="en-US" altLang="zh-CN" sz="1200" b="1" dirty="0">
                <a:solidFill>
                  <a:schemeClr val="tx1"/>
                </a:solidFill>
                <a:latin typeface="宋体" panose="02010600030101010101" pitchFamily="2" charset="-122"/>
                <a:ea typeface="宋体" panose="02010600030101010101" pitchFamily="2" charset="-122"/>
                <a:cs typeface="宋体" panose="02010600030101010101" pitchFamily="2" charset="-122"/>
              </a:rPr>
              <a:t> </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spcAft>
                <a:spcPts val="0"/>
              </a:spcAft>
              <a:buNone/>
            </a:pPr>
            <a:r>
              <a:rPr lang="en-US" altLang="zh-CN" sz="1200" b="1" dirty="0">
                <a:solidFill>
                  <a:schemeClr val="tx1"/>
                </a:solidFill>
                <a:latin typeface="宋体" panose="02010600030101010101" pitchFamily="2" charset="-122"/>
                <a:ea typeface="宋体" panose="02010600030101010101" pitchFamily="2" charset="-122"/>
                <a:cs typeface="宋体" panose="02010600030101010101" pitchFamily="2" charset="-122"/>
              </a:rPr>
              <a:t> </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fontAlgn="base">
              <a:lnSpc>
                <a:spcPct val="150000"/>
              </a:lnSpc>
              <a:spcAft>
                <a:spcPct val="0"/>
              </a:spcAft>
              <a:buClrTx/>
              <a:buSzTx/>
              <a:buFontTx/>
              <a:buNone/>
              <a:defRPr/>
            </a:pPr>
            <a:r>
              <a:rPr kumimoji="0" lang="en-US" altLang="zh-CN" sz="120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 “XML</a:t>
            </a:r>
            <a:r>
              <a:rPr kumimoji="0" lang="zh-CN" altLang="en-US" sz="120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编辑器必须在显示和隐藏</a:t>
            </a:r>
            <a:r>
              <a:rPr kumimoji="0" lang="zh-CN" altLang="en-US" sz="12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非打印字符</a:t>
            </a:r>
            <a:r>
              <a:rPr kumimoji="0" lang="zh-CN" altLang="en-US" sz="120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之间进行</a:t>
            </a:r>
            <a:r>
              <a:rPr kumimoji="0" lang="zh-CN" altLang="en-US" sz="12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瞬间</a:t>
            </a:r>
            <a:r>
              <a:rPr kumimoji="0" lang="zh-CN" altLang="en-US" sz="120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切换”。</a:t>
            </a:r>
            <a:endParaRPr kumimoji="0" lang="zh-CN" altLang="en-US" sz="120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342265" marR="0" lvl="0" indent="-342900" algn="l" defTabSz="914400" rtl="0" fontAlgn="base">
              <a:lnSpc>
                <a:spcPct val="150000"/>
              </a:lnSpc>
              <a:spcAft>
                <a:spcPct val="0"/>
              </a:spcAft>
              <a:buClrTx/>
              <a:buSzTx/>
              <a:buFont typeface="Wingdings" panose="05000000000000000000" pitchFamily="2" charset="2"/>
              <a:buChar char="l"/>
              <a:defRPr/>
            </a:pPr>
            <a:r>
              <a:rPr kumimoji="0" lang="zh-CN" altLang="en-US" sz="120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在瞬间这一时间概念上，计算机不能完成任何工作，因此，这个需求是不可行的。</a:t>
            </a:r>
            <a:endParaRPr kumimoji="0" lang="zh-CN" altLang="en-US" sz="120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342265" marR="0" lvl="0" indent="-342900" algn="l" defTabSz="914400" rtl="0" fontAlgn="base">
              <a:lnSpc>
                <a:spcPct val="150000"/>
              </a:lnSpc>
              <a:spcAft>
                <a:spcPct val="0"/>
              </a:spcAft>
              <a:buClrTx/>
              <a:buSzTx/>
              <a:buFont typeface="Wingdings" panose="05000000000000000000" pitchFamily="2" charset="2"/>
              <a:buChar char="l"/>
              <a:defRPr/>
            </a:pPr>
            <a:r>
              <a:rPr kumimoji="0" lang="zh-CN" altLang="en-US" sz="120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该需求也是不完整的，因为它没有说清状态切换的原因。在特定的条件下，软件产品是否可以进行自动切换或者可否由用户采取某些措施来激发这样转变</a:t>
            </a:r>
            <a:r>
              <a:rPr kumimoji="0" lang="en-US" altLang="zh-CN" sz="120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a:t>
            </a:r>
            <a:endParaRPr kumimoji="0" lang="en-US" altLang="zh-CN" sz="120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342265" marR="0" lvl="0" indent="-342900" algn="l" defTabSz="914400" rtl="0" fontAlgn="base">
              <a:lnSpc>
                <a:spcPct val="150000"/>
              </a:lnSpc>
              <a:spcAft>
                <a:spcPct val="0"/>
              </a:spcAft>
              <a:buClrTx/>
              <a:buSzTx/>
              <a:buFont typeface="Wingdings" panose="05000000000000000000" pitchFamily="2" charset="2"/>
              <a:buChar char="l"/>
              <a:defRPr/>
            </a:pPr>
            <a:r>
              <a:rPr kumimoji="0" lang="zh-CN" altLang="en-US" sz="120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还有，在文档中显示转变的范围是什么</a:t>
            </a:r>
            <a:r>
              <a:rPr kumimoji="0" lang="en-US" altLang="zh-CN" sz="120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a:t>
            </a:r>
            <a:r>
              <a:rPr kumimoji="0" lang="zh-CN" altLang="en-US" sz="120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是所选的文本、整个文档或其它内容</a:t>
            </a:r>
            <a:r>
              <a:rPr kumimoji="0" lang="en-US" altLang="zh-CN" sz="120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a:t>
            </a:r>
            <a:r>
              <a:rPr kumimoji="0" lang="zh-CN" altLang="en-US" sz="120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这个需求也存在一个不确定性问题。</a:t>
            </a:r>
            <a:endParaRPr kumimoji="0" lang="zh-CN" altLang="en-US" sz="120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342265" marR="0" lvl="0" indent="-342900" algn="l" defTabSz="914400" rtl="0" fontAlgn="base">
              <a:lnSpc>
                <a:spcPct val="150000"/>
              </a:lnSpc>
              <a:spcAft>
                <a:spcPct val="0"/>
              </a:spcAft>
              <a:buClrTx/>
              <a:buSzTx/>
              <a:buFont typeface="Wingdings" panose="05000000000000000000" pitchFamily="2" charset="2"/>
              <a:buChar char="l"/>
              <a:defRPr/>
            </a:pPr>
            <a:r>
              <a:rPr kumimoji="0" lang="zh-CN" altLang="en-US" sz="120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“非打印”字符是指什么？是隐藏文本、属性标记或者其它的控制字符</a:t>
            </a:r>
            <a:r>
              <a:rPr kumimoji="0" lang="en-US" altLang="zh-CN" sz="120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a:t>
            </a:r>
            <a:r>
              <a:rPr kumimoji="0" lang="zh-CN" altLang="en-US" sz="120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由于存在这些问题，该需求是不可验证的。    </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fontAlgn="base">
              <a:lnSpc>
                <a:spcPct val="150000"/>
              </a:lnSpc>
              <a:spcAft>
                <a:spcPct val="0"/>
              </a:spcAft>
              <a:buClrTx/>
              <a:buSzTx/>
              <a:buFontTx/>
              <a:buNone/>
              <a:defRPr/>
            </a:pPr>
            <a:r>
              <a:rPr kumimoji="0" lang="en-US" altLang="zh-CN" sz="12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 </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None/>
            </a:pPr>
            <a:r>
              <a:rPr lang="en-US" altLang="zh-CN" sz="12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1200"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None/>
            </a:pPr>
            <a:r>
              <a:rPr lang="zh-CN" altLang="en-US" sz="1000" baseline="0" dirty="0">
                <a:solidFill>
                  <a:schemeClr val="tx1"/>
                </a:solidFill>
                <a:latin typeface="宋体" panose="02010600030101010101" pitchFamily="2" charset="-122"/>
                <a:ea typeface="宋体" panose="02010600030101010101" pitchFamily="2" charset="-122"/>
                <a:cs typeface="宋体" panose="02010600030101010101" pitchFamily="2" charset="-122"/>
              </a:rPr>
              <a:t>也许，真正的需求是针对多级撤销</a:t>
            </a:r>
            <a:r>
              <a:rPr lang="en-US" altLang="zh-CN" sz="1000" baseline="0" dirty="0">
                <a:solidFill>
                  <a:schemeClr val="tx1"/>
                </a:solidFill>
                <a:latin typeface="宋体" panose="02010600030101010101" pitchFamily="2" charset="-122"/>
                <a:ea typeface="宋体" panose="02010600030101010101" pitchFamily="2" charset="-122"/>
                <a:cs typeface="宋体" panose="02010600030101010101" pitchFamily="2" charset="-122"/>
              </a:rPr>
              <a:t>(undo)</a:t>
            </a:r>
            <a:r>
              <a:rPr lang="zh-CN" altLang="en-US" sz="1000" baseline="0" dirty="0">
                <a:solidFill>
                  <a:schemeClr val="tx1"/>
                </a:solidFill>
                <a:latin typeface="宋体" panose="02010600030101010101" pitchFamily="2" charset="-122"/>
                <a:ea typeface="宋体" panose="02010600030101010101" pitchFamily="2" charset="-122"/>
                <a:cs typeface="宋体" panose="02010600030101010101" pitchFamily="2" charset="-122"/>
              </a:rPr>
              <a:t>能力、全局变化或其它可导致数据丢失行为确定的。</a:t>
            </a:r>
            <a:endParaRPr lang="zh-CN" altLang="en-US" sz="1000" baseline="0"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None/>
            </a:pPr>
            <a:r>
              <a:rPr lang="en-US" altLang="zh-CN" sz="1000" baseline="0" dirty="0">
                <a:solidFill>
                  <a:schemeClr val="tx1"/>
                </a:solidFill>
                <a:latin typeface="宋体" panose="02010600030101010101" pitchFamily="2" charset="-122"/>
                <a:ea typeface="宋体" panose="02010600030101010101" pitchFamily="2" charset="-122"/>
                <a:cs typeface="宋体" panose="02010600030101010101" pitchFamily="2" charset="-122"/>
              </a:rPr>
              <a:t> </a:t>
            </a:r>
            <a:endParaRPr lang="zh-CN" altLang="en-US" sz="1000" baseline="0"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r>
              <a:rPr kumimoji="0" lang="zh-CN" altLang="en-US" sz="1200" b="0"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rPr>
              <a:t>各类组织对软件需求规格说明冠以各种名称， 我们这里就以行业标准术语“软件需求规格说明”为准</a:t>
            </a:r>
            <a:endParaRPr kumimoji="0" lang="en-US" altLang="zh-CN" sz="1200" b="0"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endParaRPr>
          </a:p>
          <a:p>
            <a:pPr fontAlgn="auto"/>
            <a:endParaRPr kumimoji="0" lang="zh-CN" altLang="en-US" sz="1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即使在敏捷项目中，人们也需要一份优秀的软件需求规格说明。</a:t>
            </a:r>
            <a:r>
              <a:rPr lang="zh-CN" altLang="en-US" sz="1200" dirty="0"/>
              <a:t>软件规格说明模板能够便捷地提示需要探索哪些知识。</a:t>
            </a:r>
            <a:endParaRPr lang="zh-CN" altLang="en-US" sz="1200" b="1" dirty="0">
              <a:solidFill>
                <a:srgbClr val="C00000"/>
              </a:solidFill>
              <a:latin typeface="宋体" panose="02010600030101010101" pitchFamily="2" charset="-122"/>
              <a:ea typeface="宋体" panose="02010600030101010101" pitchFamily="2" charset="-122"/>
            </a:endParaRPr>
          </a:p>
          <a:p>
            <a:r>
              <a:rPr lang="zh-CN" altLang="en-US" dirty="0"/>
              <a:t>很多人员都离不开软件需求规格说明，单一的需求交付物通常无法满足所有受众的需要。</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1">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1">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1">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eaLnBrk="1" fontAlgn="auto" latinLnBrk="0" hangingPunct="1">
              <a:lnSpc>
                <a:spcPct val="150000"/>
              </a:lnSpc>
              <a:defRPr sz="2400" b="1">
                <a:solidFill>
                  <a:schemeClr val="tx1"/>
                </a:solidFill>
                <a:latin typeface="微软雅黑" panose="020B0503020204020204" pitchFamily="34" charset="-122"/>
                <a:ea typeface="微软雅黑" panose="020B0503020204020204" pitchFamily="34" charset="-122"/>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eaLnBrk="1" fontAlgn="auto" latinLnBrk="0" hangingPunct="1">
              <a:lnSpc>
                <a:spcPct val="150000"/>
              </a:lnSpc>
              <a:defRPr sz="3200" b="0">
                <a:solidFill>
                  <a:schemeClr val="bg1">
                    <a:lumMod val="50000"/>
                  </a:schemeClr>
                </a:solidFill>
                <a:latin typeface="微软雅黑" panose="020B0503020204020204" pitchFamily="34" charset="-122"/>
                <a:ea typeface="微软雅黑" panose="020B0503020204020204" pitchFamily="34" charset="-122"/>
              </a:defRPr>
            </a:lvl1pPr>
            <a:lvl2pPr eaLnBrk="1" fontAlgn="auto" latinLnBrk="0" hangingPunct="1">
              <a:lnSpc>
                <a:spcPct val="150000"/>
              </a:lnSpc>
              <a:defRPr sz="2000">
                <a:solidFill>
                  <a:schemeClr val="tx1"/>
                </a:solidFill>
                <a:latin typeface="微软雅黑" panose="020B0503020204020204" pitchFamily="34" charset="-122"/>
                <a:ea typeface="微软雅黑" panose="020B0503020204020204" pitchFamily="34" charset="-122"/>
              </a:defRPr>
            </a:lvl2pPr>
            <a:lvl3pPr eaLnBrk="1" fontAlgn="auto" latinLnBrk="0" hangingPunct="1">
              <a:lnSpc>
                <a:spcPct val="150000"/>
              </a:lnSpc>
              <a:defRPr sz="2000">
                <a:solidFill>
                  <a:schemeClr val="tx1"/>
                </a:solidFill>
                <a:latin typeface="微软雅黑" panose="020B0503020204020204" pitchFamily="34" charset="-122"/>
                <a:ea typeface="微软雅黑" panose="020B0503020204020204" pitchFamily="34" charset="-122"/>
              </a:defRPr>
            </a:lvl3pPr>
            <a:lvl4pPr eaLnBrk="1" fontAlgn="auto" latinLnBrk="0" hangingPunct="1">
              <a:lnSpc>
                <a:spcPct val="150000"/>
              </a:lnSpc>
              <a:defRPr sz="2000">
                <a:solidFill>
                  <a:schemeClr val="tx1"/>
                </a:solidFill>
                <a:latin typeface="微软雅黑" panose="020B0503020204020204" pitchFamily="34" charset="-122"/>
                <a:ea typeface="微软雅黑" panose="020B0503020204020204" pitchFamily="34" charset="-122"/>
              </a:defRPr>
            </a:lvl4pPr>
            <a:lvl5pPr eaLnBrk="1" fontAlgn="auto" latinLnBrk="0" hangingPunct="1">
              <a:lnSpc>
                <a:spcPct val="150000"/>
              </a:lnSpc>
              <a:defRPr sz="2000">
                <a:solidFill>
                  <a:schemeClr val="tx1"/>
                </a:solidFill>
                <a:latin typeface="微软雅黑" panose="020B0503020204020204" pitchFamily="34" charset="-122"/>
                <a:ea typeface="微软雅黑" panose="020B0503020204020204" pitchFamily="34" charset="-122"/>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1">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1">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a:defRPr sz="2400">
                <a:latin typeface="微软雅黑" panose="020B0503020204020204" pitchFamily="34" charset="-122"/>
                <a:ea typeface="微软雅黑" panose="020B0503020204020204" pitchFamily="34" charset="-122"/>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a:defRPr sz="32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a:defRPr sz="3200"/>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1">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1">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1">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1">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1">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1">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hdr="0" ft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1">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18.xml"/><Relationship Id="rId7"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8.png"/></Relationships>
</file>

<file path=ppt/slides/_rels/slide31.xml.rels><?xml version="1.0" encoding="UTF-8" standalone="yes"?>
<Relationships xmlns="http://schemas.openxmlformats.org/package/2006/relationships"><Relationship Id="rId9" Type="http://schemas.openxmlformats.org/officeDocument/2006/relationships/notesSlide" Target="../notesSlides/notesSlide20.xml"/><Relationship Id="rId8" Type="http://schemas.openxmlformats.org/officeDocument/2006/relationships/slideLayout" Target="../slideLayouts/slideLayout2.xml"/><Relationship Id="rId7" Type="http://schemas.openxmlformats.org/officeDocument/2006/relationships/image" Target="../media/image7.png"/><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9" Type="http://schemas.openxmlformats.org/officeDocument/2006/relationships/notesSlide" Target="../notesSlides/notesSlide21.xml"/><Relationship Id="rId8" Type="http://schemas.openxmlformats.org/officeDocument/2006/relationships/slideLayout" Target="../slideLayouts/slideLayout2.xml"/><Relationship Id="rId7" Type="http://schemas.openxmlformats.org/officeDocument/2006/relationships/image" Target="../media/image7.png"/><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9" Type="http://schemas.openxmlformats.org/officeDocument/2006/relationships/notesSlide" Target="../notesSlides/notesSlide22.xml"/><Relationship Id="rId8" Type="http://schemas.openxmlformats.org/officeDocument/2006/relationships/slideLayout" Target="../slideLayouts/slideLayout2.xml"/><Relationship Id="rId7" Type="http://schemas.openxmlformats.org/officeDocument/2006/relationships/image" Target="../media/image7.png"/><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9" Type="http://schemas.openxmlformats.org/officeDocument/2006/relationships/notesSlide" Target="../notesSlides/notesSlide23.xml"/><Relationship Id="rId8" Type="http://schemas.openxmlformats.org/officeDocument/2006/relationships/slideLayout" Target="../slideLayouts/slideLayout2.xml"/><Relationship Id="rId7" Type="http://schemas.openxmlformats.org/officeDocument/2006/relationships/image" Target="../media/image7.png"/><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9.png"/></Relationships>
</file>

<file path=ppt/slides/_rels/slide36.xml.rels><?xml version="1.0" encoding="UTF-8" standalone="yes"?>
<Relationships xmlns="http://schemas.openxmlformats.org/package/2006/relationships"><Relationship Id="rId9" Type="http://schemas.openxmlformats.org/officeDocument/2006/relationships/notesSlide" Target="../notesSlides/notesSlide24.xml"/><Relationship Id="rId8" Type="http://schemas.openxmlformats.org/officeDocument/2006/relationships/slideLayout" Target="../slideLayouts/slideLayout2.xml"/><Relationship Id="rId7" Type="http://schemas.openxmlformats.org/officeDocument/2006/relationships/image" Target="../media/image7.png"/><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9" Type="http://schemas.openxmlformats.org/officeDocument/2006/relationships/notesSlide" Target="../notesSlides/notesSlide25.xml"/><Relationship Id="rId8" Type="http://schemas.openxmlformats.org/officeDocument/2006/relationships/slideLayout" Target="../slideLayouts/slideLayout2.xml"/><Relationship Id="rId7" Type="http://schemas.openxmlformats.org/officeDocument/2006/relationships/image" Target="../media/image7.png"/><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7.png"/><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9" Type="http://schemas.openxmlformats.org/officeDocument/2006/relationships/notesSlide" Target="../notesSlides/notesSlide27.xml"/><Relationship Id="rId8" Type="http://schemas.openxmlformats.org/officeDocument/2006/relationships/slideLayout" Target="../slideLayouts/slideLayout2.xml"/><Relationship Id="rId7" Type="http://schemas.openxmlformats.org/officeDocument/2006/relationships/image" Target="../media/image7.png"/><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0.png"/></Relationships>
</file>

<file path=ppt/slides/_rels/slide44.xml.rels><?xml version="1.0" encoding="UTF-8" standalone="yes"?>
<Relationships xmlns="http://schemas.openxmlformats.org/package/2006/relationships"><Relationship Id="rId9" Type="http://schemas.openxmlformats.org/officeDocument/2006/relationships/notesSlide" Target="../notesSlides/notesSlide30.xml"/><Relationship Id="rId8" Type="http://schemas.openxmlformats.org/officeDocument/2006/relationships/slideLayout" Target="../slideLayouts/slideLayout2.xml"/><Relationship Id="rId7" Type="http://schemas.openxmlformats.org/officeDocument/2006/relationships/image" Target="../media/image7.png"/><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1.png"/></Relationships>
</file>

<file path=ppt/slides/_rels/slide46.xml.rels><?xml version="1.0" encoding="UTF-8" standalone="yes"?>
<Relationships xmlns="http://schemas.openxmlformats.org/package/2006/relationships"><Relationship Id="rId9" Type="http://schemas.openxmlformats.org/officeDocument/2006/relationships/notesSlide" Target="../notesSlides/notesSlide31.xml"/><Relationship Id="rId8" Type="http://schemas.openxmlformats.org/officeDocument/2006/relationships/slideLayout" Target="../slideLayouts/slideLayout2.xml"/><Relationship Id="rId7" Type="http://schemas.openxmlformats.org/officeDocument/2006/relationships/image" Target="../media/image7.png"/><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9" Type="http://schemas.openxmlformats.org/officeDocument/2006/relationships/notesSlide" Target="../notesSlides/notesSlide33.xml"/><Relationship Id="rId8" Type="http://schemas.openxmlformats.org/officeDocument/2006/relationships/slideLayout" Target="../slideLayouts/slideLayout2.xml"/><Relationship Id="rId7" Type="http://schemas.openxmlformats.org/officeDocument/2006/relationships/image" Target="../media/image7.png"/><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image" Target="../media/image2.png"/></Relationships>
</file>

<file path=ppt/slides/_rels/slide49.xml.rels><?xml version="1.0" encoding="UTF-8" standalone="yes"?>
<Relationships xmlns="http://schemas.openxmlformats.org/package/2006/relationships"><Relationship Id="rId9" Type="http://schemas.openxmlformats.org/officeDocument/2006/relationships/notesSlide" Target="../notesSlides/notesSlide34.xml"/><Relationship Id="rId8" Type="http://schemas.openxmlformats.org/officeDocument/2006/relationships/slideLayout" Target="../slideLayouts/slideLayout2.xml"/><Relationship Id="rId7" Type="http://schemas.openxmlformats.org/officeDocument/2006/relationships/image" Target="../media/image7.png"/><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9" Type="http://schemas.openxmlformats.org/officeDocument/2006/relationships/notesSlide" Target="../notesSlides/notesSlide35.xml"/><Relationship Id="rId8" Type="http://schemas.openxmlformats.org/officeDocument/2006/relationships/slideLayout" Target="../slideLayouts/slideLayout2.xml"/><Relationship Id="rId7" Type="http://schemas.openxmlformats.org/officeDocument/2006/relationships/image" Target="../media/image7.png"/><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image" Target="../media/image2.png"/></Relationships>
</file>

<file path=ppt/slides/_rels/slide51.xml.rels><?xml version="1.0" encoding="UTF-8" standalone="yes"?>
<Relationships xmlns="http://schemas.openxmlformats.org/package/2006/relationships"><Relationship Id="rId9" Type="http://schemas.openxmlformats.org/officeDocument/2006/relationships/notesSlide" Target="../notesSlides/notesSlide36.xml"/><Relationship Id="rId8" Type="http://schemas.openxmlformats.org/officeDocument/2006/relationships/slideLayout" Target="../slideLayouts/slideLayout2.xml"/><Relationship Id="rId7" Type="http://schemas.openxmlformats.org/officeDocument/2006/relationships/image" Target="../media/image7.png"/><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image" Target="../media/image2.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3.xml.rels><?xml version="1.0" encoding="UTF-8" standalone="yes"?>
<Relationships xmlns="http://schemas.openxmlformats.org/package/2006/relationships"><Relationship Id="rId9" Type="http://schemas.openxmlformats.org/officeDocument/2006/relationships/notesSlide" Target="../notesSlides/notesSlide37.xml"/><Relationship Id="rId8" Type="http://schemas.openxmlformats.org/officeDocument/2006/relationships/slideLayout" Target="../slideLayouts/slideLayout2.xml"/><Relationship Id="rId7" Type="http://schemas.openxmlformats.org/officeDocument/2006/relationships/image" Target="../media/image7.png"/><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image" Target="../media/image2.png"/></Relationships>
</file>

<file path=ppt/slides/_rels/slide54.xml.rels><?xml version="1.0" encoding="UTF-8" standalone="yes"?>
<Relationships xmlns="http://schemas.openxmlformats.org/package/2006/relationships"><Relationship Id="rId9" Type="http://schemas.openxmlformats.org/officeDocument/2006/relationships/notesSlide" Target="../notesSlides/notesSlide38.xml"/><Relationship Id="rId8" Type="http://schemas.openxmlformats.org/officeDocument/2006/relationships/slideLayout" Target="../slideLayouts/slideLayout2.xml"/><Relationship Id="rId7" Type="http://schemas.openxmlformats.org/officeDocument/2006/relationships/image" Target="../media/image7.png"/><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image" Target="../media/image2.png"/></Relationships>
</file>

<file path=ppt/slides/_rels/slide55.xml.rels><?xml version="1.0" encoding="UTF-8" standalone="yes"?>
<Relationships xmlns="http://schemas.openxmlformats.org/package/2006/relationships"><Relationship Id="rId9" Type="http://schemas.openxmlformats.org/officeDocument/2006/relationships/notesSlide" Target="../notesSlides/notesSlide39.xml"/><Relationship Id="rId8" Type="http://schemas.openxmlformats.org/officeDocument/2006/relationships/slideLayout" Target="../slideLayouts/slideLayout2.xml"/><Relationship Id="rId7" Type="http://schemas.openxmlformats.org/officeDocument/2006/relationships/image" Target="../media/image7.png"/><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image" Target="../media/image2.png"/></Relationships>
</file>

<file path=ppt/slides/_rels/slide56.xml.rels><?xml version="1.0" encoding="UTF-8" standalone="yes"?>
<Relationships xmlns="http://schemas.openxmlformats.org/package/2006/relationships"><Relationship Id="rId9" Type="http://schemas.openxmlformats.org/officeDocument/2006/relationships/notesSlide" Target="../notesSlides/notesSlide40.xml"/><Relationship Id="rId8" Type="http://schemas.openxmlformats.org/officeDocument/2006/relationships/slideLayout" Target="../slideLayouts/slideLayout2.xml"/><Relationship Id="rId7" Type="http://schemas.openxmlformats.org/officeDocument/2006/relationships/image" Target="../media/image7.png"/><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image" Target="../media/image2.png"/></Relationships>
</file>

<file path=ppt/slides/_rels/slide57.xml.rels><?xml version="1.0" encoding="UTF-8" standalone="yes"?>
<Relationships xmlns="http://schemas.openxmlformats.org/package/2006/relationships"><Relationship Id="rId9" Type="http://schemas.openxmlformats.org/officeDocument/2006/relationships/notesSlide" Target="../notesSlides/notesSlide41.xml"/><Relationship Id="rId8" Type="http://schemas.openxmlformats.org/officeDocument/2006/relationships/slideLayout" Target="../slideLayouts/slideLayout2.xml"/><Relationship Id="rId7" Type="http://schemas.openxmlformats.org/officeDocument/2006/relationships/image" Target="../media/image7.png"/><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image" Target="../media/image2.png"/></Relationships>
</file>

<file path=ppt/slides/_rels/slide5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image" Target="../media/image2.png"/></Relationships>
</file>

<file path=ppt/slides/_rels/slide59.xml.rels><?xml version="1.0" encoding="UTF-8" standalone="yes"?>
<Relationships xmlns="http://schemas.openxmlformats.org/package/2006/relationships"><Relationship Id="rId8" Type="http://schemas.openxmlformats.org/officeDocument/2006/relationships/notesSlide" Target="../notesSlides/notesSlide42.xml"/><Relationship Id="rId7"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9.xml.rels><?xml version="1.0" encoding="UTF-8" standalone="yes"?>
<Relationships xmlns="http://schemas.openxmlformats.org/package/2006/relationships"><Relationship Id="rId8" Type="http://schemas.openxmlformats.org/officeDocument/2006/relationships/notesSlide" Target="../notesSlides/notesSlide49.xml"/><Relationship Id="rId7"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image" Target="../media/image1.svg"/><Relationship Id="rId7" Type="http://schemas.openxmlformats.org/officeDocument/2006/relationships/image" Target="../media/image3.png"/><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 Id="rId3" Type="http://schemas.openxmlformats.org/officeDocument/2006/relationships/diagramLayout" Target="../diagrams/layout5.xml"/><Relationship Id="rId2" Type="http://schemas.openxmlformats.org/officeDocument/2006/relationships/diagramData" Target="../diagrams/data5.xml"/><Relationship Id="rId16" Type="http://schemas.openxmlformats.org/officeDocument/2006/relationships/notesSlide" Target="../notesSlides/notesSlide7.xml"/><Relationship Id="rId15" Type="http://schemas.openxmlformats.org/officeDocument/2006/relationships/slideLayout" Target="../slideLayouts/slideLayout2.xml"/><Relationship Id="rId14" Type="http://schemas.openxmlformats.org/officeDocument/2006/relationships/image" Target="../media/image4.svg"/><Relationship Id="rId13" Type="http://schemas.openxmlformats.org/officeDocument/2006/relationships/image" Target="../media/image6.png"/><Relationship Id="rId12" Type="http://schemas.openxmlformats.org/officeDocument/2006/relationships/image" Target="../media/image3.svg"/><Relationship Id="rId11" Type="http://schemas.openxmlformats.org/officeDocument/2006/relationships/image" Target="../media/image5.png"/><Relationship Id="rId10" Type="http://schemas.openxmlformats.org/officeDocument/2006/relationships/image" Target="../media/image2.svg"/><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3.xml.rels><?xml version="1.0" encoding="UTF-8" standalone="yes"?>
<Relationships xmlns="http://schemas.openxmlformats.org/package/2006/relationships"><Relationship Id="rId9" Type="http://schemas.openxmlformats.org/officeDocument/2006/relationships/diagramQuickStyle" Target="../diagrams/quickStyle31.xml"/><Relationship Id="rId8" Type="http://schemas.openxmlformats.org/officeDocument/2006/relationships/diagramLayout" Target="../diagrams/layout31.xml"/><Relationship Id="rId7" Type="http://schemas.openxmlformats.org/officeDocument/2006/relationships/diagramData" Target="../diagrams/data31.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 Id="rId3" Type="http://schemas.openxmlformats.org/officeDocument/2006/relationships/diagramLayout" Target="../diagrams/layout30.xml"/><Relationship Id="rId2" Type="http://schemas.openxmlformats.org/officeDocument/2006/relationships/diagramData" Target="../diagrams/data30.xml"/><Relationship Id="rId13" Type="http://schemas.openxmlformats.org/officeDocument/2006/relationships/notesSlide" Target="../notesSlides/notesSlide50.xml"/><Relationship Id="rId12" Type="http://schemas.openxmlformats.org/officeDocument/2006/relationships/slideLayout" Target="../slideLayouts/slideLayout2.xml"/><Relationship Id="rId11" Type="http://schemas.microsoft.com/office/2007/relationships/diagramDrawing" Target="../diagrams/drawing31.xml"/><Relationship Id="rId10" Type="http://schemas.openxmlformats.org/officeDocument/2006/relationships/diagramColors" Target="../diagrams/colors31.xml"/><Relationship Id="rId1" Type="http://schemas.openxmlformats.org/officeDocument/2006/relationships/image" Target="../media/image2.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5.xml.rels><?xml version="1.0" encoding="UTF-8" standalone="yes"?>
<Relationships xmlns="http://schemas.openxmlformats.org/package/2006/relationships"><Relationship Id="rId8" Type="http://schemas.openxmlformats.org/officeDocument/2006/relationships/notesSlide" Target="../notesSlides/notesSlide51.xml"/><Relationship Id="rId7"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image" Target="../media/image2.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7.xml.rels><?xml version="1.0" encoding="UTF-8" standalone="yes"?>
<Relationships xmlns="http://schemas.openxmlformats.org/package/2006/relationships"><Relationship Id="rId8" Type="http://schemas.openxmlformats.org/officeDocument/2006/relationships/notesSlide" Target="../notesSlides/notesSlide52.xml"/><Relationship Id="rId7" Type="http://schemas.openxmlformats.org/officeDocument/2006/relationships/slideLayout" Target="../slideLayouts/slideLayout2.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image" Target="../media/image2.png"/></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9.xml.rels><?xml version="1.0" encoding="UTF-8" standalone="yes"?>
<Relationships xmlns="http://schemas.openxmlformats.org/package/2006/relationships"><Relationship Id="rId8" Type="http://schemas.openxmlformats.org/officeDocument/2006/relationships/notesSlide" Target="../notesSlides/notesSlide54.xml"/><Relationship Id="rId7" Type="http://schemas.openxmlformats.org/officeDocument/2006/relationships/slideLayout" Target="../slideLayouts/slideLayout2.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椭圆 28"/>
          <p:cNvSpPr/>
          <p:nvPr/>
        </p:nvSpPr>
        <p:spPr>
          <a:xfrm>
            <a:off x="1248540" y="3559438"/>
            <a:ext cx="1480978" cy="148097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grpSp>
        <p:nvGrpSpPr>
          <p:cNvPr id="119" name="组合 118"/>
          <p:cNvGrpSpPr/>
          <p:nvPr/>
        </p:nvGrpSpPr>
        <p:grpSpPr>
          <a:xfrm>
            <a:off x="98996" y="2748476"/>
            <a:ext cx="6428833" cy="1361049"/>
            <a:chOff x="98996" y="2748476"/>
            <a:chExt cx="6428833" cy="1361049"/>
          </a:xfrm>
        </p:grpSpPr>
        <p:grpSp>
          <p:nvGrpSpPr>
            <p:cNvPr id="118" name="组合 117"/>
            <p:cNvGrpSpPr/>
            <p:nvPr/>
          </p:nvGrpSpPr>
          <p:grpSpPr>
            <a:xfrm>
              <a:off x="98996" y="2748476"/>
              <a:ext cx="6428833" cy="1361049"/>
              <a:chOff x="98996" y="2748476"/>
              <a:chExt cx="6428833" cy="1361049"/>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9140"/>
              <a:stretch>
                <a:fillRect/>
              </a:stretch>
            </p:blipFill>
            <p:spPr>
              <a:xfrm>
                <a:off x="98996" y="2754353"/>
                <a:ext cx="2504116" cy="1349293"/>
              </a:xfrm>
              <a:prstGeom prst="rect">
                <a:avLst/>
              </a:prstGeom>
            </p:spPr>
          </p:pic>
          <p:grpSp>
            <p:nvGrpSpPr>
              <p:cNvPr id="12" name="组合 11"/>
              <p:cNvGrpSpPr/>
              <p:nvPr/>
            </p:nvGrpSpPr>
            <p:grpSpPr>
              <a:xfrm>
                <a:off x="1307853" y="2748476"/>
                <a:ext cx="5219976" cy="1361049"/>
                <a:chOff x="1307853" y="2366615"/>
                <a:chExt cx="5219976" cy="1670538"/>
              </a:xfrm>
            </p:grpSpPr>
            <p:sp>
              <p:nvSpPr>
                <p:cNvPr id="8" name="矩形 7"/>
                <p:cNvSpPr/>
                <p:nvPr/>
              </p:nvSpPr>
              <p:spPr>
                <a:xfrm>
                  <a:off x="2562615" y="2373830"/>
                  <a:ext cx="2723165" cy="1656109"/>
                </a:xfrm>
                <a:prstGeom prst="rect">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 name="等腰三角形 5"/>
                <p:cNvSpPr/>
                <p:nvPr/>
              </p:nvSpPr>
              <p:spPr>
                <a:xfrm>
                  <a:off x="1307853" y="2366615"/>
                  <a:ext cx="1262171" cy="1670538"/>
                </a:xfrm>
                <a:prstGeom prst="triangle">
                  <a:avLst>
                    <a:gd name="adj" fmla="val 100000"/>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0" name="等腰三角形 9"/>
                <p:cNvSpPr/>
                <p:nvPr/>
              </p:nvSpPr>
              <p:spPr>
                <a:xfrm rot="10800000">
                  <a:off x="5279140" y="2373831"/>
                  <a:ext cx="1248689" cy="1656109"/>
                </a:xfrm>
                <a:prstGeom prst="triangle">
                  <a:avLst>
                    <a:gd name="adj" fmla="val 100000"/>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grpSp>
        </p:grpSp>
        <p:sp>
          <p:nvSpPr>
            <p:cNvPr id="7" name="文本框 6"/>
            <p:cNvSpPr txBox="1"/>
            <p:nvPr/>
          </p:nvSpPr>
          <p:spPr>
            <a:xfrm>
              <a:off x="2446986" y="2967335"/>
              <a:ext cx="3060121" cy="9220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dirty="0">
                  <a:ln>
                    <a:noFill/>
                  </a:ln>
                  <a:solidFill>
                    <a:srgbClr val="F1F5EF"/>
                  </a:solidFill>
                  <a:effectLst/>
                  <a:uLnTx/>
                  <a:uFillTx/>
                  <a:latin typeface="Arial" panose="020B0604020202020204"/>
                  <a:ea typeface="微软雅黑" panose="020B0503020204020204" pitchFamily="34" charset="-122"/>
                  <a:cs typeface="+mn-cs"/>
                </a:rPr>
                <a:t>PART 4</a:t>
              </a:r>
              <a:endParaRPr kumimoji="0" lang="en-US" altLang="zh-CN" sz="5400" b="0" i="0" u="none" strike="noStrike" kern="1200" cap="none" spc="0" normalizeH="0" baseline="0" noProof="0" dirty="0">
                <a:ln>
                  <a:noFill/>
                </a:ln>
                <a:solidFill>
                  <a:srgbClr val="F1F5EF"/>
                </a:solidFill>
                <a:effectLst/>
                <a:uLnTx/>
                <a:uFillTx/>
                <a:latin typeface="Arial" panose="020B0604020202020204"/>
                <a:ea typeface="微软雅黑" panose="020B0503020204020204" pitchFamily="34" charset="-122"/>
                <a:cs typeface="+mn-cs"/>
              </a:endParaRPr>
            </a:p>
          </p:txBody>
        </p:sp>
      </p:grpSp>
      <p:sp>
        <p:nvSpPr>
          <p:cNvPr id="19" name="文本框 18"/>
          <p:cNvSpPr txBox="1"/>
          <p:nvPr/>
        </p:nvSpPr>
        <p:spPr>
          <a:xfrm>
            <a:off x="5906640" y="2650079"/>
            <a:ext cx="5036820" cy="15684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800" b="1" i="0" u="none" strike="noStrike" kern="1200" cap="none" spc="0" normalizeH="0" baseline="0" noProof="0" dirty="0">
                <a:ln>
                  <a:noFill/>
                </a:ln>
                <a:solidFill>
                  <a:srgbClr val="5197D7"/>
                </a:solidFill>
                <a:effectLst/>
                <a:uLnTx/>
                <a:uFillTx/>
                <a:latin typeface="微软雅黑" panose="020B0503020204020204" pitchFamily="34" charset="-122"/>
                <a:ea typeface="微软雅黑" panose="020B0503020204020204" pitchFamily="34" charset="-122"/>
                <a:cs typeface="+mn-cs"/>
              </a:rPr>
              <a:t>编写需求</a:t>
            </a:r>
            <a:endParaRPr kumimoji="0" lang="zh-CN" altLang="en-US" sz="4800" b="1" i="0" u="none" strike="noStrike" kern="1200" cap="none" spc="0" normalizeH="0" baseline="0" noProof="0" dirty="0">
              <a:ln>
                <a:noFill/>
              </a:ln>
              <a:solidFill>
                <a:srgbClr val="5197D7"/>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800" b="1" i="0" u="none" strike="noStrike" kern="1200" cap="none" spc="0" normalizeH="0" baseline="0" noProof="0" dirty="0">
                <a:ln>
                  <a:noFill/>
                </a:ln>
                <a:solidFill>
                  <a:srgbClr val="5197D7"/>
                </a:solidFill>
                <a:effectLst/>
                <a:uLnTx/>
                <a:uFillTx/>
                <a:latin typeface="微软雅黑" panose="020B0503020204020204" pitchFamily="34" charset="-122"/>
                <a:ea typeface="微软雅黑" panose="020B0503020204020204" pitchFamily="34" charset="-122"/>
                <a:cs typeface="+mn-cs"/>
              </a:rPr>
              <a:t>规格说明</a:t>
            </a:r>
            <a:endParaRPr kumimoji="0" lang="zh-CN" altLang="en-US" sz="4800" b="1" i="0" u="none" strike="noStrike" kern="1200" cap="none" spc="0" normalizeH="0" baseline="0" noProof="0" dirty="0">
              <a:ln>
                <a:noFill/>
              </a:ln>
              <a:solidFill>
                <a:srgbClr val="5197D7"/>
              </a:solidFill>
              <a:effectLst/>
              <a:uLnTx/>
              <a:uFillTx/>
              <a:latin typeface="微软雅黑" panose="020B0503020204020204" pitchFamily="34" charset="-122"/>
              <a:ea typeface="微软雅黑" panose="020B0503020204020204" pitchFamily="34" charset="-122"/>
              <a:cs typeface="+mn-cs"/>
            </a:endParaRPr>
          </a:p>
        </p:txBody>
      </p:sp>
      <p:sp>
        <p:nvSpPr>
          <p:cNvPr id="2" name="椭圆 1"/>
          <p:cNvSpPr/>
          <p:nvPr/>
        </p:nvSpPr>
        <p:spPr>
          <a:xfrm>
            <a:off x="9402178" y="-2460175"/>
            <a:ext cx="5146766" cy="5146766"/>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3" name="椭圆 2"/>
          <p:cNvSpPr/>
          <p:nvPr/>
        </p:nvSpPr>
        <p:spPr>
          <a:xfrm>
            <a:off x="9911932" y="3873554"/>
            <a:ext cx="2063629" cy="2063629"/>
          </a:xfrm>
          <a:prstGeom prst="ellipse">
            <a:avLst/>
          </a:prstGeom>
          <a:solidFill>
            <a:srgbClr val="5197D7">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30" name="椭圆 29"/>
          <p:cNvSpPr/>
          <p:nvPr/>
        </p:nvSpPr>
        <p:spPr>
          <a:xfrm>
            <a:off x="457960" y="273722"/>
            <a:ext cx="1480978" cy="1480978"/>
          </a:xfrm>
          <a:prstGeom prst="ellipse">
            <a:avLst/>
          </a:prstGeom>
          <a:solidFill>
            <a:srgbClr val="5197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cxnSp>
        <p:nvCxnSpPr>
          <p:cNvPr id="31" name="直接连接符 30"/>
          <p:cNvCxnSpPr/>
          <p:nvPr/>
        </p:nvCxnSpPr>
        <p:spPr>
          <a:xfrm flipV="1">
            <a:off x="11377422" y="-2375271"/>
            <a:ext cx="2215453" cy="2375271"/>
          </a:xfrm>
          <a:prstGeom prst="line">
            <a:avLst/>
          </a:prstGeom>
          <a:ln w="9525">
            <a:solidFill>
              <a:srgbClr val="F4A66F"/>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3083975" y="6858000"/>
            <a:ext cx="2215453" cy="2375271"/>
          </a:xfrm>
          <a:prstGeom prst="line">
            <a:avLst/>
          </a:prstGeom>
          <a:ln w="9525">
            <a:solidFill>
              <a:srgbClr val="F4A66F"/>
            </a:solidFill>
          </a:ln>
        </p:spPr>
        <p:style>
          <a:lnRef idx="1">
            <a:schemeClr val="accent1"/>
          </a:lnRef>
          <a:fillRef idx="0">
            <a:schemeClr val="accent1"/>
          </a:fillRef>
          <a:effectRef idx="0">
            <a:schemeClr val="accent1"/>
          </a:effectRef>
          <a:fontRef idx="minor">
            <a:schemeClr val="tx1"/>
          </a:fontRef>
        </p:style>
      </p:cxnSp>
      <p:pic>
        <p:nvPicPr>
          <p:cNvPr id="28" name="图片 27"/>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513792" y="2140978"/>
            <a:ext cx="2048823" cy="509101"/>
          </a:xfrm>
          <a:prstGeom prst="rect">
            <a:avLst/>
          </a:prstGeom>
        </p:spPr>
      </p:pic>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11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110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400"/>
                                        <p:tgtEl>
                                          <p:spTgt spid="30"/>
                                        </p:tgtEl>
                                      </p:cBhvr>
                                    </p:animEffect>
                                    <p:anim calcmode="lin" valueType="num">
                                      <p:cBhvr>
                                        <p:cTn id="13" dur="400" fill="hold"/>
                                        <p:tgtEl>
                                          <p:spTgt spid="30"/>
                                        </p:tgtEl>
                                        <p:attrNameLst>
                                          <p:attrName>ppt_x</p:attrName>
                                        </p:attrNameLst>
                                      </p:cBhvr>
                                      <p:tavLst>
                                        <p:tav tm="0">
                                          <p:val>
                                            <p:strVal val="#ppt_x"/>
                                          </p:val>
                                        </p:tav>
                                        <p:tav tm="100000">
                                          <p:val>
                                            <p:strVal val="#ppt_x"/>
                                          </p:val>
                                        </p:tav>
                                      </p:tavLst>
                                    </p:anim>
                                    <p:anim calcmode="lin" valueType="num">
                                      <p:cBhvr>
                                        <p:cTn id="14" dur="400" fill="hold"/>
                                        <p:tgtEl>
                                          <p:spTgt spid="30"/>
                                        </p:tgtEl>
                                        <p:attrNameLst>
                                          <p:attrName>ppt_y</p:attrName>
                                        </p:attrNameLst>
                                      </p:cBhvr>
                                      <p:tavLst>
                                        <p:tav tm="0">
                                          <p:val>
                                            <p:strVal val="#ppt_y-.1"/>
                                          </p:val>
                                        </p:tav>
                                        <p:tav tm="100000">
                                          <p:val>
                                            <p:strVal val="#ppt_y"/>
                                          </p:val>
                                        </p:tav>
                                      </p:tavLst>
                                    </p:anim>
                                  </p:childTnLst>
                                </p:cTn>
                              </p:par>
                              <p:par>
                                <p:cTn id="15" presetID="53" presetClass="entr" presetSubtype="16" fill="hold" nodeType="withEffect">
                                  <p:stCondLst>
                                    <p:cond delay="150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ppt_w</p:attrName>
                                        </p:attrNameLst>
                                      </p:cBhvr>
                                      <p:tavLst>
                                        <p:tav tm="0">
                                          <p:val>
                                            <p:fltVal val="0"/>
                                          </p:val>
                                        </p:tav>
                                        <p:tav tm="100000">
                                          <p:val>
                                            <p:strVal val="#ppt_w"/>
                                          </p:val>
                                        </p:tav>
                                      </p:tavLst>
                                    </p:anim>
                                    <p:anim calcmode="lin" valueType="num">
                                      <p:cBhvr>
                                        <p:cTn id="18" dur="500" fill="hold"/>
                                        <p:tgtEl>
                                          <p:spTgt spid="28"/>
                                        </p:tgtEl>
                                        <p:attrNameLst>
                                          <p:attrName>ppt_h</p:attrName>
                                        </p:attrNameLst>
                                      </p:cBhvr>
                                      <p:tavLst>
                                        <p:tav tm="0">
                                          <p:val>
                                            <p:fltVal val="0"/>
                                          </p:val>
                                        </p:tav>
                                        <p:tav tm="100000">
                                          <p:val>
                                            <p:strVal val="#ppt_h"/>
                                          </p:val>
                                        </p:tav>
                                      </p:tavLst>
                                    </p:anim>
                                    <p:animEffect transition="in" filter="fade">
                                      <p:cBhvr>
                                        <p:cTn id="19" dur="500"/>
                                        <p:tgtEl>
                                          <p:spTgt spid="28"/>
                                        </p:tgtEl>
                                      </p:cBhvr>
                                    </p:animEffect>
                                  </p:childTnLst>
                                </p:cTn>
                              </p:par>
                              <p:par>
                                <p:cTn id="20" presetID="42" presetClass="entr" presetSubtype="0" fill="hold" grpId="0" nodeType="withEffect">
                                  <p:stCondLst>
                                    <p:cond delay="140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400"/>
                                        <p:tgtEl>
                                          <p:spTgt spid="29"/>
                                        </p:tgtEl>
                                      </p:cBhvr>
                                    </p:animEffect>
                                    <p:anim calcmode="lin" valueType="num">
                                      <p:cBhvr>
                                        <p:cTn id="23" dur="400" fill="hold"/>
                                        <p:tgtEl>
                                          <p:spTgt spid="29"/>
                                        </p:tgtEl>
                                        <p:attrNameLst>
                                          <p:attrName>ppt_x</p:attrName>
                                        </p:attrNameLst>
                                      </p:cBhvr>
                                      <p:tavLst>
                                        <p:tav tm="0">
                                          <p:val>
                                            <p:strVal val="#ppt_x"/>
                                          </p:val>
                                        </p:tav>
                                        <p:tav tm="100000">
                                          <p:val>
                                            <p:strVal val="#ppt_x"/>
                                          </p:val>
                                        </p:tav>
                                      </p:tavLst>
                                    </p:anim>
                                    <p:anim calcmode="lin" valueType="num">
                                      <p:cBhvr>
                                        <p:cTn id="24" dur="400" fill="hold"/>
                                        <p:tgtEl>
                                          <p:spTgt spid="2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170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400"/>
                                        <p:tgtEl>
                                          <p:spTgt spid="3"/>
                                        </p:tgtEl>
                                      </p:cBhvr>
                                    </p:animEffect>
                                    <p:anim calcmode="lin" valueType="num">
                                      <p:cBhvr>
                                        <p:cTn id="28" dur="400" fill="hold"/>
                                        <p:tgtEl>
                                          <p:spTgt spid="3"/>
                                        </p:tgtEl>
                                        <p:attrNameLst>
                                          <p:attrName>ppt_x</p:attrName>
                                        </p:attrNameLst>
                                      </p:cBhvr>
                                      <p:tavLst>
                                        <p:tav tm="0">
                                          <p:val>
                                            <p:strVal val="#ppt_x"/>
                                          </p:val>
                                        </p:tav>
                                        <p:tav tm="100000">
                                          <p:val>
                                            <p:strVal val="#ppt_x"/>
                                          </p:val>
                                        </p:tav>
                                      </p:tavLst>
                                    </p:anim>
                                    <p:anim calcmode="lin" valueType="num">
                                      <p:cBhvr>
                                        <p:cTn id="29" dur="400" fill="hold"/>
                                        <p:tgtEl>
                                          <p:spTgt spid="3"/>
                                        </p:tgtEl>
                                        <p:attrNameLst>
                                          <p:attrName>ppt_y</p:attrName>
                                        </p:attrNameLst>
                                      </p:cBhvr>
                                      <p:tavLst>
                                        <p:tav tm="0">
                                          <p:val>
                                            <p:strVal val="#ppt_y+.1"/>
                                          </p:val>
                                        </p:tav>
                                        <p:tav tm="100000">
                                          <p:val>
                                            <p:strVal val="#ppt_y"/>
                                          </p:val>
                                        </p:tav>
                                      </p:tavLst>
                                    </p:anim>
                                  </p:childTnLst>
                                </p:cTn>
                              </p:par>
                              <p:par>
                                <p:cTn id="30" presetID="2" presetClass="entr" presetSubtype="8" fill="hold" nodeType="withEffect">
                                  <p:stCondLst>
                                    <p:cond delay="1700"/>
                                  </p:stCondLst>
                                  <p:childTnLst>
                                    <p:set>
                                      <p:cBhvr>
                                        <p:cTn id="31" dur="1" fill="hold">
                                          <p:stCondLst>
                                            <p:cond delay="0"/>
                                          </p:stCondLst>
                                        </p:cTn>
                                        <p:tgtEl>
                                          <p:spTgt spid="119"/>
                                        </p:tgtEl>
                                        <p:attrNameLst>
                                          <p:attrName>style.visibility</p:attrName>
                                        </p:attrNameLst>
                                      </p:cBhvr>
                                      <p:to>
                                        <p:strVal val="visible"/>
                                      </p:to>
                                    </p:set>
                                    <p:anim calcmode="lin" valueType="num">
                                      <p:cBhvr additive="base">
                                        <p:cTn id="32" dur="500" fill="hold"/>
                                        <p:tgtEl>
                                          <p:spTgt spid="119"/>
                                        </p:tgtEl>
                                        <p:attrNameLst>
                                          <p:attrName>ppt_x</p:attrName>
                                        </p:attrNameLst>
                                      </p:cBhvr>
                                      <p:tavLst>
                                        <p:tav tm="0">
                                          <p:val>
                                            <p:strVal val="0-#ppt_w/2"/>
                                          </p:val>
                                        </p:tav>
                                        <p:tav tm="100000">
                                          <p:val>
                                            <p:strVal val="#ppt_x"/>
                                          </p:val>
                                        </p:tav>
                                      </p:tavLst>
                                    </p:anim>
                                    <p:anim calcmode="lin" valueType="num">
                                      <p:cBhvr additive="base">
                                        <p:cTn id="33" dur="500" fill="hold"/>
                                        <p:tgtEl>
                                          <p:spTgt spid="119"/>
                                        </p:tgtEl>
                                        <p:attrNameLst>
                                          <p:attrName>ppt_y</p:attrName>
                                        </p:attrNameLst>
                                      </p:cBhvr>
                                      <p:tavLst>
                                        <p:tav tm="0">
                                          <p:val>
                                            <p:strVal val="#ppt_y"/>
                                          </p:val>
                                        </p:tav>
                                        <p:tav tm="100000">
                                          <p:val>
                                            <p:strVal val="#ppt_y"/>
                                          </p:val>
                                        </p:tav>
                                      </p:tavLst>
                                    </p:anim>
                                  </p:childTnLst>
                                </p:cTn>
                              </p:par>
                            </p:childTnLst>
                          </p:cTn>
                        </p:par>
                        <p:par>
                          <p:cTn id="34" fill="hold">
                            <p:stCondLst>
                              <p:cond delay="2100"/>
                            </p:stCondLst>
                            <p:childTnLst>
                              <p:par>
                                <p:cTn id="35" presetID="10" presetClass="entr" presetSubtype="0"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par>
                          <p:cTn id="38" fill="hold">
                            <p:stCondLst>
                              <p:cond delay="2600"/>
                            </p:stCondLst>
                            <p:childTnLst>
                              <p:par>
                                <p:cTn id="39" presetID="42" presetClass="path" presetSubtype="0" accel="50000" decel="50000" fill="hold" nodeType="afterEffect">
                                  <p:stCondLst>
                                    <p:cond delay="0"/>
                                  </p:stCondLst>
                                  <p:childTnLst>
                                    <p:animMotion origin="layout" path="M -0.0457 0.08565 L -0.35 0.6632 " pathEditMode="relative" rAng="0" ptsTypes="AA">
                                      <p:cBhvr>
                                        <p:cTn id="40" dur="1000" fill="hold"/>
                                        <p:tgtEl>
                                          <p:spTgt spid="31"/>
                                        </p:tgtEl>
                                        <p:attrNameLst>
                                          <p:attrName>ppt_x</p:attrName>
                                          <p:attrName>ppt_y</p:attrName>
                                        </p:attrNameLst>
                                      </p:cBhvr>
                                      <p:rCtr x="-15221" y="28866"/>
                                    </p:animMotion>
                                  </p:childTnLst>
                                </p:cTn>
                              </p:par>
                              <p:par>
                                <p:cTn id="41" presetID="42" presetClass="path" presetSubtype="0" accel="50000" decel="50000" fill="hold" nodeType="withEffect">
                                  <p:stCondLst>
                                    <p:cond delay="0"/>
                                  </p:stCondLst>
                                  <p:childTnLst>
                                    <p:animMotion origin="layout" path="M -0.00299 1.85185E-6 L 0.29818 -0.57616 " pathEditMode="relative" rAng="0" ptsTypes="AA">
                                      <p:cBhvr>
                                        <p:cTn id="42" dur="1000" fill="hold"/>
                                        <p:tgtEl>
                                          <p:spTgt spid="45"/>
                                        </p:tgtEl>
                                        <p:attrNameLst>
                                          <p:attrName>ppt_x</p:attrName>
                                          <p:attrName>ppt_y</p:attrName>
                                        </p:attrNameLst>
                                      </p:cBhvr>
                                      <p:rCtr x="15052" y="-288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19" grpId="0"/>
      <p:bldP spid="2" grpId="0" bldLvl="0" animBg="1"/>
      <p:bldP spid="3" grpId="0" bldLvl="0" animBg="1"/>
      <p:bldP spid="30"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文本占位符 13314"/>
          <p:cNvSpPr>
            <a:spLocks noGrp="1"/>
          </p:cNvSpPr>
          <p:nvPr>
            <p:ph idx="1"/>
          </p:nvPr>
        </p:nvSpPr>
        <p:spPr>
          <a:xfrm>
            <a:off x="1308100" y="1028664"/>
            <a:ext cx="9575800" cy="4800672"/>
          </a:xfrm>
        </p:spPr>
        <p:txBody>
          <a:bodyPr vert="horz" wrap="square" lIns="91440" tIns="45720" rIns="91440" bIns="45720" anchor="t" anchorCtr="0">
            <a:noAutofit/>
          </a:bodyPr>
          <a:lstStyle/>
          <a:p>
            <a:pPr eaLnBrk="1" hangingPunct="1">
              <a:buNone/>
            </a:pPr>
            <a:r>
              <a:rPr lang="zh-CN" altLang="en-US" sz="2400" b="1" kern="0" spc="0" dirty="0">
                <a:solidFill>
                  <a:schemeClr val="tx1"/>
                </a:solidFill>
                <a:latin typeface="宋体" panose="02010600030101010101" pitchFamily="2" charset="-122"/>
                <a:ea typeface="宋体" panose="02010600030101010101" pitchFamily="2" charset="-122"/>
                <a:cs typeface="宋体" panose="02010600030101010101" pitchFamily="2" charset="-122"/>
              </a:rPr>
              <a:t>不同读者使用SRS来达到不同的目的（2）：</a:t>
            </a:r>
            <a:endPar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342265" indent="-342900" algn="l">
              <a:lnSpc>
                <a:spcPct val="150000"/>
              </a:lnSpc>
              <a:spcAft>
                <a:spcPts val="0"/>
              </a:spcAft>
              <a:buClrTx/>
              <a:buSzTx/>
              <a:buFont typeface="Wingdings" panose="05000000000000000000" pitchFamily="2" charset="2"/>
              <a:buChar char="l"/>
            </a:pP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文档编写人员根据SRS和用户界面设计文档来编写用户手册和帮助文档。</a:t>
            </a:r>
            <a:endPar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342265" indent="-342900" algn="l">
              <a:lnSpc>
                <a:spcPct val="150000"/>
              </a:lnSpc>
              <a:spcAft>
                <a:spcPts val="0"/>
              </a:spcAft>
              <a:buClrTx/>
              <a:buSzTx/>
              <a:buFont typeface="Wingdings" panose="05000000000000000000" pitchFamily="2" charset="2"/>
              <a:buChar char="l"/>
            </a:pP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产品发布组在SRS和用户界面设计的基础上编写客户文档，如用户手册和帮助屏幕等。</a:t>
            </a:r>
            <a:endPar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342265" indent="-342900" algn="l">
              <a:lnSpc>
                <a:spcPct val="150000"/>
              </a:lnSpc>
              <a:spcAft>
                <a:spcPts val="0"/>
              </a:spcAft>
              <a:buClrTx/>
              <a:buSzTx/>
              <a:buFont typeface="Wingdings" panose="05000000000000000000" pitchFamily="2" charset="2"/>
              <a:buChar char="l"/>
            </a:pP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培训人员根据SRS和用户文档编写培训材料。</a:t>
            </a:r>
            <a:endPar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342265" indent="-342900" algn="l">
              <a:lnSpc>
                <a:spcPct val="150000"/>
              </a:lnSpc>
              <a:spcAft>
                <a:spcPts val="0"/>
              </a:spcAft>
              <a:buClrTx/>
              <a:buSzTx/>
              <a:buFont typeface="Wingdings" panose="05000000000000000000" pitchFamily="2" charset="2"/>
              <a:buChar char="l"/>
            </a:pP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公司法律顾问要确保该需求遵守相应的法律法规。</a:t>
            </a:r>
            <a:endPar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342265" indent="-342900" algn="l">
              <a:lnSpc>
                <a:spcPct val="150000"/>
              </a:lnSpc>
              <a:spcAft>
                <a:spcPts val="0"/>
              </a:spcAft>
              <a:buClrTx/>
              <a:buSzTx/>
              <a:buFont typeface="Wingdings" panose="05000000000000000000" pitchFamily="2" charset="2"/>
              <a:buChar char="l"/>
            </a:pP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分包商根据SRS来进行相应的开发工作。</a:t>
            </a:r>
            <a:endPar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grpSp>
        <p:nvGrpSpPr>
          <p:cNvPr id="36" name="组合 7"/>
          <p:cNvGrpSpPr/>
          <p:nvPr/>
        </p:nvGrpSpPr>
        <p:grpSpPr>
          <a:xfrm>
            <a:off x="108557" y="337632"/>
            <a:ext cx="3079750" cy="422275"/>
            <a:chOff x="198764" y="258545"/>
            <a:chExt cx="4105382" cy="563491"/>
          </a:xfrm>
        </p:grpSpPr>
        <p:grpSp>
          <p:nvGrpSpPr>
            <p:cNvPr id="37" name="组合 5"/>
            <p:cNvGrpSpPr/>
            <p:nvPr/>
          </p:nvGrpSpPr>
          <p:grpSpPr>
            <a:xfrm>
              <a:off x="198764" y="258545"/>
              <a:ext cx="700083" cy="563491"/>
              <a:chOff x="5075564" y="2933562"/>
              <a:chExt cx="2860947" cy="2302753"/>
            </a:xfrm>
          </p:grpSpPr>
          <p:sp>
            <p:nvSpPr>
              <p:cNvPr id="39" name="等腰三角形 3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40" name="等腰三角形 39"/>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8"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41" name="文本框 40"/>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4.1 </a:t>
            </a:r>
            <a:r>
              <a:rPr lang="zh-CN" altLang="en-US" sz="2400" b="1" dirty="0">
                <a:latin typeface="微软雅黑" panose="020B0503020204020204" pitchFamily="34" charset="-122"/>
                <a:ea typeface="微软雅黑" panose="020B0503020204020204" pitchFamily="34" charset="-122"/>
              </a:rPr>
              <a:t>软件需求规格说明</a:t>
            </a:r>
            <a:endParaRPr lang="zh-CN" altLang="en-US" sz="2400" dirty="0"/>
          </a:p>
        </p:txBody>
      </p:sp>
      <p:sp>
        <p:nvSpPr>
          <p:cNvPr id="2" name="日期占位符 1"/>
          <p:cNvSpPr>
            <a:spLocks noGrp="1"/>
          </p:cNvSpPr>
          <p:nvPr>
            <p:ph type="dt" sz="half" idx="10"/>
          </p:nvPr>
        </p:nvSpPr>
        <p:spPr/>
        <p:txBody>
          <a:bodyPr/>
          <a:lstStyle/>
          <a:p>
            <a:fld id="{760FBDFE-C587-4B4C-A407-44438C67B59E}" type="datetime1">
              <a:rPr lang="zh-CN" altLang="en-US" smtClean="0"/>
            </a:fld>
            <a:endParaRPr lang="zh-CN" altLang="en-US"/>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anim calcmode="lin" valueType="num">
                                      <p:cBhvr additive="base">
                                        <p:cTn id="7" dur="500" fill="hold"/>
                                        <p:tgtEl>
                                          <p:spTgt spid="1024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242">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0242">
                                            <p:txEl>
                                              <p:pRg st="1" end="1"/>
                                            </p:txEl>
                                          </p:spTgt>
                                        </p:tgtEl>
                                        <p:attrNameLst>
                                          <p:attrName>style.visibility</p:attrName>
                                        </p:attrNameLst>
                                      </p:cBhvr>
                                      <p:to>
                                        <p:strVal val="visible"/>
                                      </p:to>
                                    </p:set>
                                    <p:anim calcmode="lin" valueType="num">
                                      <p:cBhvr additive="base">
                                        <p:cTn id="12" dur="500" fill="hold"/>
                                        <p:tgtEl>
                                          <p:spTgt spid="10242">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0242">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10242">
                                            <p:txEl>
                                              <p:pRg st="2" end="2"/>
                                            </p:txEl>
                                          </p:spTgt>
                                        </p:tgtEl>
                                        <p:attrNameLst>
                                          <p:attrName>style.visibility</p:attrName>
                                        </p:attrNameLst>
                                      </p:cBhvr>
                                      <p:to>
                                        <p:strVal val="visible"/>
                                      </p:to>
                                    </p:set>
                                    <p:anim calcmode="lin" valueType="num">
                                      <p:cBhvr additive="base">
                                        <p:cTn id="17" dur="500" fill="hold"/>
                                        <p:tgtEl>
                                          <p:spTgt spid="10242">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0242">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10242">
                                            <p:txEl>
                                              <p:pRg st="3" end="3"/>
                                            </p:txEl>
                                          </p:spTgt>
                                        </p:tgtEl>
                                        <p:attrNameLst>
                                          <p:attrName>style.visibility</p:attrName>
                                        </p:attrNameLst>
                                      </p:cBhvr>
                                      <p:to>
                                        <p:strVal val="visible"/>
                                      </p:to>
                                    </p:set>
                                    <p:anim calcmode="lin" valueType="num">
                                      <p:cBhvr additive="base">
                                        <p:cTn id="22" dur="500" fill="hold"/>
                                        <p:tgtEl>
                                          <p:spTgt spid="10242">
                                            <p:txEl>
                                              <p:pRg st="3" end="3"/>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10242">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10242">
                                            <p:txEl>
                                              <p:pRg st="4" end="4"/>
                                            </p:txEl>
                                          </p:spTgt>
                                        </p:tgtEl>
                                        <p:attrNameLst>
                                          <p:attrName>style.visibility</p:attrName>
                                        </p:attrNameLst>
                                      </p:cBhvr>
                                      <p:to>
                                        <p:strVal val="visible"/>
                                      </p:to>
                                    </p:set>
                                    <p:anim calcmode="lin" valueType="num">
                                      <p:cBhvr additive="base">
                                        <p:cTn id="27" dur="500" fill="hold"/>
                                        <p:tgtEl>
                                          <p:spTgt spid="10242">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0242">
                                            <p:txEl>
                                              <p:pRg st="4" end="4"/>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10242">
                                            <p:txEl>
                                              <p:pRg st="5" end="5"/>
                                            </p:txEl>
                                          </p:spTgt>
                                        </p:tgtEl>
                                        <p:attrNameLst>
                                          <p:attrName>style.visibility</p:attrName>
                                        </p:attrNameLst>
                                      </p:cBhvr>
                                      <p:to>
                                        <p:strVal val="visible"/>
                                      </p:to>
                                    </p:set>
                                    <p:anim calcmode="lin" valueType="num">
                                      <p:cBhvr additive="base">
                                        <p:cTn id="32" dur="500" fill="hold"/>
                                        <p:tgtEl>
                                          <p:spTgt spid="10242">
                                            <p:txEl>
                                              <p:pRg st="5" end="5"/>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10242">
                                            <p:txEl>
                                              <p:pRg st="5" end="5"/>
                                            </p:txEl>
                                          </p:spTgt>
                                        </p:tgtEl>
                                        <p:attrNameLst>
                                          <p:attrName>ppt_y</p:attrName>
                                        </p:attrNameLst>
                                      </p:cBhvr>
                                      <p:tavLst>
                                        <p:tav tm="0">
                                          <p:val>
                                            <p:strVal val="#ppt_y"/>
                                          </p:val>
                                        </p:tav>
                                        <p:tav tm="100000">
                                          <p:val>
                                            <p:strVal val="#ppt_y"/>
                                          </p:val>
                                        </p:tav>
                                      </p:tavLst>
                                    </p:anim>
                                  </p:childTnLst>
                                </p:cTn>
                              </p:par>
                              <p:par>
                                <p:cTn id="34" presetID="2" presetClass="entr" presetSubtype="8" fill="hold" nodeType="withEffect">
                                  <p:stCondLst>
                                    <p:cond delay="0"/>
                                  </p:stCondLst>
                                  <p:childTnLst>
                                    <p:set>
                                      <p:cBhvr>
                                        <p:cTn id="35" dur="1" fill="hold">
                                          <p:stCondLst>
                                            <p:cond delay="0"/>
                                          </p:stCondLst>
                                        </p:cTn>
                                        <p:tgtEl>
                                          <p:spTgt spid="36"/>
                                        </p:tgtEl>
                                        <p:attrNameLst>
                                          <p:attrName>style.visibility</p:attrName>
                                        </p:attrNameLst>
                                      </p:cBhvr>
                                      <p:to>
                                        <p:strVal val="visible"/>
                                      </p:to>
                                    </p:set>
                                    <p:anim calcmode="lin" valueType="num">
                                      <p:cBhvr additive="base">
                                        <p:cTn id="36" dur="500" fill="hold"/>
                                        <p:tgtEl>
                                          <p:spTgt spid="36"/>
                                        </p:tgtEl>
                                        <p:attrNameLst>
                                          <p:attrName>ppt_x</p:attrName>
                                        </p:attrNameLst>
                                      </p:cBhvr>
                                      <p:tavLst>
                                        <p:tav tm="0">
                                          <p:val>
                                            <p:strVal val="0-#ppt_w/2"/>
                                          </p:val>
                                        </p:tav>
                                        <p:tav tm="100000">
                                          <p:val>
                                            <p:strVal val="#ppt_x"/>
                                          </p:val>
                                        </p:tav>
                                      </p:tavLst>
                                    </p:anim>
                                    <p:anim calcmode="lin" valueType="num">
                                      <p:cBhvr additive="base">
                                        <p:cTn id="37" dur="500" fill="hold"/>
                                        <p:tgtEl>
                                          <p:spTgt spid="36"/>
                                        </p:tgtEl>
                                        <p:attrNameLst>
                                          <p:attrName>ppt_y</p:attrName>
                                        </p:attrNameLst>
                                      </p:cBhvr>
                                      <p:tavLst>
                                        <p:tav tm="0">
                                          <p:val>
                                            <p:strVal val="#ppt_y"/>
                                          </p:val>
                                        </p:tav>
                                        <p:tav tm="100000">
                                          <p:val>
                                            <p:strVal val="#ppt_y"/>
                                          </p:val>
                                        </p:tav>
                                      </p:tavLst>
                                    </p:anim>
                                  </p:childTnLst>
                                </p:cTn>
                              </p:par>
                            </p:childTnLst>
                          </p:cTn>
                        </p:par>
                        <p:par>
                          <p:cTn id="38" fill="hold">
                            <p:stCondLst>
                              <p:cond delay="3000"/>
                            </p:stCondLst>
                            <p:childTnLst>
                              <p:par>
                                <p:cTn id="39" presetID="12" presetClass="entr" presetSubtype="8" fill="hold" grpId="0" nodeType="afterEffect">
                                  <p:stCondLst>
                                    <p:cond delay="0"/>
                                  </p:stCondLst>
                                  <p:childTnLst>
                                    <p:set>
                                      <p:cBhvr>
                                        <p:cTn id="40" dur="1" fill="hold">
                                          <p:stCondLst>
                                            <p:cond delay="0"/>
                                          </p:stCondLst>
                                        </p:cTn>
                                        <p:tgtEl>
                                          <p:spTgt spid="41"/>
                                        </p:tgtEl>
                                        <p:attrNameLst>
                                          <p:attrName>style.visibility</p:attrName>
                                        </p:attrNameLst>
                                      </p:cBhvr>
                                      <p:to>
                                        <p:strVal val="visible"/>
                                      </p:to>
                                    </p:set>
                                    <p:anim calcmode="lin" valueType="num">
                                      <p:cBhvr additive="base">
                                        <p:cTn id="41" dur="500"/>
                                        <p:tgtEl>
                                          <p:spTgt spid="41"/>
                                        </p:tgtEl>
                                        <p:attrNameLst>
                                          <p:attrName>ppt_x</p:attrName>
                                        </p:attrNameLst>
                                      </p:cBhvr>
                                      <p:tavLst>
                                        <p:tav tm="0">
                                          <p:val>
                                            <p:strVal val="#ppt_x-#ppt_w*1.125000"/>
                                          </p:val>
                                        </p:tav>
                                        <p:tav tm="100000">
                                          <p:val>
                                            <p:strVal val="#ppt_x"/>
                                          </p:val>
                                        </p:tav>
                                      </p:tavLst>
                                    </p:anim>
                                    <p:animEffect transition="in" filter="wipe(right)">
                                      <p:cBhvr>
                                        <p:cTn id="42" dur="500"/>
                                        <p:tgtEl>
                                          <p:spTgt spid="41"/>
                                        </p:tgtEl>
                                      </p:cBhvr>
                                    </p:animEffect>
                                  </p:childTnLst>
                                </p:cTn>
                              </p:par>
                              <p:par>
                                <p:cTn id="43" presetID="53" presetClass="entr" presetSubtype="16"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anim calcmode="lin" valueType="num">
                                      <p:cBhvr>
                                        <p:cTn id="45" dur="500" fill="hold"/>
                                        <p:tgtEl>
                                          <p:spTgt spid="55"/>
                                        </p:tgtEl>
                                        <p:attrNameLst>
                                          <p:attrName>ppt_w</p:attrName>
                                        </p:attrNameLst>
                                      </p:cBhvr>
                                      <p:tavLst>
                                        <p:tav tm="0">
                                          <p:val>
                                            <p:fltVal val="0"/>
                                          </p:val>
                                        </p:tav>
                                        <p:tav tm="100000">
                                          <p:val>
                                            <p:strVal val="#ppt_w"/>
                                          </p:val>
                                        </p:tav>
                                      </p:tavLst>
                                    </p:anim>
                                    <p:anim calcmode="lin" valueType="num">
                                      <p:cBhvr>
                                        <p:cTn id="46" dur="500" fill="hold"/>
                                        <p:tgtEl>
                                          <p:spTgt spid="55"/>
                                        </p:tgtEl>
                                        <p:attrNameLst>
                                          <p:attrName>ppt_h</p:attrName>
                                        </p:attrNameLst>
                                      </p:cBhvr>
                                      <p:tavLst>
                                        <p:tav tm="0">
                                          <p:val>
                                            <p:fltVal val="0"/>
                                          </p:val>
                                        </p:tav>
                                        <p:tav tm="100000">
                                          <p:val>
                                            <p:strVal val="#ppt_h"/>
                                          </p:val>
                                        </p:tav>
                                      </p:tavLst>
                                    </p:anim>
                                    <p:animEffect transition="in" filter="fade">
                                      <p:cBhvr>
                                        <p:cTn id="4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uiExpand="1" build="p"/>
      <p:bldP spid="41" grpId="0"/>
      <p:bldP spid="41"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7"/>
          <p:cNvGrpSpPr/>
          <p:nvPr/>
        </p:nvGrpSpPr>
        <p:grpSpPr>
          <a:xfrm>
            <a:off x="108557" y="337632"/>
            <a:ext cx="3079750" cy="422275"/>
            <a:chOff x="198764" y="258545"/>
            <a:chExt cx="4105382" cy="563491"/>
          </a:xfrm>
        </p:grpSpPr>
        <p:grpSp>
          <p:nvGrpSpPr>
            <p:cNvPr id="34" name="组合 5"/>
            <p:cNvGrpSpPr/>
            <p:nvPr/>
          </p:nvGrpSpPr>
          <p:grpSpPr>
            <a:xfrm>
              <a:off x="198764" y="258545"/>
              <a:ext cx="700083" cy="563491"/>
              <a:chOff x="5075564" y="2933562"/>
              <a:chExt cx="2860947" cy="2302753"/>
            </a:xfrm>
          </p:grpSpPr>
          <p:sp>
            <p:nvSpPr>
              <p:cNvPr id="36" name="等腰三角形 3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7" name="等腰三角形 36"/>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5"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8" name="文本框 37"/>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4.1 </a:t>
            </a:r>
            <a:r>
              <a:rPr lang="zh-CN" altLang="en-US" sz="2400" b="1" dirty="0">
                <a:latin typeface="微软雅黑" panose="020B0503020204020204" pitchFamily="34" charset="-122"/>
                <a:ea typeface="微软雅黑" panose="020B0503020204020204" pitchFamily="34" charset="-122"/>
              </a:rPr>
              <a:t>软件需求规格说明</a:t>
            </a:r>
            <a:endParaRPr lang="zh-CN" altLang="en-US" sz="2400" dirty="0"/>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graphicFrame>
        <p:nvGraphicFramePr>
          <p:cNvPr id="2" name="图示 1"/>
          <p:cNvGraphicFramePr/>
          <p:nvPr/>
        </p:nvGraphicFramePr>
        <p:xfrm>
          <a:off x="1884218" y="1145309"/>
          <a:ext cx="8164946" cy="49506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文本占位符 15362"/>
          <p:cNvSpPr>
            <a:spLocks noGrp="1"/>
          </p:cNvSpPr>
          <p:nvPr>
            <p:ph idx="1"/>
          </p:nvPr>
        </p:nvSpPr>
        <p:spPr>
          <a:xfrm>
            <a:off x="1246909" y="1669711"/>
            <a:ext cx="10021455" cy="3999985"/>
          </a:xfrm>
        </p:spPr>
        <p:txBody>
          <a:bodyPr vert="horz" wrap="square" lIns="91440" tIns="45720" rIns="91440" bIns="45720" numCol="1" anchor="t" anchorCtr="0" compatLnSpc="1">
            <a:noAutofit/>
          </a:bodyPr>
          <a:lstStyle/>
          <a:p>
            <a:pPr marL="0" marR="0" lvl="0" indent="0" algn="l" defTabSz="914400" rtl="0" fontAlgn="base">
              <a:spcAft>
                <a:spcPct val="0"/>
              </a:spcAft>
              <a:buClrTx/>
              <a:buSzTx/>
              <a:buFontTx/>
              <a:buNone/>
              <a:defRPr/>
            </a:pPr>
            <a:r>
              <a:rPr kumimoji="0" lang="zh-CN" altLang="en-US" sz="240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每次实现的需求文档必须纳入</a:t>
            </a:r>
            <a:r>
              <a:rPr kumimoji="0" lang="zh-CN" altLang="en-US" sz="2400" i="0" u="none" strike="noStrike" kern="1200" cap="none" spc="0" normalizeH="0" baseline="0" noProof="1">
                <a:ln>
                  <a:noFill/>
                </a:ln>
                <a:solidFill>
                  <a:srgbClr val="FF0000"/>
                </a:solidFill>
                <a:effectLst/>
                <a:uLnTx/>
                <a:uFillTx/>
                <a:latin typeface="宋体" panose="02010600030101010101" pitchFamily="2" charset="-122"/>
                <a:ea typeface="宋体" panose="02010600030101010101" pitchFamily="2" charset="-122"/>
                <a:cs typeface="宋体" panose="02010600030101010101" pitchFamily="2" charset="-122"/>
              </a:rPr>
              <a:t>基线（</a:t>
            </a:r>
            <a:r>
              <a:rPr kumimoji="0" lang="en-US" altLang="zh-CN" sz="2400" i="0" u="none" strike="noStrike" kern="1200" cap="none" spc="0" normalizeH="0" baseline="0" noProof="1">
                <a:ln>
                  <a:noFill/>
                </a:ln>
                <a:solidFill>
                  <a:srgbClr val="FF0000"/>
                </a:solidFill>
                <a:effectLst/>
                <a:uLnTx/>
                <a:uFillTx/>
                <a:latin typeface="宋体" panose="02010600030101010101" pitchFamily="2" charset="-122"/>
                <a:ea typeface="宋体" panose="02010600030101010101" pitchFamily="2" charset="-122"/>
                <a:cs typeface="宋体" panose="02010600030101010101" pitchFamily="2" charset="-122"/>
              </a:rPr>
              <a:t>Baseline)</a:t>
            </a:r>
            <a:r>
              <a:rPr kumimoji="0" lang="zh-CN" altLang="en-US" sz="240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a:t>
            </a:r>
            <a:r>
              <a:rPr kumimoji="0" lang="zh-CN" altLang="en-US" sz="2400" b="1" i="0" u="none" strike="noStrike" kern="1200" cap="none" spc="0" normalizeH="0" baseline="0" noProof="1">
                <a:ln>
                  <a:noFill/>
                </a:ln>
                <a:solidFill>
                  <a:srgbClr val="C00000"/>
                </a:solidFill>
                <a:effectLst/>
                <a:uLnTx/>
                <a:uFillTx/>
                <a:latin typeface="宋体" panose="02010600030101010101" pitchFamily="2" charset="-122"/>
                <a:ea typeface="宋体" panose="02010600030101010101" pitchFamily="2" charset="-122"/>
                <a:cs typeface="宋体" panose="02010600030101010101" pitchFamily="2" charset="-122"/>
                <a:sym typeface="+mn-ea"/>
              </a:rPr>
              <a:t>基线是指正在开发的软件需求规格说明向已通过评审的软件需求规格说明的过渡过程。</a:t>
            </a:r>
            <a:endParaRPr kumimoji="0" lang="en-US" altLang="zh-CN" sz="2400" b="1" i="0" u="none" strike="noStrike" kern="1200" cap="none" spc="0" normalizeH="0" baseline="0" noProof="1">
              <a:ln>
                <a:noFill/>
              </a:ln>
              <a:solidFill>
                <a:srgbClr val="C00000"/>
              </a:solidFill>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342265" marR="0" lvl="0" indent="-342900" algn="l" defTabSz="914400" rtl="0" fontAlgn="base">
              <a:spcAft>
                <a:spcPct val="0"/>
              </a:spcAft>
              <a:buClrTx/>
              <a:buSzTx/>
              <a:buFont typeface="Wingdings" panose="05000000000000000000" pitchFamily="2" charset="2"/>
              <a:buChar char="l"/>
              <a:defRPr/>
            </a:pPr>
            <a:r>
              <a:rPr kumimoji="0" lang="zh-CN" altLang="en-US" sz="24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sym typeface="+mn-ea"/>
              </a:rPr>
              <a:t>必须通过项目中所定义的变更控制过程来更改基线软件需求规格说明。</a:t>
            </a:r>
            <a:endParaRPr kumimoji="0" lang="zh-CN" altLang="en-US" sz="24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342265" marR="0" lvl="0" indent="-342900" algn="l" defTabSz="914400" rtl="0" fontAlgn="base">
              <a:spcAft>
                <a:spcPct val="0"/>
              </a:spcAft>
              <a:buClrTx/>
              <a:buSzTx/>
              <a:buFont typeface="Wingdings" panose="05000000000000000000" pitchFamily="2" charset="2"/>
              <a:buChar char="l"/>
              <a:defRPr/>
            </a:pPr>
            <a:r>
              <a:rPr kumimoji="0" lang="zh-CN" altLang="en-US" sz="24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所有的参与者必须根据已通过评审的需求来安排工作，以避免不必要的返工和误解。</a:t>
            </a:r>
            <a:endParaRPr kumimoji="0" lang="en-US" altLang="zh-CN" sz="24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342265" marR="0" lvl="0" indent="-342900" algn="l" defTabSz="914400" rtl="0" fontAlgn="base">
              <a:spcAft>
                <a:spcPct val="0"/>
              </a:spcAft>
              <a:buClrTx/>
              <a:buSzTx/>
              <a:buFont typeface="Wingdings" panose="05000000000000000000" pitchFamily="2" charset="2"/>
              <a:buChar char="l"/>
              <a:defRPr/>
            </a:pPr>
            <a:r>
              <a:rPr kumimoji="0" lang="zh-CN" altLang="en-US" sz="24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测试中要注意使用最新版本的软件需求规格说明。否则，测试工作将是徒劳的。</a:t>
            </a:r>
            <a:r>
              <a:rPr kumimoji="0" lang="zh-CN" altLang="en-US" sz="240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     </a:t>
            </a:r>
            <a:endParaRPr kumimoji="0" lang="zh-CN" altLang="en-US" sz="240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grpSp>
        <p:nvGrpSpPr>
          <p:cNvPr id="53" name="组合 7"/>
          <p:cNvGrpSpPr/>
          <p:nvPr/>
        </p:nvGrpSpPr>
        <p:grpSpPr>
          <a:xfrm>
            <a:off x="108557" y="337632"/>
            <a:ext cx="3079750" cy="422275"/>
            <a:chOff x="198764" y="258545"/>
            <a:chExt cx="4105382" cy="563491"/>
          </a:xfrm>
        </p:grpSpPr>
        <p:grpSp>
          <p:nvGrpSpPr>
            <p:cNvPr id="54" name="组合 5"/>
            <p:cNvGrpSpPr/>
            <p:nvPr/>
          </p:nvGrpSpPr>
          <p:grpSpPr>
            <a:xfrm>
              <a:off x="198764" y="258545"/>
              <a:ext cx="700083" cy="563491"/>
              <a:chOff x="5075564" y="2933562"/>
              <a:chExt cx="2860947" cy="2302753"/>
            </a:xfrm>
          </p:grpSpPr>
          <p:sp>
            <p:nvSpPr>
              <p:cNvPr id="56" name="等腰三角形 5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7" name="等腰三角形 56"/>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5"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58" name="文本框 57"/>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4.1 </a:t>
            </a:r>
            <a:r>
              <a:rPr lang="zh-CN" altLang="en-US" sz="2400" b="1" dirty="0">
                <a:latin typeface="微软雅黑" panose="020B0503020204020204" pitchFamily="34" charset="-122"/>
                <a:ea typeface="微软雅黑" panose="020B0503020204020204" pitchFamily="34" charset="-122"/>
              </a:rPr>
              <a:t>软件需求规格说明</a:t>
            </a:r>
            <a:endParaRPr lang="zh-CN" altLang="en-US" sz="2400" dirty="0"/>
          </a:p>
        </p:txBody>
      </p:sp>
      <p:sp>
        <p:nvSpPr>
          <p:cNvPr id="2" name="日期占位符 1"/>
          <p:cNvSpPr>
            <a:spLocks noGrp="1"/>
          </p:cNvSpPr>
          <p:nvPr>
            <p:ph type="dt" sz="half" idx="10"/>
          </p:nvPr>
        </p:nvSpPr>
        <p:spPr/>
        <p:txBody>
          <a:bodyPr/>
          <a:lstStyle/>
          <a:p>
            <a:fld id="{760FBDFE-C587-4B4C-A407-44438C67B59E}" type="datetime1">
              <a:rPr lang="zh-CN" altLang="en-US" smtClean="0"/>
            </a:fld>
            <a:endParaRPr lang="zh-CN" altLang="en-US"/>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13" name="文本框 67"/>
          <p:cNvSpPr>
            <a:spLocks noChangeArrowheads="1"/>
          </p:cNvSpPr>
          <p:nvPr/>
        </p:nvSpPr>
        <p:spPr bwMode="auto">
          <a:xfrm>
            <a:off x="701040" y="992505"/>
            <a:ext cx="954405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r>
              <a:rPr lang="zh-CN" altLang="en-US"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基线</a:t>
            </a:r>
            <a:endPar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5361">
                                            <p:txEl>
                                              <p:pRg st="0" end="0"/>
                                            </p:txEl>
                                          </p:spTgt>
                                        </p:tgtEl>
                                        <p:attrNameLst>
                                          <p:attrName>style.visibility</p:attrName>
                                        </p:attrNameLst>
                                      </p:cBhvr>
                                      <p:to>
                                        <p:strVal val="visible"/>
                                      </p:to>
                                    </p:set>
                                    <p:anim calcmode="lin" valueType="num">
                                      <p:cBhvr additive="base">
                                        <p:cTn id="7" dur="500" fill="hold"/>
                                        <p:tgtEl>
                                          <p:spTgt spid="1536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5361">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5361">
                                            <p:txEl>
                                              <p:pRg st="1" end="1"/>
                                            </p:txEl>
                                          </p:spTgt>
                                        </p:tgtEl>
                                        <p:attrNameLst>
                                          <p:attrName>style.visibility</p:attrName>
                                        </p:attrNameLst>
                                      </p:cBhvr>
                                      <p:to>
                                        <p:strVal val="visible"/>
                                      </p:to>
                                    </p:set>
                                    <p:anim calcmode="lin" valueType="num">
                                      <p:cBhvr additive="base">
                                        <p:cTn id="12" dur="500" fill="hold"/>
                                        <p:tgtEl>
                                          <p:spTgt spid="15361">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5361">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15361">
                                            <p:txEl>
                                              <p:pRg st="2" end="2"/>
                                            </p:txEl>
                                          </p:spTgt>
                                        </p:tgtEl>
                                        <p:attrNameLst>
                                          <p:attrName>style.visibility</p:attrName>
                                        </p:attrNameLst>
                                      </p:cBhvr>
                                      <p:to>
                                        <p:strVal val="visible"/>
                                      </p:to>
                                    </p:set>
                                    <p:anim calcmode="lin" valueType="num">
                                      <p:cBhvr additive="base">
                                        <p:cTn id="17" dur="500" fill="hold"/>
                                        <p:tgtEl>
                                          <p:spTgt spid="15361">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5361">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15361">
                                            <p:txEl>
                                              <p:pRg st="3" end="3"/>
                                            </p:txEl>
                                          </p:spTgt>
                                        </p:tgtEl>
                                        <p:attrNameLst>
                                          <p:attrName>style.visibility</p:attrName>
                                        </p:attrNameLst>
                                      </p:cBhvr>
                                      <p:to>
                                        <p:strVal val="visible"/>
                                      </p:to>
                                    </p:set>
                                    <p:anim calcmode="lin" valueType="num">
                                      <p:cBhvr additive="base">
                                        <p:cTn id="22" dur="500" fill="hold"/>
                                        <p:tgtEl>
                                          <p:spTgt spid="15361">
                                            <p:txEl>
                                              <p:pRg st="3" end="3"/>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1536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1" grpId="0" build="p"/>
      <p:bldP spid="5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22066" y="2891622"/>
            <a:ext cx="9008828" cy="552462"/>
          </a:xfrm>
          <a:prstGeom prst="rect">
            <a:avLst/>
          </a:prstGeom>
          <a:solidFill>
            <a:srgbClr val="5197D7"/>
          </a:solidFill>
          <a:ln>
            <a:solidFill>
              <a:srgbClr val="5197D7"/>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marL="0" indent="0">
              <a:lnSpc>
                <a:spcPct val="150000"/>
              </a:lnSpc>
              <a:spcAft>
                <a:spcPts val="0"/>
              </a:spcAft>
              <a:buNone/>
            </a:pPr>
            <a:r>
              <a:rPr lang="zh-CN" altLang="en-US" sz="2400" b="1" dirty="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altLang="zh-CN" sz="2400" b="1" dirty="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altLang="en-US" sz="2400" b="1" dirty="0">
                <a:solidFill>
                  <a:schemeClr val="bg1"/>
                </a:solidFill>
                <a:latin typeface="宋体" panose="02010600030101010101" pitchFamily="2" charset="-122"/>
                <a:ea typeface="宋体" panose="02010600030101010101" pitchFamily="2" charset="-122"/>
                <a:cs typeface="宋体" panose="02010600030101010101" pitchFamily="2" charset="-122"/>
              </a:rPr>
              <a:t>）对节、小节和单个需求的标识格式必须一致</a:t>
            </a:r>
            <a:r>
              <a:rPr lang="zh-CN" altLang="en-US" sz="2400" dirty="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en-US"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13314" name="文本占位符 16386"/>
          <p:cNvSpPr>
            <a:spLocks noGrp="1"/>
          </p:cNvSpPr>
          <p:nvPr>
            <p:ph idx="1"/>
          </p:nvPr>
        </p:nvSpPr>
        <p:spPr>
          <a:xfrm>
            <a:off x="1201972" y="1394626"/>
            <a:ext cx="9788056" cy="1438799"/>
          </a:xfrm>
        </p:spPr>
        <p:txBody>
          <a:bodyPr vert="horz" wrap="square" lIns="91440" tIns="45720" rIns="91440" bIns="45720" anchor="t" anchorCtr="0">
            <a:noAutofit/>
          </a:bodyPr>
          <a:lstStyle/>
          <a:p>
            <a:pPr marL="0" indent="0">
              <a:lnSpc>
                <a:spcPct val="150000"/>
              </a:lnSpc>
              <a:spcAft>
                <a:spcPts val="0"/>
              </a:spcAft>
              <a:buNone/>
            </a:pP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rPr>
              <a:t>第一讲绪论中提出了高质量需求文档所具有的特征，如完整性、一致性、可更改性和可跟踪性等。组织并编写软件需求规格说明时应使涉众各方和其它读者能理解它。为此，请牢记以下有关</a:t>
            </a:r>
            <a:r>
              <a:rPr lang="zh-CN" altLang="en-US" sz="2000" b="1" dirty="0">
                <a:solidFill>
                  <a:srgbClr val="C00000"/>
                </a:solidFill>
                <a:latin typeface="宋体" panose="02010600030101010101" pitchFamily="2" charset="-122"/>
                <a:ea typeface="宋体" panose="02010600030101010101" pitchFamily="2" charset="-122"/>
                <a:cs typeface="宋体" panose="02010600030101010101" pitchFamily="2" charset="-122"/>
              </a:rPr>
              <a:t>需求可读性的</a:t>
            </a:r>
            <a:r>
              <a:rPr lang="en-US" altLang="zh-CN" sz="2000" b="1" dirty="0">
                <a:solidFill>
                  <a:srgbClr val="C00000"/>
                </a:solidFill>
                <a:latin typeface="宋体" panose="02010600030101010101" pitchFamily="2" charset="-122"/>
                <a:ea typeface="宋体" panose="02010600030101010101" pitchFamily="2" charset="-122"/>
                <a:cs typeface="宋体" panose="02010600030101010101" pitchFamily="2" charset="-122"/>
              </a:rPr>
              <a:t>9</a:t>
            </a:r>
            <a:r>
              <a:rPr lang="zh-CN" altLang="en-US" sz="2000" b="1" dirty="0">
                <a:solidFill>
                  <a:srgbClr val="C00000"/>
                </a:solidFill>
                <a:latin typeface="宋体" panose="02010600030101010101" pitchFamily="2" charset="-122"/>
                <a:ea typeface="宋体" panose="02010600030101010101" pitchFamily="2" charset="-122"/>
                <a:cs typeface="宋体" panose="02010600030101010101" pitchFamily="2" charset="-122"/>
              </a:rPr>
              <a:t>条建议</a:t>
            </a: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grpSp>
        <p:nvGrpSpPr>
          <p:cNvPr id="26" name="组合 7"/>
          <p:cNvGrpSpPr/>
          <p:nvPr/>
        </p:nvGrpSpPr>
        <p:grpSpPr>
          <a:xfrm>
            <a:off x="108557" y="337632"/>
            <a:ext cx="3079750" cy="422275"/>
            <a:chOff x="198764" y="258545"/>
            <a:chExt cx="4105382" cy="563491"/>
          </a:xfrm>
        </p:grpSpPr>
        <p:grpSp>
          <p:nvGrpSpPr>
            <p:cNvPr id="27" name="组合 5"/>
            <p:cNvGrpSpPr/>
            <p:nvPr/>
          </p:nvGrpSpPr>
          <p:grpSpPr>
            <a:xfrm>
              <a:off x="198764" y="258545"/>
              <a:ext cx="700083" cy="563491"/>
              <a:chOff x="5075564" y="2933562"/>
              <a:chExt cx="2860947" cy="2302753"/>
            </a:xfrm>
          </p:grpSpPr>
          <p:sp>
            <p:nvSpPr>
              <p:cNvPr id="29" name="等腰三角形 2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0" name="等腰三角形 29"/>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8"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1" name="文本框 30"/>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4.1 </a:t>
            </a:r>
            <a:r>
              <a:rPr lang="zh-CN" altLang="en-US" sz="2400" b="1" dirty="0">
                <a:latin typeface="微软雅黑" panose="020B0503020204020204" pitchFamily="34" charset="-122"/>
                <a:ea typeface="微软雅黑" panose="020B0503020204020204" pitchFamily="34" charset="-122"/>
              </a:rPr>
              <a:t>软件需求规格说明</a:t>
            </a:r>
            <a:endParaRPr lang="zh-CN" altLang="en-US" sz="2400" dirty="0"/>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32" name="矩形 31"/>
          <p:cNvSpPr/>
          <p:nvPr/>
        </p:nvSpPr>
        <p:spPr>
          <a:xfrm>
            <a:off x="1622066" y="3657659"/>
            <a:ext cx="9008828" cy="552462"/>
          </a:xfrm>
          <a:prstGeom prst="rect">
            <a:avLst/>
          </a:prstGeom>
          <a:solidFill>
            <a:srgbClr val="5197D7"/>
          </a:solidFill>
          <a:ln>
            <a:solidFill>
              <a:srgbClr val="5197D7"/>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marL="0" indent="0">
              <a:lnSpc>
                <a:spcPct val="150000"/>
              </a:lnSpc>
              <a:spcAft>
                <a:spcPts val="0"/>
              </a:spcAft>
              <a:buNone/>
            </a:pPr>
            <a:r>
              <a:rPr lang="zh-CN" altLang="en-US" sz="2400" b="1" dirty="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altLang="zh-CN" sz="2400" b="1" dirty="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altLang="en-US" sz="2400" b="1" dirty="0">
                <a:solidFill>
                  <a:schemeClr val="bg1"/>
                </a:solidFill>
                <a:latin typeface="宋体" panose="02010600030101010101" pitchFamily="2" charset="-122"/>
                <a:ea typeface="宋体" panose="02010600030101010101" pitchFamily="2" charset="-122"/>
                <a:cs typeface="宋体" panose="02010600030101010101" pitchFamily="2" charset="-122"/>
              </a:rPr>
              <a:t>）在右边部分留下文本注释区，而不要在两边全部写满。</a:t>
            </a:r>
            <a:endParaRPr lang="zh-CN" altLang="en-US" sz="2400" b="1" dirty="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34" name="矩形 33"/>
          <p:cNvSpPr/>
          <p:nvPr/>
        </p:nvSpPr>
        <p:spPr>
          <a:xfrm>
            <a:off x="1622066" y="4447445"/>
            <a:ext cx="9008828" cy="552462"/>
          </a:xfrm>
          <a:prstGeom prst="rect">
            <a:avLst/>
          </a:prstGeom>
          <a:solidFill>
            <a:srgbClr val="5197D7"/>
          </a:solidFill>
          <a:ln>
            <a:solidFill>
              <a:srgbClr val="5197D7"/>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marL="0" indent="0">
              <a:lnSpc>
                <a:spcPct val="150000"/>
              </a:lnSpc>
              <a:spcAft>
                <a:spcPts val="0"/>
              </a:spcAft>
              <a:buNone/>
            </a:pPr>
            <a:r>
              <a:rPr lang="zh-CN" altLang="en-US" sz="2400" b="1" dirty="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altLang="zh-CN" sz="2400" b="1" dirty="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zh-CN" altLang="en-US" sz="2400" b="1" dirty="0">
                <a:solidFill>
                  <a:schemeClr val="bg1"/>
                </a:solidFill>
                <a:latin typeface="宋体" panose="02010600030101010101" pitchFamily="2" charset="-122"/>
                <a:ea typeface="宋体" panose="02010600030101010101" pitchFamily="2" charset="-122"/>
                <a:cs typeface="宋体" panose="02010600030101010101" pitchFamily="2" charset="-122"/>
              </a:rPr>
              <a:t>）允许不加限制地使用空白。</a:t>
            </a:r>
            <a:endParaRPr lang="zh-CN" altLang="en-US" sz="2400" b="1" dirty="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35" name="矩形 34"/>
          <p:cNvSpPr/>
          <p:nvPr/>
        </p:nvSpPr>
        <p:spPr>
          <a:xfrm>
            <a:off x="1622066" y="5268263"/>
            <a:ext cx="9008828" cy="1007878"/>
          </a:xfrm>
          <a:prstGeom prst="rect">
            <a:avLst/>
          </a:prstGeom>
          <a:solidFill>
            <a:srgbClr val="5197D7"/>
          </a:solidFill>
          <a:ln>
            <a:solidFill>
              <a:srgbClr val="5197D7"/>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marL="0" indent="0">
              <a:lnSpc>
                <a:spcPct val="150000"/>
              </a:lnSpc>
              <a:spcAft>
                <a:spcPts val="0"/>
              </a:spcAft>
              <a:buNone/>
            </a:pPr>
            <a:r>
              <a:rPr lang="zh-CN" altLang="en-US" sz="2400" b="1" dirty="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altLang="zh-CN" sz="2400" b="1" dirty="0">
                <a:solidFill>
                  <a:schemeClr val="bg1"/>
                </a:solidFill>
                <a:latin typeface="宋体" panose="02010600030101010101" pitchFamily="2" charset="-122"/>
                <a:ea typeface="宋体" panose="02010600030101010101" pitchFamily="2" charset="-122"/>
                <a:cs typeface="宋体" panose="02010600030101010101" pitchFamily="2" charset="-122"/>
              </a:rPr>
              <a:t>4</a:t>
            </a:r>
            <a:r>
              <a:rPr lang="zh-CN" altLang="en-US" sz="2400" b="1" dirty="0">
                <a:solidFill>
                  <a:schemeClr val="bg1"/>
                </a:solidFill>
                <a:latin typeface="宋体" panose="02010600030101010101" pitchFamily="2" charset="-122"/>
                <a:ea typeface="宋体" panose="02010600030101010101" pitchFamily="2" charset="-122"/>
                <a:cs typeface="宋体" panose="02010600030101010101" pitchFamily="2" charset="-122"/>
              </a:rPr>
              <a:t>）正确使用各种可视化强调标志</a:t>
            </a:r>
            <a:r>
              <a:rPr lang="en-US" altLang="zh-CN" sz="2400" b="1" dirty="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altLang="en-US" sz="2400" b="1" dirty="0">
                <a:solidFill>
                  <a:schemeClr val="bg1"/>
                </a:solidFill>
                <a:latin typeface="宋体" panose="02010600030101010101" pitchFamily="2" charset="-122"/>
                <a:ea typeface="宋体" panose="02010600030101010101" pitchFamily="2" charset="-122"/>
                <a:cs typeface="宋体" panose="02010600030101010101" pitchFamily="2" charset="-122"/>
              </a:rPr>
              <a:t>例如，黑体、下划线、斜体和其它不同字体</a:t>
            </a:r>
            <a:r>
              <a:rPr lang="en-US" altLang="zh-CN" sz="2400" b="1" dirty="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altLang="en-US" sz="2400" b="1" dirty="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zh-CN" altLang="en-US" sz="2400" b="1" dirty="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16" name="文本框 67"/>
          <p:cNvSpPr>
            <a:spLocks noChangeArrowheads="1"/>
          </p:cNvSpPr>
          <p:nvPr/>
        </p:nvSpPr>
        <p:spPr bwMode="auto">
          <a:xfrm>
            <a:off x="701040" y="992505"/>
            <a:ext cx="954405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r>
              <a:rPr lang="zh-CN" altLang="en-US"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需求可读性的</a:t>
            </a:r>
            <a:r>
              <a:rPr lang="en-US" altLang="zh-CN"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9</a:t>
            </a:r>
            <a:r>
              <a:rPr lang="zh-CN" altLang="en-US"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条建议</a:t>
            </a:r>
            <a:endPar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 calcmode="lin" valueType="num">
                                      <p:cBhvr additive="base">
                                        <p:cTn id="7" dur="500" fill="hold"/>
                                        <p:tgtEl>
                                          <p:spTgt spid="1331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331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uiExpand="1" build="p"/>
      <p:bldP spid="31"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7"/>
          <p:cNvGrpSpPr/>
          <p:nvPr/>
        </p:nvGrpSpPr>
        <p:grpSpPr>
          <a:xfrm>
            <a:off x="108557" y="337632"/>
            <a:ext cx="3079750" cy="422275"/>
            <a:chOff x="198764" y="258545"/>
            <a:chExt cx="4105382" cy="563491"/>
          </a:xfrm>
        </p:grpSpPr>
        <p:grpSp>
          <p:nvGrpSpPr>
            <p:cNvPr id="30" name="组合 5"/>
            <p:cNvGrpSpPr/>
            <p:nvPr/>
          </p:nvGrpSpPr>
          <p:grpSpPr>
            <a:xfrm>
              <a:off x="198764" y="258545"/>
              <a:ext cx="700083" cy="563491"/>
              <a:chOff x="5075564" y="2933562"/>
              <a:chExt cx="2860947" cy="2302753"/>
            </a:xfrm>
          </p:grpSpPr>
          <p:sp>
            <p:nvSpPr>
              <p:cNvPr id="32" name="等腰三角形 3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3" name="等腰三角形 3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1"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4" name="文本框 33"/>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4.1 </a:t>
            </a:r>
            <a:r>
              <a:rPr lang="zh-CN" altLang="en-US" sz="2400" b="1" dirty="0">
                <a:latin typeface="微软雅黑" panose="020B0503020204020204" pitchFamily="34" charset="-122"/>
                <a:ea typeface="微软雅黑" panose="020B0503020204020204" pitchFamily="34" charset="-122"/>
              </a:rPr>
              <a:t>软件需求规格说明</a:t>
            </a:r>
            <a:endParaRPr lang="zh-CN" altLang="en-US" sz="2400" dirty="0"/>
          </a:p>
        </p:txBody>
      </p:sp>
      <p:sp>
        <p:nvSpPr>
          <p:cNvPr id="3" name="日期占位符 2"/>
          <p:cNvSpPr>
            <a:spLocks noGrp="1"/>
          </p:cNvSpPr>
          <p:nvPr>
            <p:ph type="dt" sz="half" idx="10"/>
          </p:nvPr>
        </p:nvSpPr>
        <p:spPr/>
        <p:txBody>
          <a:bodyPr/>
          <a:lstStyle/>
          <a:p>
            <a:fld id="{760FBDFE-C587-4B4C-A407-44438C67B59E}" type="datetime1">
              <a:rPr lang="zh-CN" altLang="en-US" smtClean="0"/>
            </a:fld>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17" name="矩形 16"/>
          <p:cNvSpPr/>
          <p:nvPr/>
        </p:nvSpPr>
        <p:spPr>
          <a:xfrm>
            <a:off x="1506477" y="1084399"/>
            <a:ext cx="9045143" cy="607723"/>
          </a:xfrm>
          <a:prstGeom prst="rect">
            <a:avLst/>
          </a:prstGeom>
          <a:solidFill>
            <a:srgbClr val="5197D7"/>
          </a:solidFill>
          <a:ln>
            <a:solidFill>
              <a:srgbClr val="5197D7"/>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marL="0" indent="0">
              <a:lnSpc>
                <a:spcPct val="150000"/>
              </a:lnSpc>
              <a:spcAft>
                <a:spcPts val="0"/>
              </a:spcAft>
              <a:buNone/>
            </a:pPr>
            <a:r>
              <a:rPr lang="zh-CN" altLang="en-US" sz="2400" b="1" dirty="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altLang="zh-CN" sz="2400" b="1" dirty="0">
                <a:solidFill>
                  <a:schemeClr val="bg1"/>
                </a:solidFill>
                <a:latin typeface="宋体" panose="02010600030101010101" pitchFamily="2" charset="-122"/>
                <a:ea typeface="宋体" panose="02010600030101010101" pitchFamily="2" charset="-122"/>
                <a:cs typeface="宋体" panose="02010600030101010101" pitchFamily="2" charset="-122"/>
              </a:rPr>
              <a:t>5</a:t>
            </a:r>
            <a:r>
              <a:rPr lang="zh-CN" altLang="en-US" sz="2400" b="1" dirty="0">
                <a:solidFill>
                  <a:schemeClr val="bg1"/>
                </a:solidFill>
                <a:latin typeface="宋体" panose="02010600030101010101" pitchFamily="2" charset="-122"/>
                <a:ea typeface="宋体" panose="02010600030101010101" pitchFamily="2" charset="-122"/>
                <a:cs typeface="宋体" panose="02010600030101010101" pitchFamily="2" charset="-122"/>
              </a:rPr>
              <a:t>）创建目录表和索引表有助于读者寻找所需的信息。</a:t>
            </a:r>
            <a:endParaRPr lang="zh-CN" altLang="en-US" sz="2400" b="1" dirty="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18" name="矩形 17"/>
          <p:cNvSpPr/>
          <p:nvPr/>
        </p:nvSpPr>
        <p:spPr>
          <a:xfrm>
            <a:off x="1506475" y="1852861"/>
            <a:ext cx="9045143" cy="980375"/>
          </a:xfrm>
          <a:prstGeom prst="rect">
            <a:avLst/>
          </a:prstGeom>
          <a:solidFill>
            <a:srgbClr val="5197D7"/>
          </a:solidFill>
          <a:ln>
            <a:solidFill>
              <a:srgbClr val="5197D7"/>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marL="0" indent="0">
              <a:lnSpc>
                <a:spcPct val="150000"/>
              </a:lnSpc>
              <a:spcAft>
                <a:spcPts val="0"/>
              </a:spcAft>
              <a:buNone/>
            </a:pPr>
            <a:r>
              <a:rPr lang="zh-CN" altLang="en-US" sz="2400" b="1" dirty="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altLang="zh-CN" sz="2400" b="1" dirty="0">
                <a:solidFill>
                  <a:schemeClr val="bg1"/>
                </a:solidFill>
                <a:latin typeface="宋体" panose="02010600030101010101" pitchFamily="2" charset="-122"/>
                <a:ea typeface="宋体" panose="02010600030101010101" pitchFamily="2" charset="-122"/>
                <a:cs typeface="宋体" panose="02010600030101010101" pitchFamily="2" charset="-122"/>
              </a:rPr>
              <a:t>6</a:t>
            </a:r>
            <a:r>
              <a:rPr lang="zh-CN" altLang="en-US" sz="2400" b="1" dirty="0">
                <a:solidFill>
                  <a:schemeClr val="bg1"/>
                </a:solidFill>
                <a:latin typeface="宋体" panose="02010600030101010101" pitchFamily="2" charset="-122"/>
                <a:ea typeface="宋体" panose="02010600030101010101" pitchFamily="2" charset="-122"/>
                <a:cs typeface="宋体" panose="02010600030101010101" pitchFamily="2" charset="-122"/>
              </a:rPr>
              <a:t>）对所有图和表进行编号，并给出标题或标识，并且可按编号进行查阅。</a:t>
            </a:r>
            <a:endParaRPr lang="zh-CN" altLang="en-US" sz="2400" b="1" dirty="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19" name="矩形 18"/>
          <p:cNvSpPr/>
          <p:nvPr/>
        </p:nvSpPr>
        <p:spPr>
          <a:xfrm>
            <a:off x="1506475" y="3002848"/>
            <a:ext cx="9045143" cy="1012709"/>
          </a:xfrm>
          <a:prstGeom prst="rect">
            <a:avLst/>
          </a:prstGeom>
          <a:solidFill>
            <a:srgbClr val="5197D7"/>
          </a:solidFill>
          <a:ln>
            <a:solidFill>
              <a:srgbClr val="5197D7"/>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marL="0" indent="0">
              <a:lnSpc>
                <a:spcPct val="150000"/>
              </a:lnSpc>
              <a:spcAft>
                <a:spcPts val="0"/>
              </a:spcAft>
              <a:buNone/>
            </a:pPr>
            <a:r>
              <a:rPr lang="zh-CN" altLang="en-US" sz="2400" b="1" dirty="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altLang="zh-CN" sz="2400" b="1" dirty="0">
                <a:solidFill>
                  <a:schemeClr val="bg1"/>
                </a:solidFill>
                <a:latin typeface="宋体" panose="02010600030101010101" pitchFamily="2" charset="-122"/>
                <a:ea typeface="宋体" panose="02010600030101010101" pitchFamily="2" charset="-122"/>
                <a:cs typeface="宋体" panose="02010600030101010101" pitchFamily="2" charset="-122"/>
              </a:rPr>
              <a:t>7</a:t>
            </a:r>
            <a:r>
              <a:rPr lang="zh-CN" altLang="en-US" sz="2400" b="1" dirty="0">
                <a:solidFill>
                  <a:schemeClr val="bg1"/>
                </a:solidFill>
                <a:latin typeface="宋体" panose="02010600030101010101" pitchFamily="2" charset="-122"/>
                <a:ea typeface="宋体" panose="02010600030101010101" pitchFamily="2" charset="-122"/>
                <a:cs typeface="宋体" panose="02010600030101010101" pitchFamily="2" charset="-122"/>
              </a:rPr>
              <a:t>）使用字处理程序中交叉引用的功能来查阅文档中其它项或位置，而不是通过页码或节号。</a:t>
            </a:r>
            <a:endParaRPr lang="zh-CN" altLang="en-US" sz="2400" b="1" dirty="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20" name="矩形 19"/>
          <p:cNvSpPr/>
          <p:nvPr/>
        </p:nvSpPr>
        <p:spPr>
          <a:xfrm>
            <a:off x="1506475" y="4185160"/>
            <a:ext cx="9045143" cy="1012709"/>
          </a:xfrm>
          <a:prstGeom prst="rect">
            <a:avLst/>
          </a:prstGeom>
          <a:solidFill>
            <a:srgbClr val="5197D7"/>
          </a:solidFill>
          <a:ln>
            <a:solidFill>
              <a:srgbClr val="5197D7"/>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marL="0" indent="0">
              <a:lnSpc>
                <a:spcPct val="150000"/>
              </a:lnSpc>
              <a:spcAft>
                <a:spcPts val="0"/>
              </a:spcAft>
              <a:buNone/>
            </a:pPr>
            <a:r>
              <a:rPr lang="zh-CN" altLang="en-US" sz="2400" b="1" dirty="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altLang="zh-CN" sz="2400" b="1" dirty="0">
                <a:solidFill>
                  <a:schemeClr val="bg1"/>
                </a:solidFill>
                <a:latin typeface="宋体" panose="02010600030101010101" pitchFamily="2" charset="-122"/>
                <a:ea typeface="宋体" panose="02010600030101010101" pitchFamily="2" charset="-122"/>
                <a:cs typeface="宋体" panose="02010600030101010101" pitchFamily="2" charset="-122"/>
              </a:rPr>
              <a:t>8</a:t>
            </a:r>
            <a:r>
              <a:rPr lang="zh-CN" altLang="en-US" sz="2400" b="1" dirty="0">
                <a:solidFill>
                  <a:schemeClr val="bg1"/>
                </a:solidFill>
                <a:latin typeface="宋体" panose="02010600030101010101" pitchFamily="2" charset="-122"/>
                <a:ea typeface="宋体" panose="02010600030101010101" pitchFamily="2" charset="-122"/>
                <a:cs typeface="宋体" panose="02010600030101010101" pitchFamily="2" charset="-122"/>
              </a:rPr>
              <a:t>）使用超链接是读者可以跳到软件需求规格说明或其他文档的相关部分。</a:t>
            </a:r>
            <a:endParaRPr lang="zh-CN" altLang="en-US" sz="2400" b="1" dirty="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21" name="矩形 20"/>
          <p:cNvSpPr/>
          <p:nvPr/>
        </p:nvSpPr>
        <p:spPr>
          <a:xfrm>
            <a:off x="1506475" y="5367472"/>
            <a:ext cx="9045143" cy="607723"/>
          </a:xfrm>
          <a:prstGeom prst="rect">
            <a:avLst/>
          </a:prstGeom>
          <a:solidFill>
            <a:srgbClr val="5197D7"/>
          </a:solidFill>
          <a:ln>
            <a:solidFill>
              <a:srgbClr val="5197D7"/>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marL="0" indent="0">
              <a:lnSpc>
                <a:spcPct val="150000"/>
              </a:lnSpc>
              <a:spcAft>
                <a:spcPts val="0"/>
              </a:spcAft>
              <a:buNone/>
            </a:pPr>
            <a:r>
              <a:rPr lang="zh-CN" altLang="en-US" sz="2400" b="1" dirty="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altLang="zh-CN" sz="2400" b="1" dirty="0">
                <a:solidFill>
                  <a:schemeClr val="bg1"/>
                </a:solidFill>
                <a:latin typeface="宋体" panose="02010600030101010101" pitchFamily="2" charset="-122"/>
                <a:ea typeface="宋体" panose="02010600030101010101" pitchFamily="2" charset="-122"/>
                <a:cs typeface="宋体" panose="02010600030101010101" pitchFamily="2" charset="-122"/>
              </a:rPr>
              <a:t>9</a:t>
            </a:r>
            <a:r>
              <a:rPr lang="zh-CN" altLang="en-US" sz="2400" b="1" dirty="0">
                <a:solidFill>
                  <a:schemeClr val="bg1"/>
                </a:solidFill>
                <a:latin typeface="宋体" panose="02010600030101010101" pitchFamily="2" charset="-122"/>
                <a:ea typeface="宋体" panose="02010600030101010101" pitchFamily="2" charset="-122"/>
                <a:cs typeface="宋体" panose="02010600030101010101" pitchFamily="2" charset="-122"/>
              </a:rPr>
              <a:t>）使用合适的模版来组织所有的需要信息。</a:t>
            </a:r>
            <a:endParaRPr lang="zh-CN" altLang="en-US" sz="2400" b="1" dirty="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7"/>
          <p:cNvGrpSpPr/>
          <p:nvPr/>
        </p:nvGrpSpPr>
        <p:grpSpPr>
          <a:xfrm>
            <a:off x="108557" y="337632"/>
            <a:ext cx="3079750" cy="422275"/>
            <a:chOff x="198764" y="258545"/>
            <a:chExt cx="4105382" cy="563491"/>
          </a:xfrm>
        </p:grpSpPr>
        <p:grpSp>
          <p:nvGrpSpPr>
            <p:cNvPr id="30" name="组合 5"/>
            <p:cNvGrpSpPr/>
            <p:nvPr/>
          </p:nvGrpSpPr>
          <p:grpSpPr>
            <a:xfrm>
              <a:off x="198764" y="258545"/>
              <a:ext cx="700083" cy="563491"/>
              <a:chOff x="5075564" y="2933562"/>
              <a:chExt cx="2860947" cy="2302753"/>
            </a:xfrm>
          </p:grpSpPr>
          <p:sp>
            <p:nvSpPr>
              <p:cNvPr id="32" name="等腰三角形 3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3" name="等腰三角形 3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1"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4" name="文本框 33"/>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4.1 </a:t>
            </a:r>
            <a:r>
              <a:rPr lang="zh-CN" altLang="en-US" sz="2400" b="1" dirty="0">
                <a:latin typeface="微软雅黑" panose="020B0503020204020204" pitchFamily="34" charset="-122"/>
                <a:ea typeface="微软雅黑" panose="020B0503020204020204" pitchFamily="34" charset="-122"/>
              </a:rPr>
              <a:t>软件需求规格说明</a:t>
            </a:r>
            <a:endParaRPr lang="zh-CN" altLang="en-US" sz="2400" dirty="0"/>
          </a:p>
        </p:txBody>
      </p:sp>
      <p:sp>
        <p:nvSpPr>
          <p:cNvPr id="3" name="日期占位符 2"/>
          <p:cNvSpPr>
            <a:spLocks noGrp="1"/>
          </p:cNvSpPr>
          <p:nvPr>
            <p:ph type="dt" sz="half" idx="10"/>
          </p:nvPr>
        </p:nvSpPr>
        <p:spPr/>
        <p:txBody>
          <a:bodyPr/>
          <a:lstStyle/>
          <a:p>
            <a:fld id="{760FBDFE-C587-4B4C-A407-44438C67B59E}" type="datetime1">
              <a:rPr lang="zh-CN" altLang="en-US" smtClean="0"/>
            </a:fld>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2" name="文本框 21"/>
          <p:cNvSpPr txBox="1"/>
          <p:nvPr/>
        </p:nvSpPr>
        <p:spPr>
          <a:xfrm>
            <a:off x="2743199" y="1630157"/>
            <a:ext cx="7266710" cy="2306955"/>
          </a:xfrm>
          <a:prstGeom prst="rect">
            <a:avLst/>
          </a:prstGeom>
          <a:noFill/>
        </p:spPr>
        <p:txBody>
          <a:bodyPr wrap="square">
            <a:spAutoFit/>
          </a:bodyPr>
          <a:lstStyle/>
          <a:p>
            <a:pPr fontAlgn="auto">
              <a:lnSpc>
                <a:spcPct val="150000"/>
              </a:lnSpc>
            </a:pPr>
            <a:r>
              <a:rPr lang="en-US" altLang="zh-CN" sz="3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4.1.1 </a:t>
            </a:r>
            <a:r>
              <a:rPr lang="zh-CN" altLang="en-US" sz="3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标识需求</a:t>
            </a:r>
            <a:endParaRPr lang="en-US" altLang="zh-CN" sz="3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fontAlgn="auto">
              <a:lnSpc>
                <a:spcPct val="150000"/>
              </a:lnSpc>
            </a:pPr>
            <a:r>
              <a:rPr kumimoji="0" lang="en-US" altLang="zh-CN" sz="3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4.1.2 </a:t>
            </a:r>
            <a:r>
              <a:rPr lang="zh-CN" altLang="en-US" sz="3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处理不完整性</a:t>
            </a:r>
            <a:endParaRPr kumimoji="0" lang="en-US" altLang="zh-CN" sz="3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fontAlgn="auto">
              <a:lnSpc>
                <a:spcPct val="150000"/>
              </a:lnSpc>
            </a:pPr>
            <a:r>
              <a:rPr lang="en-US" altLang="zh-CN" sz="3200" b="1" kern="0"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4.1.3 </a:t>
            </a:r>
            <a:r>
              <a:rPr lang="zh-CN" altLang="en-US" sz="3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用户界面和软件需求规格说明</a:t>
            </a:r>
            <a:endParaRPr kumimoji="0" lang="zh-CN" altLang="en-US" sz="3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7"/>
          <p:cNvGrpSpPr/>
          <p:nvPr/>
        </p:nvGrpSpPr>
        <p:grpSpPr>
          <a:xfrm>
            <a:off x="108557" y="337632"/>
            <a:ext cx="3079750" cy="422275"/>
            <a:chOff x="198764" y="258545"/>
            <a:chExt cx="4105382" cy="563491"/>
          </a:xfrm>
        </p:grpSpPr>
        <p:grpSp>
          <p:nvGrpSpPr>
            <p:cNvPr id="27" name="组合 5"/>
            <p:cNvGrpSpPr/>
            <p:nvPr/>
          </p:nvGrpSpPr>
          <p:grpSpPr>
            <a:xfrm>
              <a:off x="198764" y="258545"/>
              <a:ext cx="700083" cy="563491"/>
              <a:chOff x="5075564" y="2933562"/>
              <a:chExt cx="2860947" cy="2302753"/>
            </a:xfrm>
          </p:grpSpPr>
          <p:sp>
            <p:nvSpPr>
              <p:cNvPr id="29" name="等腰三角形 2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0" name="等腰三角形 29"/>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8"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1" name="文本框 30"/>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4.1 </a:t>
            </a:r>
            <a:r>
              <a:rPr lang="zh-CN" altLang="en-US" sz="2400" b="1" dirty="0">
                <a:latin typeface="微软雅黑" panose="020B0503020204020204" pitchFamily="34" charset="-122"/>
                <a:ea typeface="微软雅黑" panose="020B0503020204020204" pitchFamily="34" charset="-122"/>
              </a:rPr>
              <a:t>软件需求规格说明</a:t>
            </a:r>
            <a:endParaRPr lang="zh-CN" altLang="en-US" sz="2400" dirty="0"/>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3" name="内容占位符 2"/>
          <p:cNvSpPr>
            <a:spLocks noGrp="1"/>
          </p:cNvSpPr>
          <p:nvPr/>
        </p:nvSpPr>
        <p:spPr>
          <a:xfrm>
            <a:off x="1330036" y="1747549"/>
            <a:ext cx="9717920" cy="4117946"/>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0"/>
              </a:spcAft>
              <a:buNone/>
            </a:pP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为了满足软件需求规格说明的</a:t>
            </a:r>
            <a:r>
              <a:rPr lang="zh-CN" altLang="en-US" sz="2400" b="1" dirty="0">
                <a:solidFill>
                  <a:srgbClr val="C00000"/>
                </a:solidFill>
                <a:latin typeface="宋体" panose="02010600030101010101" pitchFamily="2" charset="-122"/>
                <a:ea typeface="宋体" panose="02010600030101010101" pitchFamily="2" charset="-122"/>
                <a:cs typeface="宋体" panose="02010600030101010101" pitchFamily="2" charset="-122"/>
                <a:sym typeface="+mn-ea"/>
              </a:rPr>
              <a:t>可跟踪性和可修改性的质量标准</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必须对每个软件需求进行</a:t>
            </a:r>
            <a:r>
              <a:rPr lang="zh-CN" altLang="en-US" sz="2400" b="1" dirty="0">
                <a:solidFill>
                  <a:srgbClr val="C00000"/>
                </a:solidFill>
                <a:latin typeface="宋体" panose="02010600030101010101" pitchFamily="2" charset="-122"/>
                <a:ea typeface="宋体" panose="02010600030101010101" pitchFamily="2" charset="-122"/>
                <a:cs typeface="宋体" panose="02010600030101010101" pitchFamily="2" charset="-122"/>
                <a:sym typeface="+mn-ea"/>
              </a:rPr>
              <a:t>唯一永久的标识</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这可以使我们在变更请求、修改历史记录、交叉引用或需求的跟踪矩阵中查阅特定的需求。</a:t>
            </a:r>
            <a:endPar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None/>
            </a:pP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由于要达到这一目的，用单一的项目列表是不够的，因此，以下将描述几个不同的需求标识方法，并讨论它们的优点与缺点。以便可以选择最适合的方法。</a:t>
            </a:r>
            <a:endParaRPr lang="zh-CN" altLang="en-US" sz="2400" b="1" dirty="0"/>
          </a:p>
        </p:txBody>
      </p:sp>
      <p:sp>
        <p:nvSpPr>
          <p:cNvPr id="13" name="文本框 67"/>
          <p:cNvSpPr>
            <a:spLocks noChangeArrowheads="1"/>
          </p:cNvSpPr>
          <p:nvPr/>
        </p:nvSpPr>
        <p:spPr bwMode="auto">
          <a:xfrm>
            <a:off x="701040" y="992505"/>
            <a:ext cx="954405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r>
              <a:rPr lang="en-US" altLang="zh-CN"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4.1.1 </a:t>
            </a:r>
            <a:r>
              <a:rPr lang="zh-CN" altLang="en-US"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标识需求</a:t>
            </a:r>
            <a:endParaRPr kumimoji="0" lang="zh-CN" altLang="en-US" sz="2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7"/>
          <p:cNvGrpSpPr/>
          <p:nvPr/>
        </p:nvGrpSpPr>
        <p:grpSpPr>
          <a:xfrm>
            <a:off x="108557" y="337632"/>
            <a:ext cx="3079750" cy="422275"/>
            <a:chOff x="198764" y="258545"/>
            <a:chExt cx="4105382" cy="563491"/>
          </a:xfrm>
        </p:grpSpPr>
        <p:grpSp>
          <p:nvGrpSpPr>
            <p:cNvPr id="27" name="组合 5"/>
            <p:cNvGrpSpPr/>
            <p:nvPr/>
          </p:nvGrpSpPr>
          <p:grpSpPr>
            <a:xfrm>
              <a:off x="198764" y="258545"/>
              <a:ext cx="700083" cy="563491"/>
              <a:chOff x="5075564" y="2933562"/>
              <a:chExt cx="2860947" cy="2302753"/>
            </a:xfrm>
          </p:grpSpPr>
          <p:sp>
            <p:nvSpPr>
              <p:cNvPr id="29" name="等腰三角形 2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0" name="等腰三角形 29"/>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8"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1" name="文本框 30"/>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4.1 </a:t>
            </a:r>
            <a:r>
              <a:rPr lang="zh-CN" altLang="en-US" sz="2400" b="1" dirty="0">
                <a:latin typeface="微软雅黑" panose="020B0503020204020204" pitchFamily="34" charset="-122"/>
                <a:ea typeface="微软雅黑" panose="020B0503020204020204" pitchFamily="34" charset="-122"/>
              </a:rPr>
              <a:t>软件需求规格说明</a:t>
            </a:r>
            <a:endParaRPr lang="zh-CN" altLang="en-US" sz="2400" dirty="0"/>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43" name="文本框 67"/>
          <p:cNvSpPr>
            <a:spLocks noChangeArrowheads="1"/>
          </p:cNvSpPr>
          <p:nvPr/>
        </p:nvSpPr>
        <p:spPr bwMode="auto">
          <a:xfrm>
            <a:off x="701040" y="992505"/>
            <a:ext cx="954405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r>
              <a:rPr lang="en-US" altLang="zh-CN"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4.1.1 </a:t>
            </a:r>
            <a:r>
              <a:rPr lang="zh-CN" altLang="en-US"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标识需求</a:t>
            </a:r>
            <a:endPar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5" name="文本框 14"/>
          <p:cNvSpPr txBox="1"/>
          <p:nvPr/>
        </p:nvSpPr>
        <p:spPr>
          <a:xfrm>
            <a:off x="722580" y="1646304"/>
            <a:ext cx="11121076" cy="559769"/>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marL="0" marR="0" lvl="0" indent="0" algn="l" defTabSz="914400" rtl="0" fontAlgn="base">
              <a:lnSpc>
                <a:spcPct val="150000"/>
              </a:lnSpc>
              <a:spcBef>
                <a:spcPts val="0"/>
              </a:spcBef>
              <a:spcAft>
                <a:spcPct val="0"/>
              </a:spcAft>
              <a:buClrTx/>
              <a:buSzTx/>
              <a:buFontTx/>
              <a:buNone/>
              <a:defRPr/>
            </a:pPr>
            <a:r>
              <a:rPr lang="zh-CN" altLang="en-US" sz="2400" b="1" spc="0" noProof="1">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altLang="zh-CN" sz="2400" b="1" spc="0" noProof="1">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altLang="en-US" sz="2400" b="1" spc="0" noProof="1">
                <a:solidFill>
                  <a:schemeClr val="bg1"/>
                </a:solidFill>
                <a:latin typeface="宋体" panose="02010600030101010101" pitchFamily="2" charset="-122"/>
                <a:ea typeface="宋体" panose="02010600030101010101" pitchFamily="2" charset="-122"/>
                <a:cs typeface="宋体" panose="02010600030101010101" pitchFamily="2" charset="-122"/>
              </a:rPr>
              <a:t>）序列号   </a:t>
            </a:r>
            <a:r>
              <a:rPr lang="zh-CN" altLang="en-US" sz="2200" spc="0" noProof="1">
                <a:solidFill>
                  <a:schemeClr val="bg1"/>
                </a:solidFill>
                <a:latin typeface="宋体" panose="02010600030101010101" pitchFamily="2" charset="-122"/>
                <a:ea typeface="宋体" panose="02010600030101010101" pitchFamily="2" charset="-122"/>
                <a:cs typeface="宋体" panose="02010600030101010101" pitchFamily="2" charset="-122"/>
              </a:rPr>
              <a:t>最简单的方法是赋予每个需求一个唯一的序列号，例如</a:t>
            </a:r>
            <a:r>
              <a:rPr lang="en-US" altLang="zh-CN" sz="2200" spc="0" noProof="1">
                <a:solidFill>
                  <a:schemeClr val="bg1"/>
                </a:solidFill>
                <a:latin typeface="宋体" panose="02010600030101010101" pitchFamily="2" charset="-122"/>
                <a:ea typeface="宋体" panose="02010600030101010101" pitchFamily="2" charset="-122"/>
                <a:cs typeface="宋体" panose="02010600030101010101" pitchFamily="2" charset="-122"/>
              </a:rPr>
              <a:t>UR-2</a:t>
            </a:r>
            <a:r>
              <a:rPr lang="zh-CN" altLang="en-US" sz="2200" spc="0" noProof="1">
                <a:solidFill>
                  <a:schemeClr val="bg1"/>
                </a:solidFill>
                <a:latin typeface="宋体" panose="02010600030101010101" pitchFamily="2" charset="-122"/>
                <a:ea typeface="宋体" panose="02010600030101010101" pitchFamily="2" charset="-122"/>
                <a:cs typeface="宋体" panose="02010600030101010101" pitchFamily="2" charset="-122"/>
              </a:rPr>
              <a:t>或</a:t>
            </a:r>
            <a:r>
              <a:rPr lang="en-US" altLang="zh-CN" sz="2200" spc="0" noProof="1">
                <a:solidFill>
                  <a:schemeClr val="bg1"/>
                </a:solidFill>
                <a:latin typeface="宋体" panose="02010600030101010101" pitchFamily="2" charset="-122"/>
                <a:ea typeface="宋体" panose="02010600030101010101" pitchFamily="2" charset="-122"/>
                <a:cs typeface="宋体" panose="02010600030101010101" pitchFamily="2" charset="-122"/>
              </a:rPr>
              <a:t>SRS13</a:t>
            </a:r>
            <a:r>
              <a:rPr lang="zh-CN" altLang="en-US" sz="2200" spc="0" noProof="1">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zh-CN" altLang="en-US" sz="2200" spc="0" noProof="1">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17" name="文本框 16"/>
          <p:cNvSpPr txBox="1"/>
          <p:nvPr/>
        </p:nvSpPr>
        <p:spPr>
          <a:xfrm>
            <a:off x="722580" y="2206073"/>
            <a:ext cx="11090481" cy="3138170"/>
          </a:xfrm>
          <a:prstGeom prst="rect">
            <a:avLst/>
          </a:prstGeom>
          <a:solidFill>
            <a:schemeClr val="accent1">
              <a:lumMod val="20000"/>
              <a:lumOff val="80000"/>
            </a:schemeClr>
          </a:solidFill>
        </p:spPr>
        <p:txBody>
          <a:bodyPr wrap="square">
            <a:spAutoFit/>
          </a:bodyPr>
          <a:lstStyle/>
          <a:p>
            <a:pPr marL="342265" marR="0" lvl="0" indent="0" algn="l" defTabSz="914400" rtl="0" fontAlgn="base">
              <a:lnSpc>
                <a:spcPct val="150000"/>
              </a:lnSpc>
              <a:spcBef>
                <a:spcPts val="0"/>
              </a:spcBef>
              <a:spcAft>
                <a:spcPct val="0"/>
              </a:spcAft>
              <a:buClrTx/>
              <a:buSzTx/>
              <a:buFont typeface="Wingdings" panose="05000000000000000000" pitchFamily="2" charset="2"/>
              <a:buChar char="l"/>
              <a:defRPr/>
            </a:pPr>
            <a:r>
              <a:rPr kumimoji="0" lang="zh-CN" altLang="en-US" sz="22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当一个新的需求加入到商业需求管理工具的数据库之后，这些管理工具就会为其分配一个序列号。序列号的前缀代表了需求类型，例如</a:t>
            </a:r>
            <a:r>
              <a:rPr kumimoji="0" lang="en-US" altLang="zh-CN" sz="22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UR</a:t>
            </a:r>
            <a:r>
              <a:rPr kumimoji="0" lang="zh-CN" altLang="en-US" sz="22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代表“用户需求”。</a:t>
            </a:r>
            <a:endParaRPr kumimoji="0" lang="zh-CN" altLang="en-US" sz="22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342265" marR="0" lvl="0" indent="0" algn="l" defTabSz="914400" rtl="0" fontAlgn="base">
              <a:lnSpc>
                <a:spcPct val="150000"/>
              </a:lnSpc>
              <a:spcBef>
                <a:spcPts val="0"/>
              </a:spcBef>
              <a:spcAft>
                <a:spcPct val="0"/>
              </a:spcAft>
              <a:buClrTx/>
              <a:buSzTx/>
              <a:buFont typeface="Wingdings" panose="05000000000000000000" pitchFamily="2" charset="2"/>
              <a:buChar char="l"/>
              <a:defRPr/>
            </a:pPr>
            <a:r>
              <a:rPr kumimoji="0" lang="zh-CN" altLang="en-US" sz="22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由于序列号不能重用，所以把需求从数据库中删除时，并不释放其所占用的序列号，而新的需求只能得到下一个可用的序列号。</a:t>
            </a:r>
            <a:endParaRPr kumimoji="0" lang="zh-CN" altLang="en-US" sz="22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342265" marR="0" lvl="0" indent="0" algn="l" defTabSz="914400" rtl="0" fontAlgn="base">
              <a:lnSpc>
                <a:spcPct val="150000"/>
              </a:lnSpc>
              <a:spcBef>
                <a:spcPts val="0"/>
              </a:spcBef>
              <a:spcAft>
                <a:spcPct val="0"/>
              </a:spcAft>
              <a:buClrTx/>
              <a:buSzTx/>
              <a:buFont typeface="Wingdings" panose="05000000000000000000" pitchFamily="2" charset="2"/>
              <a:buChar char="l"/>
              <a:defRPr/>
            </a:pPr>
            <a:r>
              <a:rPr kumimoji="0" lang="zh-CN" altLang="en-US" sz="22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这种简单的编号方法并不能提供任何相关需求在逻辑上或层次上的区别，而且需求的标识不能提供任何有关每个需求内容的信息。</a:t>
            </a:r>
            <a:endParaRPr kumimoji="0" lang="zh-CN" altLang="en-US" sz="22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p:tgtEl>
                                          <p:spTgt spid="31"/>
                                        </p:tgtEl>
                                        <p:attrNameLst>
                                          <p:attrName>ppt_x</p:attrName>
                                        </p:attrNameLst>
                                      </p:cBhvr>
                                      <p:tavLst>
                                        <p:tav tm="0">
                                          <p:val>
                                            <p:strVal val="#ppt_x-#ppt_w*1.125000"/>
                                          </p:val>
                                        </p:tav>
                                        <p:tav tm="100000">
                                          <p:val>
                                            <p:strVal val="#ppt_x"/>
                                          </p:val>
                                        </p:tav>
                                      </p:tavLst>
                                    </p:anim>
                                    <p:animEffect transition="in" filter="wipe(right)">
                                      <p:cBhvr>
                                        <p:cTn id="13" dur="500"/>
                                        <p:tgtEl>
                                          <p:spTgt spid="31"/>
                                        </p:tgtEl>
                                      </p:cBhvr>
                                    </p:animEffect>
                                  </p:childTnLst>
                                </p:cTn>
                              </p:par>
                              <p:par>
                                <p:cTn id="14" presetID="53" presetClass="entr" presetSubtype="16" fill="hold" nodeType="withEffect">
                                  <p:stCondLst>
                                    <p:cond delay="0"/>
                                  </p:stCondLst>
                                  <p:childTnLst>
                                    <p:set>
                                      <p:cBhvr>
                                        <p:cTn id="15" dur="1" fill="hold">
                                          <p:stCondLst>
                                            <p:cond delay="0"/>
                                          </p:stCondLst>
                                        </p:cTn>
                                        <p:tgtEl>
                                          <p:spTgt spid="55"/>
                                        </p:tgtEl>
                                        <p:attrNameLst>
                                          <p:attrName>style.visibility</p:attrName>
                                        </p:attrNameLst>
                                      </p:cBhvr>
                                      <p:to>
                                        <p:strVal val="visible"/>
                                      </p:to>
                                    </p:set>
                                    <p:anim calcmode="lin" valueType="num">
                                      <p:cBhvr>
                                        <p:cTn id="16" dur="500" fill="hold"/>
                                        <p:tgtEl>
                                          <p:spTgt spid="55"/>
                                        </p:tgtEl>
                                        <p:attrNameLst>
                                          <p:attrName>ppt_w</p:attrName>
                                        </p:attrNameLst>
                                      </p:cBhvr>
                                      <p:tavLst>
                                        <p:tav tm="0">
                                          <p:val>
                                            <p:fltVal val="0"/>
                                          </p:val>
                                        </p:tav>
                                        <p:tav tm="100000">
                                          <p:val>
                                            <p:strVal val="#ppt_w"/>
                                          </p:val>
                                        </p:tav>
                                      </p:tavLst>
                                    </p:anim>
                                    <p:anim calcmode="lin" valueType="num">
                                      <p:cBhvr>
                                        <p:cTn id="17" dur="500" fill="hold"/>
                                        <p:tgtEl>
                                          <p:spTgt spid="55"/>
                                        </p:tgtEl>
                                        <p:attrNameLst>
                                          <p:attrName>ppt_h</p:attrName>
                                        </p:attrNameLst>
                                      </p:cBhvr>
                                      <p:tavLst>
                                        <p:tav tm="0">
                                          <p:val>
                                            <p:fltVal val="0"/>
                                          </p:val>
                                        </p:tav>
                                        <p:tav tm="100000">
                                          <p:val>
                                            <p:strVal val="#ppt_h"/>
                                          </p:val>
                                        </p:tav>
                                      </p:tavLst>
                                    </p:anim>
                                    <p:animEffect transition="in" filter="fade">
                                      <p:cBhvr>
                                        <p:cTn id="18" dur="500"/>
                                        <p:tgtEl>
                                          <p:spTgt spid="55"/>
                                        </p:tgtEl>
                                      </p:cBhvr>
                                    </p:animEffect>
                                  </p:childTnLst>
                                </p:cTn>
                              </p:par>
                              <p:par>
                                <p:cTn id="19" presetID="12" presetClass="entr" presetSubtype="2"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anim calcmode="lin" valueType="num">
                                      <p:cBhvr additive="base">
                                        <p:cTn id="21" dur="500"/>
                                        <p:tgtEl>
                                          <p:spTgt spid="43"/>
                                        </p:tgtEl>
                                        <p:attrNameLst>
                                          <p:attrName>ppt_x</p:attrName>
                                        </p:attrNameLst>
                                      </p:cBhvr>
                                      <p:tavLst>
                                        <p:tav tm="0">
                                          <p:val>
                                            <p:strVal val="#ppt_x+#ppt_w*1.125000"/>
                                          </p:val>
                                        </p:tav>
                                        <p:tav tm="100000">
                                          <p:val>
                                            <p:strVal val="#ppt_x"/>
                                          </p:val>
                                        </p:tav>
                                      </p:tavLst>
                                    </p:anim>
                                    <p:animEffect transition="in" filter="wipe(left)">
                                      <p:cBhvr>
                                        <p:cTn id="2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1" grpId="1"/>
      <p:bldP spid="4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7"/>
          <p:cNvGrpSpPr/>
          <p:nvPr/>
        </p:nvGrpSpPr>
        <p:grpSpPr>
          <a:xfrm>
            <a:off x="108557" y="337632"/>
            <a:ext cx="3079750" cy="422275"/>
            <a:chOff x="198764" y="258545"/>
            <a:chExt cx="4105382" cy="563491"/>
          </a:xfrm>
        </p:grpSpPr>
        <p:grpSp>
          <p:nvGrpSpPr>
            <p:cNvPr id="27" name="组合 5"/>
            <p:cNvGrpSpPr/>
            <p:nvPr/>
          </p:nvGrpSpPr>
          <p:grpSpPr>
            <a:xfrm>
              <a:off x="198764" y="258545"/>
              <a:ext cx="700083" cy="563491"/>
              <a:chOff x="5075564" y="2933562"/>
              <a:chExt cx="2860947" cy="2302753"/>
            </a:xfrm>
          </p:grpSpPr>
          <p:sp>
            <p:nvSpPr>
              <p:cNvPr id="29" name="等腰三角形 2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0" name="等腰三角形 29"/>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8"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1" name="文本框 30"/>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4.1 </a:t>
            </a:r>
            <a:r>
              <a:rPr lang="zh-CN" altLang="en-US" sz="2400" b="1" dirty="0">
                <a:latin typeface="微软雅黑" panose="020B0503020204020204" pitchFamily="34" charset="-122"/>
                <a:ea typeface="微软雅黑" panose="020B0503020204020204" pitchFamily="34" charset="-122"/>
              </a:rPr>
              <a:t>软件需求规格说明</a:t>
            </a:r>
            <a:endParaRPr lang="zh-CN" altLang="en-US" sz="2400" dirty="0"/>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43" name="文本框 67"/>
          <p:cNvSpPr>
            <a:spLocks noChangeArrowheads="1"/>
          </p:cNvSpPr>
          <p:nvPr/>
        </p:nvSpPr>
        <p:spPr bwMode="auto">
          <a:xfrm>
            <a:off x="701040" y="992505"/>
            <a:ext cx="954405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r>
              <a:rPr lang="en-US" altLang="zh-CN"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4.1.1 </a:t>
            </a:r>
            <a:r>
              <a:rPr lang="zh-CN" altLang="en-US"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标识需求</a:t>
            </a:r>
            <a:endPar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5" name="文本框 14"/>
          <p:cNvSpPr txBox="1"/>
          <p:nvPr/>
        </p:nvSpPr>
        <p:spPr>
          <a:xfrm>
            <a:off x="753175" y="1487901"/>
            <a:ext cx="11121076" cy="1138773"/>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marL="0" marR="0" lvl="0" indent="0" algn="l" defTabSz="914400" rtl="0" fontAlgn="base">
              <a:spcBef>
                <a:spcPts val="0"/>
              </a:spcBef>
              <a:spcAft>
                <a:spcPct val="0"/>
              </a:spcAft>
              <a:buClrTx/>
              <a:buSzTx/>
              <a:buFontTx/>
              <a:buNone/>
              <a:defRPr/>
            </a:pPr>
            <a:r>
              <a:rPr lang="zh-CN" altLang="en-US" sz="2400" b="1" spc="0" noProof="1">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altLang="zh-CN" sz="2400" b="1" spc="0" noProof="1">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altLang="en-US" sz="2400" b="1" spc="0" noProof="1">
                <a:solidFill>
                  <a:schemeClr val="bg1"/>
                </a:solidFill>
                <a:latin typeface="宋体" panose="02010600030101010101" pitchFamily="2" charset="-122"/>
                <a:ea typeface="宋体" panose="02010600030101010101" pitchFamily="2" charset="-122"/>
                <a:cs typeface="宋体" panose="02010600030101010101" pitchFamily="2" charset="-122"/>
              </a:rPr>
              <a:t>）</a:t>
            </a:r>
            <a:r>
              <a:rPr kumimoji="0" lang="zh-CN" altLang="en-US" sz="2400" b="1"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层次型编码  </a:t>
            </a:r>
            <a:r>
              <a:rPr kumimoji="0" lang="zh-CN" altLang="en-US" sz="220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这是最常用的方法。如果功能需求出现在</a:t>
            </a:r>
            <a:r>
              <a:rPr kumimoji="0" lang="en-US" altLang="zh-CN" sz="220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SRS</a:t>
            </a:r>
            <a:r>
              <a:rPr kumimoji="0" lang="zh-CN" altLang="en-US" sz="220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中第</a:t>
            </a:r>
            <a:r>
              <a:rPr kumimoji="0" lang="en-US" altLang="zh-CN" sz="220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3.2</a:t>
            </a:r>
            <a:r>
              <a:rPr kumimoji="0" lang="zh-CN" altLang="en-US" sz="220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部分，那么所有功能需求的标号均以</a:t>
            </a:r>
            <a:r>
              <a:rPr kumimoji="0" lang="en-US" altLang="zh-CN" sz="220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3.2</a:t>
            </a:r>
            <a:r>
              <a:rPr kumimoji="0" lang="zh-CN" altLang="en-US" sz="220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开头，如</a:t>
            </a:r>
            <a:r>
              <a:rPr kumimoji="0" lang="en-US" altLang="zh-CN" sz="220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3.2.4.3</a:t>
            </a:r>
            <a:r>
              <a:rPr kumimoji="0" lang="zh-CN" altLang="en-US" sz="220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。标识号中的数字越多则表示该需求越详细，属于较低层次上的需求。</a:t>
            </a:r>
            <a:endParaRPr kumimoji="0" lang="zh-CN" altLang="en-US" sz="220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17" name="文本框 16"/>
          <p:cNvSpPr txBox="1"/>
          <p:nvPr/>
        </p:nvSpPr>
        <p:spPr>
          <a:xfrm>
            <a:off x="762411" y="2626674"/>
            <a:ext cx="11090481" cy="3484245"/>
          </a:xfrm>
          <a:prstGeom prst="rect">
            <a:avLst/>
          </a:prstGeom>
          <a:solidFill>
            <a:schemeClr val="accent1">
              <a:lumMod val="20000"/>
              <a:lumOff val="80000"/>
            </a:schemeClr>
          </a:solidFill>
        </p:spPr>
        <p:txBody>
          <a:bodyPr wrap="square">
            <a:spAutoFit/>
          </a:bodyPr>
          <a:lstStyle/>
          <a:p>
            <a:pPr marL="342265" marR="0" lvl="0" indent="0" algn="l" defTabSz="914400" rtl="0" fontAlgn="base">
              <a:lnSpc>
                <a:spcPct val="150000"/>
              </a:lnSpc>
              <a:spcBef>
                <a:spcPts val="0"/>
              </a:spcBef>
              <a:spcAft>
                <a:spcPct val="0"/>
              </a:spcAft>
              <a:buClrTx/>
              <a:buSzTx/>
              <a:buFont typeface="Wingdings" panose="05000000000000000000" pitchFamily="2" charset="2"/>
              <a:buChar char="l"/>
              <a:defRPr/>
            </a:pPr>
            <a:r>
              <a:rPr kumimoji="0" lang="zh-CN" altLang="en-US" sz="21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这种方法简单且紧凑，通常使用的文字处理程序可以自动编排序号。</a:t>
            </a:r>
            <a:endParaRPr kumimoji="0" lang="zh-CN" altLang="en-US" sz="21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342265" marR="0" lvl="0" indent="0" algn="l" defTabSz="914400" rtl="0" fontAlgn="base">
              <a:lnSpc>
                <a:spcPct val="150000"/>
              </a:lnSpc>
              <a:spcBef>
                <a:spcPts val="0"/>
              </a:spcBef>
              <a:spcAft>
                <a:spcPct val="0"/>
              </a:spcAft>
              <a:buClrTx/>
              <a:buSzTx/>
              <a:buFont typeface="Wingdings" panose="05000000000000000000" pitchFamily="2" charset="2"/>
              <a:buChar char="l"/>
              <a:defRPr/>
            </a:pPr>
            <a:r>
              <a:rPr kumimoji="0" lang="zh-CN" altLang="en-US" sz="21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这些标识号也会扩展到许多位数字，并且这些标识也不提供任何有关每个需求目的的信息。</a:t>
            </a:r>
            <a:endParaRPr kumimoji="0" lang="en-US" altLang="zh-CN" sz="21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342265" marR="0" lvl="0" indent="0" algn="l" defTabSz="914400" rtl="0" fontAlgn="base">
              <a:lnSpc>
                <a:spcPct val="150000"/>
              </a:lnSpc>
              <a:spcBef>
                <a:spcPts val="0"/>
              </a:spcBef>
              <a:spcAft>
                <a:spcPct val="0"/>
              </a:spcAft>
              <a:buClrTx/>
              <a:buSzTx/>
              <a:buFont typeface="Wingdings" panose="05000000000000000000" pitchFamily="2" charset="2"/>
              <a:buChar char="l"/>
              <a:defRPr/>
            </a:pPr>
            <a:r>
              <a:rPr kumimoji="0" lang="zh-CN" altLang="en-US" sz="21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这种方法不能产生永久性标识。</a:t>
            </a:r>
            <a:endParaRPr kumimoji="0" lang="zh-CN" altLang="en-US" sz="21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342265" marR="0" lvl="0" indent="0" algn="l" defTabSz="914400" rtl="0" fontAlgn="base">
              <a:lnSpc>
                <a:spcPct val="150000"/>
              </a:lnSpc>
              <a:spcBef>
                <a:spcPts val="0"/>
              </a:spcBef>
              <a:spcAft>
                <a:spcPct val="0"/>
              </a:spcAft>
              <a:buClrTx/>
              <a:buSzTx/>
              <a:buFont typeface="Wingdings" panose="05000000000000000000" pitchFamily="2" charset="2"/>
              <a:buChar char="l"/>
              <a:defRPr/>
            </a:pPr>
            <a:r>
              <a:rPr kumimoji="0" lang="zh-CN" altLang="en-US" sz="21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如果要插入一个新的需求，那么该需求所在部分其后所有需求的序号将要增加。删除或移动一个需求，那么该需求所在部分其后所有需求的序号将要减少。这些变化将破坏系统其它地方需求的引用。</a:t>
            </a:r>
            <a:endParaRPr kumimoji="0" lang="zh-CN" altLang="en-US" sz="21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1364673" y="1622727"/>
            <a:ext cx="9850581" cy="3969385"/>
          </a:xfrm>
          <a:prstGeom prst="rect">
            <a:avLst/>
          </a:prstGeom>
          <a:noFill/>
        </p:spPr>
        <p:txBody>
          <a:bodyPr wrap="square">
            <a:spAutoFit/>
          </a:bodyPr>
          <a:lstStyle/>
          <a:p>
            <a:pPr>
              <a:lnSpc>
                <a:spcPct val="150000"/>
              </a:lnSpc>
            </a:pPr>
            <a:r>
              <a:rPr lang="zh-CN" altLang="en-US" sz="2400" b="1" dirty="0">
                <a:latin typeface="宋体" panose="02010600030101010101" pitchFamily="2" charset="-122"/>
                <a:ea typeface="宋体" panose="02010600030101010101" pitchFamily="2" charset="-122"/>
                <a:cs typeface="宋体" panose="02010600030101010101" pitchFamily="2" charset="-122"/>
              </a:rPr>
              <a:t>    对这种层次型编号的一种改进方法是对需求中主要的部分进行层次化编号，然后对于每个部分中的单一功能需求用一个</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rPr>
              <a:t>简短文本代码加上一个序列号</a:t>
            </a:r>
            <a:r>
              <a:rPr lang="zh-CN" altLang="en-US" sz="2400" b="1" dirty="0">
                <a:latin typeface="宋体" panose="02010600030101010101" pitchFamily="2" charset="-122"/>
                <a:ea typeface="宋体" panose="02010600030101010101" pitchFamily="2" charset="-122"/>
                <a:cs typeface="宋体" panose="02010600030101010101" pitchFamily="2" charset="-122"/>
              </a:rPr>
              <a:t>来识别。例如，SRS可能包含“第3.2.5部分——编辑功能”， 那么这一节中需求的编号可以写成ED-1、ED-2，等等。</a:t>
            </a:r>
            <a:endParaRPr lang="zh-CN" altLang="en-US" sz="2400" b="1" dirty="0">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zh-CN" altLang="en-US" sz="2400" b="1" dirty="0">
                <a:latin typeface="宋体" panose="02010600030101010101" pitchFamily="2" charset="-122"/>
                <a:ea typeface="宋体" panose="02010600030101010101" pitchFamily="2" charset="-122"/>
                <a:cs typeface="宋体" panose="02010600030101010101" pitchFamily="2" charset="-122"/>
              </a:rPr>
              <a:t>    这种方法具有层次性和组织性，同时标号简短，具有一定意义并与位置无关等特点。如果要在ED-1和ED-2之间插入新的需求ED-9，则不必对该部分中余下的需求重新编号。</a:t>
            </a:r>
            <a:endParaRPr lang="zh-CN" altLang="en-US" sz="2400" b="1" dirty="0">
              <a:latin typeface="宋体" panose="02010600030101010101" pitchFamily="2" charset="-122"/>
              <a:ea typeface="宋体" panose="02010600030101010101" pitchFamily="2" charset="-122"/>
              <a:cs typeface="宋体" panose="02010600030101010101" pitchFamily="2" charset="-122"/>
            </a:endParaRPr>
          </a:p>
        </p:txBody>
      </p:sp>
      <p:grpSp>
        <p:nvGrpSpPr>
          <p:cNvPr id="24" name="组合 7"/>
          <p:cNvGrpSpPr/>
          <p:nvPr/>
        </p:nvGrpSpPr>
        <p:grpSpPr>
          <a:xfrm>
            <a:off x="108557" y="337632"/>
            <a:ext cx="3079750" cy="422275"/>
            <a:chOff x="198764" y="258545"/>
            <a:chExt cx="4105382" cy="563491"/>
          </a:xfrm>
        </p:grpSpPr>
        <p:grpSp>
          <p:nvGrpSpPr>
            <p:cNvPr id="31" name="组合 5"/>
            <p:cNvGrpSpPr/>
            <p:nvPr/>
          </p:nvGrpSpPr>
          <p:grpSpPr>
            <a:xfrm>
              <a:off x="198764" y="258545"/>
              <a:ext cx="700083" cy="563491"/>
              <a:chOff x="5075564" y="2933562"/>
              <a:chExt cx="2860947" cy="2302753"/>
            </a:xfrm>
          </p:grpSpPr>
          <p:sp>
            <p:nvSpPr>
              <p:cNvPr id="33" name="等腰三角形 32"/>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4" name="等腰三角形 33"/>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2"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5" name="文本框 34"/>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4.1 </a:t>
            </a:r>
            <a:r>
              <a:rPr lang="zh-CN" altLang="en-US" sz="2400" b="1" dirty="0">
                <a:latin typeface="微软雅黑" panose="020B0503020204020204" pitchFamily="34" charset="-122"/>
                <a:ea typeface="微软雅黑" panose="020B0503020204020204" pitchFamily="34" charset="-122"/>
              </a:rPr>
              <a:t>软件需求规格说明</a:t>
            </a:r>
            <a:endParaRPr lang="zh-CN" altLang="en-US" sz="2400" dirty="0"/>
          </a:p>
        </p:txBody>
      </p:sp>
      <p:sp>
        <p:nvSpPr>
          <p:cNvPr id="2" name="日期占位符 1"/>
          <p:cNvSpPr>
            <a:spLocks noGrp="1"/>
          </p:cNvSpPr>
          <p:nvPr>
            <p:ph type="dt" sz="half" idx="10"/>
          </p:nvPr>
        </p:nvSpPr>
        <p:spPr/>
        <p:txBody>
          <a:bodyPr/>
          <a:lstStyle/>
          <a:p>
            <a:fld id="{760FBDFE-C587-4B4C-A407-44438C67B59E}" type="datetime1">
              <a:rPr lang="zh-CN" altLang="en-US" smtClean="0"/>
            </a:fld>
            <a:endParaRPr lang="zh-CN" altLang="en-US"/>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43" name="文本框 67"/>
          <p:cNvSpPr>
            <a:spLocks noChangeArrowheads="1"/>
          </p:cNvSpPr>
          <p:nvPr/>
        </p:nvSpPr>
        <p:spPr bwMode="auto">
          <a:xfrm>
            <a:off x="701040" y="992505"/>
            <a:ext cx="954405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r>
              <a:rPr lang="en-US" altLang="zh-CN"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4.1.1 </a:t>
            </a:r>
            <a:r>
              <a:rPr lang="zh-CN" altLang="en-US"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标识需求</a:t>
            </a:r>
            <a:endPar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7"/>
          <p:cNvGrpSpPr/>
          <p:nvPr/>
        </p:nvGrpSpPr>
        <p:grpSpPr>
          <a:xfrm>
            <a:off x="108557" y="337632"/>
            <a:ext cx="3079750" cy="422275"/>
            <a:chOff x="198764" y="258545"/>
            <a:chExt cx="4105382" cy="563491"/>
          </a:xfrm>
        </p:grpSpPr>
        <p:grpSp>
          <p:nvGrpSpPr>
            <p:cNvPr id="27" name="组合 5"/>
            <p:cNvGrpSpPr/>
            <p:nvPr/>
          </p:nvGrpSpPr>
          <p:grpSpPr>
            <a:xfrm>
              <a:off x="198764" y="258545"/>
              <a:ext cx="700083" cy="563491"/>
              <a:chOff x="5075564" y="2933562"/>
              <a:chExt cx="2860947" cy="2302753"/>
            </a:xfrm>
          </p:grpSpPr>
          <p:sp>
            <p:nvSpPr>
              <p:cNvPr id="29" name="等腰三角形 2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0" name="等腰三角形 29"/>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8"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1" name="文本框 30"/>
          <p:cNvSpPr txBox="1"/>
          <p:nvPr/>
        </p:nvSpPr>
        <p:spPr>
          <a:xfrm>
            <a:off x="702321" y="316031"/>
            <a:ext cx="8834436" cy="461665"/>
          </a:xfrm>
          <a:prstGeom prst="rect">
            <a:avLst/>
          </a:prstGeom>
          <a:noFill/>
        </p:spPr>
        <p:txBody>
          <a:bodyPr wrap="square">
            <a:spAutoFit/>
          </a:bodyPr>
          <a:lstStyle/>
          <a:p>
            <a:r>
              <a:rPr lang="zh-CN" altLang="en-US" sz="2400" b="1" dirty="0">
                <a:latin typeface="微软雅黑" panose="020B0503020204020204" pitchFamily="34" charset="-122"/>
                <a:ea typeface="微软雅黑" panose="020B0503020204020204" pitchFamily="34" charset="-122"/>
              </a:rPr>
              <a:t>引言</a:t>
            </a:r>
            <a:endParaRPr lang="zh-CN" altLang="en-US" sz="2400" dirty="0"/>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dirty="0"/>
          </a:p>
        </p:txBody>
      </p:sp>
      <p:sp>
        <p:nvSpPr>
          <p:cNvPr id="11" name="灯片编号占位符 10"/>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16" name="文本框 15"/>
          <p:cNvSpPr txBox="1"/>
          <p:nvPr/>
        </p:nvSpPr>
        <p:spPr>
          <a:xfrm>
            <a:off x="1724025" y="917190"/>
            <a:ext cx="9488920" cy="520848"/>
          </a:xfrm>
          <a:prstGeom prst="rect">
            <a:avLst/>
          </a:prstGeom>
          <a:noFill/>
        </p:spPr>
        <p:txBody>
          <a:bodyPr wrap="square">
            <a:spAutoFit/>
          </a:bodyPr>
          <a:lstStyle/>
          <a:p>
            <a:pPr marR="0" lvl="0" indent="0" algn="l" defTabSz="914400" rtl="0" fontAlgn="base">
              <a:lnSpc>
                <a:spcPct val="150000"/>
              </a:lnSpc>
              <a:spcAft>
                <a:spcPct val="0"/>
              </a:spcAft>
              <a:buClrTx/>
              <a:buSzTx/>
              <a:buFontTx/>
              <a:buNone/>
              <a:defRPr/>
            </a:pPr>
            <a:r>
              <a:rPr lang="zh-CN" altLang="zh-CN" sz="2200" b="1"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需求开发的最终成果反映在客户和对所开发产品达成共识后所编写的文档中</a:t>
            </a:r>
            <a:r>
              <a:rPr lang="zh-CN" altLang="en-US" sz="2200" b="1"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endParaRPr kumimoji="0" lang="zh-CN" altLang="en-US" sz="22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8" name="图示 7"/>
          <p:cNvGraphicFramePr/>
          <p:nvPr/>
        </p:nvGraphicFramePr>
        <p:xfrm>
          <a:off x="1724025" y="1967829"/>
          <a:ext cx="9378085" cy="41510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p:tgtEl>
                                          <p:spTgt spid="31"/>
                                        </p:tgtEl>
                                        <p:attrNameLst>
                                          <p:attrName>ppt_x</p:attrName>
                                        </p:attrNameLst>
                                      </p:cBhvr>
                                      <p:tavLst>
                                        <p:tav tm="0">
                                          <p:val>
                                            <p:strVal val="#ppt_x-#ppt_w*1.125000"/>
                                          </p:val>
                                        </p:tav>
                                        <p:tav tm="100000">
                                          <p:val>
                                            <p:strVal val="#ppt_x"/>
                                          </p:val>
                                        </p:tav>
                                      </p:tavLst>
                                    </p:anim>
                                    <p:animEffect transition="in" filter="wipe(right)">
                                      <p:cBhvr>
                                        <p:cTn id="13" dur="500"/>
                                        <p:tgtEl>
                                          <p:spTgt spid="31"/>
                                        </p:tgtEl>
                                      </p:cBhvr>
                                    </p:animEffect>
                                  </p:childTnLst>
                                </p:cTn>
                              </p:par>
                              <p:par>
                                <p:cTn id="14" presetID="53" presetClass="entr" presetSubtype="16" fill="hold" nodeType="withEffect">
                                  <p:stCondLst>
                                    <p:cond delay="0"/>
                                  </p:stCondLst>
                                  <p:childTnLst>
                                    <p:set>
                                      <p:cBhvr>
                                        <p:cTn id="15" dur="1" fill="hold">
                                          <p:stCondLst>
                                            <p:cond delay="0"/>
                                          </p:stCondLst>
                                        </p:cTn>
                                        <p:tgtEl>
                                          <p:spTgt spid="55"/>
                                        </p:tgtEl>
                                        <p:attrNameLst>
                                          <p:attrName>style.visibility</p:attrName>
                                        </p:attrNameLst>
                                      </p:cBhvr>
                                      <p:to>
                                        <p:strVal val="visible"/>
                                      </p:to>
                                    </p:set>
                                    <p:anim calcmode="lin" valueType="num">
                                      <p:cBhvr>
                                        <p:cTn id="16" dur="500" fill="hold"/>
                                        <p:tgtEl>
                                          <p:spTgt spid="55"/>
                                        </p:tgtEl>
                                        <p:attrNameLst>
                                          <p:attrName>ppt_w</p:attrName>
                                        </p:attrNameLst>
                                      </p:cBhvr>
                                      <p:tavLst>
                                        <p:tav tm="0">
                                          <p:val>
                                            <p:fltVal val="0"/>
                                          </p:val>
                                        </p:tav>
                                        <p:tav tm="100000">
                                          <p:val>
                                            <p:strVal val="#ppt_w"/>
                                          </p:val>
                                        </p:tav>
                                      </p:tavLst>
                                    </p:anim>
                                    <p:anim calcmode="lin" valueType="num">
                                      <p:cBhvr>
                                        <p:cTn id="17" dur="500" fill="hold"/>
                                        <p:tgtEl>
                                          <p:spTgt spid="55"/>
                                        </p:tgtEl>
                                        <p:attrNameLst>
                                          <p:attrName>ppt_h</p:attrName>
                                        </p:attrNameLst>
                                      </p:cBhvr>
                                      <p:tavLst>
                                        <p:tav tm="0">
                                          <p:val>
                                            <p:fltVal val="0"/>
                                          </p:val>
                                        </p:tav>
                                        <p:tav tm="100000">
                                          <p:val>
                                            <p:strVal val="#ppt_h"/>
                                          </p:val>
                                        </p:tav>
                                      </p:tavLst>
                                    </p:anim>
                                    <p:animEffect transition="in" filter="fade">
                                      <p:cBhvr>
                                        <p:cTn id="18" dur="500"/>
                                        <p:tgtEl>
                                          <p:spTgt spid="55"/>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1" grpId="1"/>
      <p:bldGraphic spid="8"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7"/>
          <p:cNvGrpSpPr/>
          <p:nvPr/>
        </p:nvGrpSpPr>
        <p:grpSpPr>
          <a:xfrm>
            <a:off x="108557" y="337632"/>
            <a:ext cx="3079750" cy="422275"/>
            <a:chOff x="198764" y="258545"/>
            <a:chExt cx="4105382" cy="563491"/>
          </a:xfrm>
        </p:grpSpPr>
        <p:grpSp>
          <p:nvGrpSpPr>
            <p:cNvPr id="27" name="组合 5"/>
            <p:cNvGrpSpPr/>
            <p:nvPr/>
          </p:nvGrpSpPr>
          <p:grpSpPr>
            <a:xfrm>
              <a:off x="198764" y="258545"/>
              <a:ext cx="700083" cy="563491"/>
              <a:chOff x="5075564" y="2933562"/>
              <a:chExt cx="2860947" cy="2302753"/>
            </a:xfrm>
          </p:grpSpPr>
          <p:sp>
            <p:nvSpPr>
              <p:cNvPr id="29" name="等腰三角形 2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0" name="等腰三角形 29"/>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8"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1" name="文本框 30"/>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4.1 </a:t>
            </a:r>
            <a:r>
              <a:rPr lang="zh-CN" altLang="en-US" sz="2400" b="1" dirty="0">
                <a:latin typeface="微软雅黑" panose="020B0503020204020204" pitchFamily="34" charset="-122"/>
                <a:ea typeface="微软雅黑" panose="020B0503020204020204" pitchFamily="34" charset="-122"/>
              </a:rPr>
              <a:t>软件需求规格说明</a:t>
            </a:r>
            <a:endParaRPr lang="zh-CN" altLang="en-US" sz="2400" dirty="0"/>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43" name="文本框 67"/>
          <p:cNvSpPr>
            <a:spLocks noChangeArrowheads="1"/>
          </p:cNvSpPr>
          <p:nvPr/>
        </p:nvSpPr>
        <p:spPr bwMode="auto">
          <a:xfrm>
            <a:off x="701040" y="992505"/>
            <a:ext cx="954405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r>
              <a:rPr lang="en-US" altLang="zh-CN"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4.1.1 </a:t>
            </a:r>
            <a:r>
              <a:rPr lang="zh-CN" altLang="en-US"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标识需求</a:t>
            </a:r>
            <a:endPar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5" name="文本框 14"/>
          <p:cNvSpPr txBox="1"/>
          <p:nvPr/>
        </p:nvSpPr>
        <p:spPr>
          <a:xfrm>
            <a:off x="722580" y="1573078"/>
            <a:ext cx="11121076" cy="559769"/>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marL="0" marR="0" lvl="0" indent="0" algn="l" defTabSz="914400" rtl="0" fontAlgn="base">
              <a:lnSpc>
                <a:spcPct val="150000"/>
              </a:lnSpc>
              <a:spcBef>
                <a:spcPts val="0"/>
              </a:spcBef>
              <a:spcAft>
                <a:spcPct val="0"/>
              </a:spcAft>
              <a:buClrTx/>
              <a:buSzTx/>
              <a:buFontTx/>
              <a:buNone/>
              <a:defRPr/>
            </a:pPr>
            <a:r>
              <a:rPr lang="zh-CN" altLang="en-US" sz="2400" b="1" spc="0" noProof="1">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altLang="zh-CN" sz="2400" b="1" spc="0" noProof="1">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zh-CN" altLang="en-US" sz="2400" b="1" spc="0" noProof="1">
                <a:solidFill>
                  <a:schemeClr val="bg1"/>
                </a:solidFill>
                <a:latin typeface="宋体" panose="02010600030101010101" pitchFamily="2" charset="-122"/>
                <a:ea typeface="宋体" panose="02010600030101010101" pitchFamily="2" charset="-122"/>
                <a:cs typeface="宋体" panose="02010600030101010101" pitchFamily="2" charset="-122"/>
              </a:rPr>
              <a:t>）层次化文本标签</a:t>
            </a:r>
            <a:endParaRPr lang="zh-CN" altLang="en-US" sz="2400" b="1" spc="0" noProof="1">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17" name="文本框 16"/>
          <p:cNvSpPr txBox="1"/>
          <p:nvPr/>
        </p:nvSpPr>
        <p:spPr>
          <a:xfrm>
            <a:off x="753175" y="2140877"/>
            <a:ext cx="11090481" cy="3646170"/>
          </a:xfrm>
          <a:prstGeom prst="rect">
            <a:avLst/>
          </a:prstGeom>
          <a:solidFill>
            <a:schemeClr val="accent1">
              <a:lumMod val="20000"/>
              <a:lumOff val="80000"/>
            </a:schemeClr>
          </a:solidFill>
        </p:spPr>
        <p:txBody>
          <a:bodyPr wrap="square">
            <a:spAutoFit/>
          </a:bodyPr>
          <a:lstStyle/>
          <a:p>
            <a:pPr marL="342265" marR="0" lvl="0" indent="0" algn="l" defTabSz="914400" rtl="0" fontAlgn="base">
              <a:lnSpc>
                <a:spcPct val="150000"/>
              </a:lnSpc>
              <a:spcBef>
                <a:spcPts val="0"/>
              </a:spcBef>
              <a:spcAft>
                <a:spcPct val="0"/>
              </a:spcAft>
              <a:buClrTx/>
              <a:buSzTx/>
              <a:buFont typeface="Wingdings" panose="05000000000000000000" pitchFamily="2" charset="2"/>
              <a:buChar char="l"/>
              <a:defRPr/>
            </a:pPr>
            <a:r>
              <a:rPr kumimoji="0" lang="zh-CN" altLang="en-US" sz="220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国际著名软件工程专家</a:t>
            </a:r>
            <a:r>
              <a:rPr kumimoji="0" lang="en-US" altLang="zh-CN" sz="220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Tom Gilb</a:t>
            </a:r>
            <a:r>
              <a:rPr kumimoji="0" lang="zh-CN" altLang="en-US" sz="220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提出基于文本的层次化标签方案来标识单个需求。考虑这样一个需求：“当用户请求打印份数超过</a:t>
            </a:r>
            <a:r>
              <a:rPr kumimoji="0" lang="en-US" altLang="zh-CN" sz="220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10</a:t>
            </a:r>
            <a:r>
              <a:rPr kumimoji="0" lang="zh-CN" altLang="en-US" sz="220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时，系统必须让用户进行确认判断。”这一需求可能被标识为</a:t>
            </a:r>
            <a:r>
              <a:rPr kumimoji="0" lang="en-US" altLang="zh-CN" sz="2200" i="0" u="none" strike="noStrike" kern="1200" cap="none" spc="0" normalizeH="0" baseline="0" noProof="1">
                <a:ln>
                  <a:noFill/>
                </a:ln>
                <a:solidFill>
                  <a:srgbClr val="FF0000"/>
                </a:solidFill>
                <a:effectLst/>
                <a:uLnTx/>
                <a:uFillTx/>
                <a:latin typeface="宋体" panose="02010600030101010101" pitchFamily="2" charset="-122"/>
                <a:ea typeface="宋体" panose="02010600030101010101" pitchFamily="2" charset="-122"/>
                <a:cs typeface="宋体" panose="02010600030101010101" pitchFamily="2" charset="-122"/>
              </a:rPr>
              <a:t>Print.ConfirmCopies</a:t>
            </a:r>
            <a:r>
              <a:rPr kumimoji="0" lang="zh-CN" altLang="en-US" sz="220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，这意味着这个需求是打印功能的一部分，并且与要打印的副本数量的设置问题有关。</a:t>
            </a:r>
            <a:endParaRPr kumimoji="0" lang="zh-CN" altLang="en-US" sz="220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342265" marR="0" lvl="0" indent="0" algn="l" defTabSz="914400" rtl="0" fontAlgn="base">
              <a:lnSpc>
                <a:spcPct val="150000"/>
              </a:lnSpc>
              <a:spcBef>
                <a:spcPts val="0"/>
              </a:spcBef>
              <a:spcAft>
                <a:spcPct val="0"/>
              </a:spcAft>
              <a:buClrTx/>
              <a:buSzTx/>
              <a:buFont typeface="Wingdings" panose="05000000000000000000" pitchFamily="2" charset="2"/>
              <a:buChar char="l"/>
              <a:defRPr/>
            </a:pPr>
            <a:r>
              <a:rPr kumimoji="0" lang="zh-CN" altLang="en-US" sz="220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层次化文本标签是结构化的，具有语义上的含义，并且不受增加、删除或移动其它需求的影响。</a:t>
            </a:r>
            <a:endParaRPr kumimoji="0" lang="zh-CN" altLang="en-US" sz="220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342265" marR="0" lvl="0" indent="0" algn="l" defTabSz="914400" rtl="0" fontAlgn="base">
              <a:lnSpc>
                <a:spcPct val="150000"/>
              </a:lnSpc>
              <a:spcBef>
                <a:spcPts val="0"/>
              </a:spcBef>
              <a:spcAft>
                <a:spcPct val="0"/>
              </a:spcAft>
              <a:buClrTx/>
              <a:buSzTx/>
              <a:buFont typeface="Wingdings" panose="05000000000000000000" pitchFamily="2" charset="2"/>
              <a:buChar char="l"/>
              <a:defRPr/>
            </a:pPr>
            <a:r>
              <a:rPr kumimoji="0" lang="zh-CN" altLang="en-US" sz="220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它们的主要缺点是文本标签比层次型数字标识码复杂。 </a:t>
            </a:r>
            <a:endParaRPr kumimoji="0" lang="zh-CN" altLang="en-US" sz="220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p:tgtEl>
                                          <p:spTgt spid="31"/>
                                        </p:tgtEl>
                                        <p:attrNameLst>
                                          <p:attrName>ppt_x</p:attrName>
                                        </p:attrNameLst>
                                      </p:cBhvr>
                                      <p:tavLst>
                                        <p:tav tm="0">
                                          <p:val>
                                            <p:strVal val="#ppt_x-#ppt_w*1.125000"/>
                                          </p:val>
                                        </p:tav>
                                        <p:tav tm="100000">
                                          <p:val>
                                            <p:strVal val="#ppt_x"/>
                                          </p:val>
                                        </p:tav>
                                      </p:tavLst>
                                    </p:anim>
                                    <p:animEffect transition="in" filter="wipe(right)">
                                      <p:cBhvr>
                                        <p:cTn id="13" dur="500"/>
                                        <p:tgtEl>
                                          <p:spTgt spid="31"/>
                                        </p:tgtEl>
                                      </p:cBhvr>
                                    </p:animEffect>
                                  </p:childTnLst>
                                </p:cTn>
                              </p:par>
                              <p:par>
                                <p:cTn id="14" presetID="53" presetClass="entr" presetSubtype="16" fill="hold" nodeType="withEffect">
                                  <p:stCondLst>
                                    <p:cond delay="0"/>
                                  </p:stCondLst>
                                  <p:childTnLst>
                                    <p:set>
                                      <p:cBhvr>
                                        <p:cTn id="15" dur="1" fill="hold">
                                          <p:stCondLst>
                                            <p:cond delay="0"/>
                                          </p:stCondLst>
                                        </p:cTn>
                                        <p:tgtEl>
                                          <p:spTgt spid="55"/>
                                        </p:tgtEl>
                                        <p:attrNameLst>
                                          <p:attrName>style.visibility</p:attrName>
                                        </p:attrNameLst>
                                      </p:cBhvr>
                                      <p:to>
                                        <p:strVal val="visible"/>
                                      </p:to>
                                    </p:set>
                                    <p:anim calcmode="lin" valueType="num">
                                      <p:cBhvr>
                                        <p:cTn id="16" dur="500" fill="hold"/>
                                        <p:tgtEl>
                                          <p:spTgt spid="55"/>
                                        </p:tgtEl>
                                        <p:attrNameLst>
                                          <p:attrName>ppt_w</p:attrName>
                                        </p:attrNameLst>
                                      </p:cBhvr>
                                      <p:tavLst>
                                        <p:tav tm="0">
                                          <p:val>
                                            <p:fltVal val="0"/>
                                          </p:val>
                                        </p:tav>
                                        <p:tav tm="100000">
                                          <p:val>
                                            <p:strVal val="#ppt_w"/>
                                          </p:val>
                                        </p:tav>
                                      </p:tavLst>
                                    </p:anim>
                                    <p:anim calcmode="lin" valueType="num">
                                      <p:cBhvr>
                                        <p:cTn id="17" dur="500" fill="hold"/>
                                        <p:tgtEl>
                                          <p:spTgt spid="55"/>
                                        </p:tgtEl>
                                        <p:attrNameLst>
                                          <p:attrName>ppt_h</p:attrName>
                                        </p:attrNameLst>
                                      </p:cBhvr>
                                      <p:tavLst>
                                        <p:tav tm="0">
                                          <p:val>
                                            <p:fltVal val="0"/>
                                          </p:val>
                                        </p:tav>
                                        <p:tav tm="100000">
                                          <p:val>
                                            <p:strVal val="#ppt_h"/>
                                          </p:val>
                                        </p:tav>
                                      </p:tavLst>
                                    </p:anim>
                                    <p:animEffect transition="in" filter="fade">
                                      <p:cBhvr>
                                        <p:cTn id="18" dur="500"/>
                                        <p:tgtEl>
                                          <p:spTgt spid="55"/>
                                        </p:tgtEl>
                                      </p:cBhvr>
                                    </p:animEffect>
                                  </p:childTnLst>
                                </p:cTn>
                              </p:par>
                              <p:par>
                                <p:cTn id="19" presetID="12" presetClass="entr" presetSubtype="2"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anim calcmode="lin" valueType="num">
                                      <p:cBhvr additive="base">
                                        <p:cTn id="21" dur="500"/>
                                        <p:tgtEl>
                                          <p:spTgt spid="43"/>
                                        </p:tgtEl>
                                        <p:attrNameLst>
                                          <p:attrName>ppt_x</p:attrName>
                                        </p:attrNameLst>
                                      </p:cBhvr>
                                      <p:tavLst>
                                        <p:tav tm="0">
                                          <p:val>
                                            <p:strVal val="#ppt_x+#ppt_w*1.125000"/>
                                          </p:val>
                                        </p:tav>
                                        <p:tav tm="100000">
                                          <p:val>
                                            <p:strVal val="#ppt_x"/>
                                          </p:val>
                                        </p:tav>
                                      </p:tavLst>
                                    </p:anim>
                                    <p:animEffect transition="in" filter="wipe(left)">
                                      <p:cBhvr>
                                        <p:cTn id="2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1" grpId="1"/>
      <p:bldP spid="4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7"/>
          <p:cNvGrpSpPr/>
          <p:nvPr/>
        </p:nvGrpSpPr>
        <p:grpSpPr>
          <a:xfrm>
            <a:off x="108557" y="337632"/>
            <a:ext cx="3079750" cy="422275"/>
            <a:chOff x="198764" y="258545"/>
            <a:chExt cx="4105382" cy="563491"/>
          </a:xfrm>
        </p:grpSpPr>
        <p:grpSp>
          <p:nvGrpSpPr>
            <p:cNvPr id="30" name="组合 5"/>
            <p:cNvGrpSpPr/>
            <p:nvPr/>
          </p:nvGrpSpPr>
          <p:grpSpPr>
            <a:xfrm>
              <a:off x="198764" y="258545"/>
              <a:ext cx="700083" cy="563491"/>
              <a:chOff x="5075564" y="2933562"/>
              <a:chExt cx="2860947" cy="2302753"/>
            </a:xfrm>
          </p:grpSpPr>
          <p:sp>
            <p:nvSpPr>
              <p:cNvPr id="32" name="等腰三角形 3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3" name="等腰三角形 3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1"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4" name="文本框 33"/>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4.1 </a:t>
            </a:r>
            <a:r>
              <a:rPr lang="zh-CN" altLang="en-US" sz="2400" b="1" dirty="0">
                <a:latin typeface="微软雅黑" panose="020B0503020204020204" pitchFamily="34" charset="-122"/>
                <a:ea typeface="微软雅黑" panose="020B0503020204020204" pitchFamily="34" charset="-122"/>
              </a:rPr>
              <a:t>软件需求规格说明</a:t>
            </a:r>
            <a:endParaRPr lang="zh-CN" altLang="en-US" sz="2400" dirty="0"/>
          </a:p>
        </p:txBody>
      </p:sp>
      <p:sp>
        <p:nvSpPr>
          <p:cNvPr id="2" name="日期占位符 1"/>
          <p:cNvSpPr>
            <a:spLocks noGrp="1"/>
          </p:cNvSpPr>
          <p:nvPr>
            <p:ph type="dt" sz="half" idx="10"/>
          </p:nvPr>
        </p:nvSpPr>
        <p:spPr/>
        <p:txBody>
          <a:bodyPr/>
          <a:lstStyle/>
          <a:p>
            <a:fld id="{760FBDFE-C587-4B4C-A407-44438C67B59E}" type="datetime1">
              <a:rPr lang="zh-CN" altLang="en-US" smtClean="0"/>
            </a:fld>
            <a:endParaRPr lang="zh-CN" altLang="en-US"/>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5" name="内容占位符 2"/>
          <p:cNvSpPr>
            <a:spLocks noGrp="1"/>
          </p:cNvSpPr>
          <p:nvPr/>
        </p:nvSpPr>
        <p:spPr>
          <a:xfrm>
            <a:off x="1413164" y="1677741"/>
            <a:ext cx="9365672" cy="3996579"/>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fontAlgn="base">
              <a:lnSpc>
                <a:spcPct val="150000"/>
              </a:lnSpc>
              <a:spcAft>
                <a:spcPct val="0"/>
              </a:spcAft>
              <a:buClrTx/>
              <a:buSzTx/>
              <a:buFontTx/>
              <a:buNone/>
              <a:defRPr/>
            </a:pPr>
            <a:r>
              <a:rPr lang="zh-CN" altLang="en-US" sz="2400" b="1" spc="0" dirty="0">
                <a:ln>
                  <a:noFill/>
                </a:ln>
                <a:solidFill>
                  <a:schemeClr val="tx1"/>
                </a:solidFill>
                <a:effectLst/>
                <a:uLnTx/>
                <a:latin typeface="宋体" panose="02010600030101010101" pitchFamily="2" charset="-122"/>
                <a:ea typeface="宋体" panose="02010600030101010101" pitchFamily="2" charset="-122"/>
                <a:cs typeface="宋体" panose="02010600030101010101" pitchFamily="2" charset="-122"/>
                <a:sym typeface="+mn-ea"/>
              </a:rPr>
              <a:t>    有时，我们觉得缺少特定需求的某些信息。在解决这个不确定性之前，可能必须与客户商议、检查与外部系统的接口或者构建一个原型等。这时，使用“</a:t>
            </a:r>
            <a:r>
              <a:rPr lang="zh-CN" altLang="en-US" sz="2400" b="1" spc="0" dirty="0">
                <a:ln>
                  <a:noFill/>
                </a:ln>
                <a:solidFill>
                  <a:srgbClr val="FF0000"/>
                </a:solidFill>
                <a:effectLst/>
                <a:uLnTx/>
                <a:latin typeface="宋体" panose="02010600030101010101" pitchFamily="2" charset="-122"/>
                <a:ea typeface="宋体" panose="02010600030101010101" pitchFamily="2" charset="-122"/>
                <a:cs typeface="宋体" panose="02010600030101010101" pitchFamily="2" charset="-122"/>
                <a:sym typeface="+mn-ea"/>
              </a:rPr>
              <a:t>待确定</a:t>
            </a:r>
            <a:r>
              <a:rPr lang="zh-CN" altLang="en-US" sz="2400" b="1" spc="0" dirty="0">
                <a:ln>
                  <a:noFill/>
                </a:ln>
                <a:solidFill>
                  <a:schemeClr val="tx1"/>
                </a:solidFill>
                <a:effectLst/>
                <a:uLnTx/>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spc="0" dirty="0">
                <a:ln>
                  <a:noFill/>
                </a:ln>
                <a:solidFill>
                  <a:schemeClr val="tx1"/>
                </a:solidFill>
                <a:effectLst/>
                <a:uLnTx/>
                <a:latin typeface="宋体" panose="02010600030101010101" pitchFamily="2" charset="-122"/>
                <a:ea typeface="宋体" panose="02010600030101010101" pitchFamily="2" charset="-122"/>
                <a:cs typeface="宋体" panose="02010600030101010101" pitchFamily="2" charset="-122"/>
                <a:sym typeface="+mn-ea"/>
              </a:rPr>
              <a:t>(to be determined</a:t>
            </a:r>
            <a:r>
              <a:rPr lang="zh-CN" altLang="en-US" sz="2400" b="1" spc="0" dirty="0">
                <a:ln>
                  <a:noFill/>
                </a:ln>
                <a:solidFill>
                  <a:schemeClr val="tx1"/>
                </a:solidFill>
                <a:effectLst/>
                <a:uLnTx/>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spc="0" dirty="0">
                <a:ln>
                  <a:noFill/>
                </a:ln>
                <a:solidFill>
                  <a:srgbClr val="FF0000"/>
                </a:solidFill>
                <a:effectLst/>
                <a:uLnTx/>
                <a:latin typeface="宋体" panose="02010600030101010101" pitchFamily="2" charset="-122"/>
                <a:ea typeface="宋体" panose="02010600030101010101" pitchFamily="2" charset="-122"/>
                <a:cs typeface="宋体" panose="02010600030101010101" pitchFamily="2" charset="-122"/>
                <a:sym typeface="+mn-ea"/>
              </a:rPr>
              <a:t>TBD</a:t>
            </a:r>
            <a:r>
              <a:rPr lang="en-US" altLang="zh-CN" sz="2400" b="1" spc="0" dirty="0">
                <a:ln>
                  <a:noFill/>
                </a:ln>
                <a:solidFill>
                  <a:schemeClr val="tx1"/>
                </a:solidFill>
                <a:effectLst/>
                <a:uLnTx/>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spc="0" dirty="0">
                <a:ln>
                  <a:noFill/>
                </a:ln>
                <a:solidFill>
                  <a:schemeClr val="tx1"/>
                </a:solidFill>
                <a:effectLst/>
                <a:uLnTx/>
                <a:latin typeface="宋体" panose="02010600030101010101" pitchFamily="2" charset="-122"/>
                <a:ea typeface="宋体" panose="02010600030101010101" pitchFamily="2" charset="-122"/>
                <a:cs typeface="宋体" panose="02010600030101010101" pitchFamily="2" charset="-122"/>
                <a:sym typeface="+mn-ea"/>
              </a:rPr>
              <a:t>符号标记这些尚未确定的需求。</a:t>
            </a:r>
            <a:endParaRPr lang="zh-CN" altLang="en-US" sz="2400" b="1" spc="0" dirty="0">
              <a:ln>
                <a:noFill/>
              </a:ln>
              <a:solidFill>
                <a:schemeClr val="tx1"/>
              </a:solidFill>
              <a:effectLst/>
              <a:uLn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fontAlgn="base">
              <a:lnSpc>
                <a:spcPct val="150000"/>
              </a:lnSpc>
              <a:spcAft>
                <a:spcPct val="0"/>
              </a:spcAft>
              <a:buClrTx/>
              <a:buSzTx/>
              <a:buFontTx/>
              <a:buNone/>
              <a:defRPr/>
            </a:pPr>
            <a:r>
              <a:rPr lang="zh-CN" altLang="en-US" sz="2400" b="1" spc="0" dirty="0">
                <a:ln>
                  <a:noFill/>
                </a:ln>
                <a:solidFill>
                  <a:schemeClr val="tx1"/>
                </a:solidFill>
                <a:effectLst/>
                <a:uLnTx/>
                <a:latin typeface="宋体" panose="02010600030101010101" pitchFamily="2" charset="-122"/>
                <a:ea typeface="宋体" panose="02010600030101010101" pitchFamily="2" charset="-122"/>
                <a:cs typeface="宋体" panose="02010600030101010101" pitchFamily="2" charset="-122"/>
                <a:sym typeface="+mn-ea"/>
              </a:rPr>
              <a:t>    通过这种方法可以在软件需求规格说明中查找所要澄清需求的部分。记录谁将解决哪个问题、怎样解决及什么时候解决。把每个</a:t>
            </a:r>
            <a:r>
              <a:rPr lang="en-US" altLang="zh-CN" sz="2400" b="1" spc="0" dirty="0">
                <a:ln>
                  <a:noFill/>
                </a:ln>
                <a:solidFill>
                  <a:schemeClr val="tx1"/>
                </a:solidFill>
                <a:effectLst/>
                <a:uLnTx/>
                <a:latin typeface="宋体" panose="02010600030101010101" pitchFamily="2" charset="-122"/>
                <a:ea typeface="宋体" panose="02010600030101010101" pitchFamily="2" charset="-122"/>
                <a:cs typeface="宋体" panose="02010600030101010101" pitchFamily="2" charset="-122"/>
                <a:sym typeface="+mn-ea"/>
              </a:rPr>
              <a:t>TBD</a:t>
            </a:r>
            <a:r>
              <a:rPr lang="zh-CN" altLang="en-US" sz="2400" b="1" spc="0" dirty="0">
                <a:ln>
                  <a:noFill/>
                </a:ln>
                <a:solidFill>
                  <a:schemeClr val="tx1"/>
                </a:solidFill>
                <a:effectLst/>
                <a:uLnTx/>
                <a:latin typeface="宋体" panose="02010600030101010101" pitchFamily="2" charset="-122"/>
                <a:ea typeface="宋体" panose="02010600030101010101" pitchFamily="2" charset="-122"/>
                <a:cs typeface="宋体" panose="02010600030101010101" pitchFamily="2" charset="-122"/>
                <a:sym typeface="+mn-ea"/>
              </a:rPr>
              <a:t>编号并创建一个</a:t>
            </a:r>
            <a:r>
              <a:rPr lang="en-US" altLang="zh-CN" sz="2400" b="1" spc="0" dirty="0">
                <a:ln>
                  <a:noFill/>
                </a:ln>
                <a:solidFill>
                  <a:schemeClr val="tx1"/>
                </a:solidFill>
                <a:effectLst/>
                <a:uLnTx/>
                <a:latin typeface="宋体" panose="02010600030101010101" pitchFamily="2" charset="-122"/>
                <a:ea typeface="宋体" panose="02010600030101010101" pitchFamily="2" charset="-122"/>
                <a:cs typeface="宋体" panose="02010600030101010101" pitchFamily="2" charset="-122"/>
                <a:sym typeface="+mn-ea"/>
              </a:rPr>
              <a:t>TBD</a:t>
            </a:r>
            <a:r>
              <a:rPr lang="zh-CN" altLang="en-US" sz="2400" b="1" spc="0" dirty="0">
                <a:ln>
                  <a:noFill/>
                </a:ln>
                <a:solidFill>
                  <a:schemeClr val="tx1"/>
                </a:solidFill>
                <a:effectLst/>
                <a:uLnTx/>
                <a:latin typeface="宋体" panose="02010600030101010101" pitchFamily="2" charset="-122"/>
                <a:ea typeface="宋体" panose="02010600030101010101" pitchFamily="2" charset="-122"/>
                <a:cs typeface="宋体" panose="02010600030101010101" pitchFamily="2" charset="-122"/>
                <a:sym typeface="+mn-ea"/>
              </a:rPr>
              <a:t>列表，这有助于方便地跟踪每个项目。</a:t>
            </a:r>
            <a:endParaRPr lang="zh-CN" altLang="en-US" sz="2400" b="1" spc="0" dirty="0">
              <a:ln>
                <a:noFill/>
              </a:ln>
              <a:solidFill>
                <a:schemeClr val="tx1"/>
              </a:solidFill>
              <a:effectLst/>
              <a:uLn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fontAlgn="base">
              <a:lnSpc>
                <a:spcPct val="150000"/>
              </a:lnSpc>
              <a:spcAft>
                <a:spcPct val="0"/>
              </a:spcAft>
              <a:buClrTx/>
              <a:buSzTx/>
              <a:buFontTx/>
              <a:buNone/>
              <a:defRPr/>
            </a:pPr>
            <a:r>
              <a:rPr lang="zh-CN" altLang="en-US" sz="2400" b="1" spc="0" dirty="0">
                <a:ln>
                  <a:noFill/>
                </a:ln>
                <a:solidFill>
                  <a:schemeClr val="tx1"/>
                </a:solidFill>
                <a:effectLst/>
                <a:uLnTx/>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2400" b="1" dirty="0">
              <a:latin typeface="宋体" panose="02010600030101010101" pitchFamily="2" charset="-122"/>
              <a:ea typeface="宋体" panose="02010600030101010101" pitchFamily="2" charset="-122"/>
              <a:cs typeface="宋体" panose="02010600030101010101" pitchFamily="2" charset="-122"/>
            </a:endParaRPr>
          </a:p>
        </p:txBody>
      </p:sp>
      <p:sp>
        <p:nvSpPr>
          <p:cNvPr id="43" name="文本框 67"/>
          <p:cNvSpPr>
            <a:spLocks noChangeArrowheads="1"/>
          </p:cNvSpPr>
          <p:nvPr/>
        </p:nvSpPr>
        <p:spPr bwMode="auto">
          <a:xfrm>
            <a:off x="701040" y="992505"/>
            <a:ext cx="954405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r>
              <a:rPr lang="en-US" altLang="zh-CN"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4.1.2  </a:t>
            </a:r>
            <a:r>
              <a:rPr lang="zh-CN" altLang="en-US"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处理不完整性</a:t>
            </a:r>
            <a:endParaRPr lang="zh-CN" altLang="en-US"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p:tgtEl>
                                          <p:spTgt spid="34"/>
                                        </p:tgtEl>
                                        <p:attrNameLst>
                                          <p:attrName>ppt_x</p:attrName>
                                        </p:attrNameLst>
                                      </p:cBhvr>
                                      <p:tavLst>
                                        <p:tav tm="0">
                                          <p:val>
                                            <p:strVal val="#ppt_x-#ppt_w*1.125000"/>
                                          </p:val>
                                        </p:tav>
                                        <p:tav tm="100000">
                                          <p:val>
                                            <p:strVal val="#ppt_x"/>
                                          </p:val>
                                        </p:tav>
                                      </p:tavLst>
                                    </p:anim>
                                    <p:animEffect transition="in" filter="wipe(right)">
                                      <p:cBhvr>
                                        <p:cTn id="13" dur="500"/>
                                        <p:tgtEl>
                                          <p:spTgt spid="34"/>
                                        </p:tgtEl>
                                      </p:cBhvr>
                                    </p:animEffect>
                                  </p:childTnLst>
                                </p:cTn>
                              </p:par>
                              <p:par>
                                <p:cTn id="14" presetID="53" presetClass="entr" presetSubtype="16" fill="hold" nodeType="withEffect">
                                  <p:stCondLst>
                                    <p:cond delay="0"/>
                                  </p:stCondLst>
                                  <p:childTnLst>
                                    <p:set>
                                      <p:cBhvr>
                                        <p:cTn id="15" dur="1" fill="hold">
                                          <p:stCondLst>
                                            <p:cond delay="0"/>
                                          </p:stCondLst>
                                        </p:cTn>
                                        <p:tgtEl>
                                          <p:spTgt spid="55"/>
                                        </p:tgtEl>
                                        <p:attrNameLst>
                                          <p:attrName>style.visibility</p:attrName>
                                        </p:attrNameLst>
                                      </p:cBhvr>
                                      <p:to>
                                        <p:strVal val="visible"/>
                                      </p:to>
                                    </p:set>
                                    <p:anim calcmode="lin" valueType="num">
                                      <p:cBhvr>
                                        <p:cTn id="16" dur="500" fill="hold"/>
                                        <p:tgtEl>
                                          <p:spTgt spid="55"/>
                                        </p:tgtEl>
                                        <p:attrNameLst>
                                          <p:attrName>ppt_w</p:attrName>
                                        </p:attrNameLst>
                                      </p:cBhvr>
                                      <p:tavLst>
                                        <p:tav tm="0">
                                          <p:val>
                                            <p:fltVal val="0"/>
                                          </p:val>
                                        </p:tav>
                                        <p:tav tm="100000">
                                          <p:val>
                                            <p:strVal val="#ppt_w"/>
                                          </p:val>
                                        </p:tav>
                                      </p:tavLst>
                                    </p:anim>
                                    <p:anim calcmode="lin" valueType="num">
                                      <p:cBhvr>
                                        <p:cTn id="17" dur="500" fill="hold"/>
                                        <p:tgtEl>
                                          <p:spTgt spid="55"/>
                                        </p:tgtEl>
                                        <p:attrNameLst>
                                          <p:attrName>ppt_h</p:attrName>
                                        </p:attrNameLst>
                                      </p:cBhvr>
                                      <p:tavLst>
                                        <p:tav tm="0">
                                          <p:val>
                                            <p:fltVal val="0"/>
                                          </p:val>
                                        </p:tav>
                                        <p:tav tm="100000">
                                          <p:val>
                                            <p:strVal val="#ppt_h"/>
                                          </p:val>
                                        </p:tav>
                                      </p:tavLst>
                                    </p:anim>
                                    <p:animEffect transition="in" filter="fade">
                                      <p:cBhvr>
                                        <p:cTn id="18" dur="500"/>
                                        <p:tgtEl>
                                          <p:spTgt spid="55"/>
                                        </p:tgtEl>
                                      </p:cBhvr>
                                    </p:animEffect>
                                  </p:childTnLst>
                                </p:cTn>
                              </p:par>
                              <p:par>
                                <p:cTn id="19" presetID="12" presetClass="entr" presetSubtype="2"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anim calcmode="lin" valueType="num">
                                      <p:cBhvr additive="base">
                                        <p:cTn id="21" dur="500"/>
                                        <p:tgtEl>
                                          <p:spTgt spid="43"/>
                                        </p:tgtEl>
                                        <p:attrNameLst>
                                          <p:attrName>ppt_x</p:attrName>
                                        </p:attrNameLst>
                                      </p:cBhvr>
                                      <p:tavLst>
                                        <p:tav tm="0">
                                          <p:val>
                                            <p:strVal val="#ppt_x+#ppt_w*1.125000"/>
                                          </p:val>
                                        </p:tav>
                                        <p:tav tm="100000">
                                          <p:val>
                                            <p:strVal val="#ppt_x"/>
                                          </p:val>
                                        </p:tav>
                                      </p:tavLst>
                                    </p:anim>
                                    <p:animEffect transition="in" filter="wipe(left)">
                                      <p:cBhvr>
                                        <p:cTn id="2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4" grpId="1"/>
      <p:bldP spid="4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17409"/>
          <p:cNvSpPr txBox="1"/>
          <p:nvPr/>
        </p:nvSpPr>
        <p:spPr>
          <a:xfrm>
            <a:off x="761358" y="1033581"/>
            <a:ext cx="8229600" cy="639762"/>
          </a:xfrm>
          <a:prstGeom prst="rect">
            <a:avLst/>
          </a:prstGeom>
        </p:spPr>
        <p:txBody>
          <a:bodyPr vert="horz" wrap="square" lIns="91440" tIns="45720" rIns="91440" bIns="45720" rtlCol="0" anchor="ctr" anchorCtr="0">
            <a:noAutofit/>
          </a:bodyPr>
          <a:lstStyle>
            <a:lvl1pPr algn="l" defTabSz="914400" rtl="0" eaLnBrk="1" fontAlgn="auto" latinLnBrk="0" hangingPunct="1">
              <a:lnSpc>
                <a:spcPct val="150000"/>
              </a:lnSpc>
              <a:spcBef>
                <a:spcPct val="0"/>
              </a:spcBef>
              <a:buNone/>
              <a:defRPr sz="2400" b="1" u="none" strike="noStrike" kern="1200" cap="none" spc="300" normalizeH="0" baseline="0">
                <a:solidFill>
                  <a:schemeClr val="tx1"/>
                </a:solidFill>
                <a:uFillTx/>
                <a:latin typeface="微软雅黑" panose="020B0503020204020204" pitchFamily="34" charset="-122"/>
                <a:ea typeface="微软雅黑" panose="020B0503020204020204" pitchFamily="34" charset="-122"/>
                <a:cs typeface="+mj-cs"/>
              </a:defRPr>
            </a:lvl1pPr>
          </a:lstStyle>
          <a:p>
            <a:endParaRPr lang="zh-CN" altLang="en-US" sz="3200" dirty="0">
              <a:solidFill>
                <a:schemeClr val="bg1">
                  <a:lumMod val="50000"/>
                </a:schemeClr>
              </a:solidFill>
              <a:cs typeface="微软雅黑" panose="020B0503020204020204" pitchFamily="34" charset="-122"/>
            </a:endParaRPr>
          </a:p>
        </p:txBody>
      </p:sp>
      <p:grpSp>
        <p:nvGrpSpPr>
          <p:cNvPr id="27" name="组合 7"/>
          <p:cNvGrpSpPr/>
          <p:nvPr/>
        </p:nvGrpSpPr>
        <p:grpSpPr>
          <a:xfrm>
            <a:off x="108557" y="337632"/>
            <a:ext cx="3079750" cy="422275"/>
            <a:chOff x="198764" y="258545"/>
            <a:chExt cx="4105382" cy="563491"/>
          </a:xfrm>
        </p:grpSpPr>
        <p:grpSp>
          <p:nvGrpSpPr>
            <p:cNvPr id="28" name="组合 5"/>
            <p:cNvGrpSpPr/>
            <p:nvPr/>
          </p:nvGrpSpPr>
          <p:grpSpPr>
            <a:xfrm>
              <a:off x="198764" y="258545"/>
              <a:ext cx="700083" cy="563491"/>
              <a:chOff x="5075564" y="2933562"/>
              <a:chExt cx="2860947" cy="2302753"/>
            </a:xfrm>
          </p:grpSpPr>
          <p:sp>
            <p:nvSpPr>
              <p:cNvPr id="30" name="等腰三角形 29"/>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1" name="等腰三角形 30"/>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9"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2" name="文本框 31"/>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4.1 </a:t>
            </a:r>
            <a:r>
              <a:rPr lang="zh-CN" altLang="en-US" sz="2400" b="1" dirty="0">
                <a:latin typeface="微软雅黑" panose="020B0503020204020204" pitchFamily="34" charset="-122"/>
                <a:ea typeface="微软雅黑" panose="020B0503020204020204" pitchFamily="34" charset="-122"/>
              </a:rPr>
              <a:t>软件需求规格说明</a:t>
            </a:r>
            <a:endParaRPr lang="zh-CN" altLang="en-US" sz="2400" dirty="0"/>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9" name="内容占位符 2"/>
          <p:cNvSpPr>
            <a:spLocks noGrp="1"/>
          </p:cNvSpPr>
          <p:nvPr/>
        </p:nvSpPr>
        <p:spPr>
          <a:xfrm>
            <a:off x="1477818" y="1568024"/>
            <a:ext cx="9236363" cy="4495433"/>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fontAlgn="base">
              <a:lnSpc>
                <a:spcPct val="150000"/>
              </a:lnSpc>
              <a:spcAft>
                <a:spcPct val="0"/>
              </a:spcAft>
              <a:buClrTx/>
              <a:buSzTx/>
              <a:buFontTx/>
              <a:buNone/>
              <a:defRPr/>
            </a:pPr>
            <a:r>
              <a:rPr lang="zh-CN" altLang="en-US" sz="2400" b="1" spc="0" dirty="0">
                <a:ln>
                  <a:noFill/>
                </a:ln>
                <a:solidFill>
                  <a:schemeClr val="tx1"/>
                </a:solidFill>
                <a:effectLst/>
                <a:uLnTx/>
                <a:latin typeface="宋体" panose="02010600030101010101" pitchFamily="2" charset="-122"/>
                <a:ea typeface="宋体" panose="02010600030101010101" pitchFamily="2" charset="-122"/>
                <a:cs typeface="宋体" panose="02010600030101010101" pitchFamily="2" charset="-122"/>
                <a:sym typeface="+mn-ea"/>
              </a:rPr>
              <a:t>    在实现一个需求集合之前，必须解决所有的</a:t>
            </a:r>
            <a:r>
              <a:rPr lang="en-US" altLang="zh-CN" sz="2400" b="1" spc="0" dirty="0">
                <a:ln>
                  <a:noFill/>
                </a:ln>
                <a:solidFill>
                  <a:schemeClr val="tx1"/>
                </a:solidFill>
                <a:effectLst/>
                <a:uLnTx/>
                <a:latin typeface="宋体" panose="02010600030101010101" pitchFamily="2" charset="-122"/>
                <a:ea typeface="宋体" panose="02010600030101010101" pitchFamily="2" charset="-122"/>
                <a:cs typeface="宋体" panose="02010600030101010101" pitchFamily="2" charset="-122"/>
                <a:sym typeface="+mn-ea"/>
              </a:rPr>
              <a:t>TBD</a:t>
            </a:r>
            <a:r>
              <a:rPr lang="zh-CN" altLang="en-US" sz="2400" b="1" spc="0" dirty="0">
                <a:ln>
                  <a:noFill/>
                </a:ln>
                <a:solidFill>
                  <a:schemeClr val="tx1"/>
                </a:solidFill>
                <a:effectLst/>
                <a:uLnTx/>
                <a:latin typeface="宋体" panose="02010600030101010101" pitchFamily="2" charset="-122"/>
                <a:ea typeface="宋体" panose="02010600030101010101" pitchFamily="2" charset="-122"/>
                <a:cs typeface="宋体" panose="02010600030101010101" pitchFamily="2" charset="-122"/>
                <a:sym typeface="+mn-ea"/>
              </a:rPr>
              <a:t>问题，因为任何遗留下来的不确定问题将会增加出错的风险和需求返工。</a:t>
            </a:r>
            <a:endParaRPr kumimoji="0" lang="zh-CN" altLang="en-US" sz="24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indent="0" fontAlgn="base">
              <a:lnSpc>
                <a:spcPct val="150000"/>
              </a:lnSpc>
              <a:spcAft>
                <a:spcPct val="0"/>
              </a:spcAft>
              <a:buFont typeface="Wingdings" panose="05000000000000000000" pitchFamily="2" charset="2"/>
              <a:buChar char="l"/>
              <a:defRPr/>
            </a:pPr>
            <a:r>
              <a:rPr lang="zh-CN" altLang="en-US" sz="2400" b="1" spc="0" dirty="0">
                <a:ln>
                  <a:noFill/>
                </a:ln>
                <a:solidFill>
                  <a:schemeClr val="tx1"/>
                </a:solidFill>
                <a:effectLst/>
                <a:uLnTx/>
                <a:latin typeface="宋体" panose="02010600030101010101" pitchFamily="2" charset="-122"/>
                <a:ea typeface="宋体" panose="02010600030101010101" pitchFamily="2" charset="-122"/>
                <a:cs typeface="宋体" panose="02010600030101010101" pitchFamily="2" charset="-122"/>
                <a:sym typeface="+mn-ea"/>
              </a:rPr>
              <a:t>当开发人员遇到一个</a:t>
            </a:r>
            <a:r>
              <a:rPr lang="en-US" altLang="zh-CN" sz="2400" b="1" spc="0" dirty="0">
                <a:ln>
                  <a:noFill/>
                </a:ln>
                <a:solidFill>
                  <a:schemeClr val="tx1"/>
                </a:solidFill>
                <a:effectLst/>
                <a:uLnTx/>
                <a:latin typeface="宋体" panose="02010600030101010101" pitchFamily="2" charset="-122"/>
                <a:ea typeface="宋体" panose="02010600030101010101" pitchFamily="2" charset="-122"/>
                <a:cs typeface="宋体" panose="02010600030101010101" pitchFamily="2" charset="-122"/>
                <a:sym typeface="+mn-ea"/>
              </a:rPr>
              <a:t>TBD</a:t>
            </a:r>
            <a:r>
              <a:rPr lang="zh-CN" altLang="en-US" sz="2400" b="1" spc="0" dirty="0">
                <a:ln>
                  <a:noFill/>
                </a:ln>
                <a:solidFill>
                  <a:schemeClr val="tx1"/>
                </a:solidFill>
                <a:effectLst/>
                <a:uLnTx/>
                <a:latin typeface="宋体" panose="02010600030101010101" pitchFamily="2" charset="-122"/>
                <a:ea typeface="宋体" panose="02010600030101010101" pitchFamily="2" charset="-122"/>
                <a:cs typeface="宋体" panose="02010600030101010101" pitchFamily="2" charset="-122"/>
                <a:sym typeface="+mn-ea"/>
              </a:rPr>
              <a:t>问题或其它模糊之处时，他可能并不会让该需求的最初编写者来解决问题。多半是开发者对它进行猜测，但并不总是正确的。</a:t>
            </a:r>
            <a:endParaRPr kumimoji="0" lang="zh-CN" altLang="en-US" sz="24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indent="0" fontAlgn="base">
              <a:lnSpc>
                <a:spcPct val="150000"/>
              </a:lnSpc>
              <a:spcAft>
                <a:spcPct val="0"/>
              </a:spcAft>
              <a:buFont typeface="Wingdings" panose="05000000000000000000" pitchFamily="2" charset="2"/>
              <a:buChar char="l"/>
              <a:defRPr/>
            </a:pPr>
            <a:r>
              <a:rPr lang="zh-CN" altLang="en-US" sz="2400" b="1" spc="0" dirty="0">
                <a:ln>
                  <a:noFill/>
                </a:ln>
                <a:solidFill>
                  <a:schemeClr val="tx1"/>
                </a:solidFill>
                <a:effectLst/>
                <a:uLnTx/>
                <a:latin typeface="宋体" panose="02010600030101010101" pitchFamily="2" charset="-122"/>
                <a:ea typeface="宋体" panose="02010600030101010101" pitchFamily="2" charset="-122"/>
                <a:cs typeface="宋体" panose="02010600030101010101" pitchFamily="2" charset="-122"/>
                <a:sym typeface="+mn-ea"/>
              </a:rPr>
              <a:t>如果有</a:t>
            </a:r>
            <a:r>
              <a:rPr lang="en-US" altLang="zh-CN" sz="2400" b="1" spc="0" dirty="0">
                <a:ln>
                  <a:noFill/>
                </a:ln>
                <a:solidFill>
                  <a:schemeClr val="tx1"/>
                </a:solidFill>
                <a:effectLst/>
                <a:uLnTx/>
                <a:latin typeface="宋体" panose="02010600030101010101" pitchFamily="2" charset="-122"/>
                <a:ea typeface="宋体" panose="02010600030101010101" pitchFamily="2" charset="-122"/>
                <a:cs typeface="宋体" panose="02010600030101010101" pitchFamily="2" charset="-122"/>
                <a:sym typeface="+mn-ea"/>
              </a:rPr>
              <a:t>TBD</a:t>
            </a:r>
            <a:r>
              <a:rPr lang="zh-CN" altLang="en-US" sz="2400" b="1" spc="0" dirty="0">
                <a:ln>
                  <a:noFill/>
                </a:ln>
                <a:solidFill>
                  <a:schemeClr val="tx1"/>
                </a:solidFill>
                <a:effectLst/>
                <a:uLnTx/>
                <a:latin typeface="宋体" panose="02010600030101010101" pitchFamily="2" charset="-122"/>
                <a:ea typeface="宋体" panose="02010600030101010101" pitchFamily="2" charset="-122"/>
                <a:cs typeface="宋体" panose="02010600030101010101" pitchFamily="2" charset="-122"/>
                <a:sym typeface="+mn-ea"/>
              </a:rPr>
              <a:t>问题尚未解决，而又必须继续进行开发工作，那么尽可能推迟实现这些需求，或者采取开放性设计原则，以便这些需求确定后能够很容易的修改产品的相应部分。</a:t>
            </a:r>
            <a:endParaRPr kumimoji="0" lang="zh-CN" altLang="en-US" sz="24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a:lnSpc>
                <a:spcPct val="140000"/>
              </a:lnSpc>
            </a:pPr>
            <a:endParaRPr lang="zh-CN" altLang="en-US" sz="2400" b="1" dirty="0">
              <a:latin typeface="宋体" panose="02010600030101010101" pitchFamily="2" charset="-122"/>
              <a:ea typeface="宋体" panose="02010600030101010101" pitchFamily="2" charset="-122"/>
              <a:cs typeface="宋体" panose="02010600030101010101" pitchFamily="2" charset="-122"/>
            </a:endParaRPr>
          </a:p>
        </p:txBody>
      </p:sp>
      <p:sp>
        <p:nvSpPr>
          <p:cNvPr id="43" name="文本框 67"/>
          <p:cNvSpPr>
            <a:spLocks noChangeArrowheads="1"/>
          </p:cNvSpPr>
          <p:nvPr/>
        </p:nvSpPr>
        <p:spPr bwMode="auto">
          <a:xfrm>
            <a:off x="701040" y="992505"/>
            <a:ext cx="954405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r>
              <a:rPr lang="en-US" altLang="zh-CN"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4.1.2  </a:t>
            </a:r>
            <a:r>
              <a:rPr lang="zh-CN" altLang="en-US"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处理不完整性</a:t>
            </a:r>
            <a:endParaRPr lang="zh-CN" altLang="en-US"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nodePh="1">
                                  <p:stCondLst>
                                    <p:cond delay="0"/>
                                  </p:stCondLst>
                                  <p:endCondLst>
                                    <p:cond evt="begin" delay="0">
                                      <p:tn val="5"/>
                                    </p:cond>
                                  </p:end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2" presetClass="entr" presetSubtype="8" fill="hold" grpId="0" nodeType="after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p:tgtEl>
                                          <p:spTgt spid="32"/>
                                        </p:tgtEl>
                                        <p:attrNameLst>
                                          <p:attrName>ppt_x</p:attrName>
                                        </p:attrNameLst>
                                      </p:cBhvr>
                                      <p:tavLst>
                                        <p:tav tm="0">
                                          <p:val>
                                            <p:strVal val="#ppt_x-#ppt_w*1.125000"/>
                                          </p:val>
                                        </p:tav>
                                        <p:tav tm="100000">
                                          <p:val>
                                            <p:strVal val="#ppt_x"/>
                                          </p:val>
                                        </p:tav>
                                      </p:tavLst>
                                    </p:anim>
                                    <p:animEffect transition="in" filter="wipe(right)">
                                      <p:cBhvr>
                                        <p:cTn id="17" dur="500"/>
                                        <p:tgtEl>
                                          <p:spTgt spid="32"/>
                                        </p:tgtEl>
                                      </p:cBhvr>
                                    </p:animEffect>
                                  </p:childTnLst>
                                </p:cTn>
                              </p:par>
                              <p:par>
                                <p:cTn id="18" presetID="53" presetClass="entr" presetSubtype="16" fill="hold" nodeType="withEffect">
                                  <p:stCondLst>
                                    <p:cond delay="0"/>
                                  </p:stCondLst>
                                  <p:childTnLst>
                                    <p:set>
                                      <p:cBhvr>
                                        <p:cTn id="19" dur="1" fill="hold">
                                          <p:stCondLst>
                                            <p:cond delay="0"/>
                                          </p:stCondLst>
                                        </p:cTn>
                                        <p:tgtEl>
                                          <p:spTgt spid="55"/>
                                        </p:tgtEl>
                                        <p:attrNameLst>
                                          <p:attrName>style.visibility</p:attrName>
                                        </p:attrNameLst>
                                      </p:cBhvr>
                                      <p:to>
                                        <p:strVal val="visible"/>
                                      </p:to>
                                    </p:set>
                                    <p:anim calcmode="lin" valueType="num">
                                      <p:cBhvr>
                                        <p:cTn id="20" dur="500" fill="hold"/>
                                        <p:tgtEl>
                                          <p:spTgt spid="55"/>
                                        </p:tgtEl>
                                        <p:attrNameLst>
                                          <p:attrName>ppt_w</p:attrName>
                                        </p:attrNameLst>
                                      </p:cBhvr>
                                      <p:tavLst>
                                        <p:tav tm="0">
                                          <p:val>
                                            <p:fltVal val="0"/>
                                          </p:val>
                                        </p:tav>
                                        <p:tav tm="100000">
                                          <p:val>
                                            <p:strVal val="#ppt_w"/>
                                          </p:val>
                                        </p:tav>
                                      </p:tavLst>
                                    </p:anim>
                                    <p:anim calcmode="lin" valueType="num">
                                      <p:cBhvr>
                                        <p:cTn id="21" dur="500" fill="hold"/>
                                        <p:tgtEl>
                                          <p:spTgt spid="55"/>
                                        </p:tgtEl>
                                        <p:attrNameLst>
                                          <p:attrName>ppt_h</p:attrName>
                                        </p:attrNameLst>
                                      </p:cBhvr>
                                      <p:tavLst>
                                        <p:tav tm="0">
                                          <p:val>
                                            <p:fltVal val="0"/>
                                          </p:val>
                                        </p:tav>
                                        <p:tav tm="100000">
                                          <p:val>
                                            <p:strVal val="#ppt_h"/>
                                          </p:val>
                                        </p:tav>
                                      </p:tavLst>
                                    </p:anim>
                                    <p:animEffect transition="in" filter="fade">
                                      <p:cBhvr>
                                        <p:cTn id="22" dur="500"/>
                                        <p:tgtEl>
                                          <p:spTgt spid="55"/>
                                        </p:tgtEl>
                                      </p:cBhvr>
                                    </p:animEffect>
                                  </p:childTnLst>
                                </p:cTn>
                              </p:par>
                              <p:par>
                                <p:cTn id="23" presetID="12" presetClass="entr" presetSubtype="2"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p:tgtEl>
                                          <p:spTgt spid="43"/>
                                        </p:tgtEl>
                                        <p:attrNameLst>
                                          <p:attrName>ppt_x</p:attrName>
                                        </p:attrNameLst>
                                      </p:cBhvr>
                                      <p:tavLst>
                                        <p:tav tm="0">
                                          <p:val>
                                            <p:strVal val="#ppt_x+#ppt_w*1.125000"/>
                                          </p:val>
                                        </p:tav>
                                        <p:tav tm="100000">
                                          <p:val>
                                            <p:strVal val="#ppt_x"/>
                                          </p:val>
                                        </p:tav>
                                      </p:tavLst>
                                    </p:anim>
                                    <p:animEffect transition="in" filter="wipe(left)">
                                      <p:cBhvr>
                                        <p:cTn id="2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2" grpId="0"/>
      <p:bldP spid="32" grpId="1"/>
      <p:bldP spid="4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1463040" y="4123781"/>
            <a:ext cx="9030789" cy="2102462"/>
          </a:xfrm>
          <a:prstGeom prst="roundRect">
            <a:avLst/>
          </a:prstGeom>
          <a:solidFill>
            <a:schemeClr val="bg1">
              <a:lumMod val="8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265" marR="0" lvl="0" indent="0" algn="l" defTabSz="914400" rtl="0" fontAlgn="base">
              <a:lnSpc>
                <a:spcPct val="150000"/>
              </a:lnSpc>
              <a:spcBef>
                <a:spcPts val="0"/>
              </a:spcBef>
              <a:spcAft>
                <a:spcPct val="0"/>
              </a:spcAft>
              <a:buClrTx/>
              <a:buSzTx/>
              <a:buNone/>
              <a:defRPr/>
            </a:pPr>
            <a:r>
              <a:rPr kumimoji="0" lang="zh-CN" altLang="en-US" sz="2200" b="1" i="0" u="none" strike="noStrike" kern="1200" cap="none" spc="0" normalizeH="0" baseline="0" noProof="1">
                <a:ln>
                  <a:noFill/>
                </a:ln>
                <a:solidFill>
                  <a:srgbClr val="C00000"/>
                </a:solidFill>
                <a:effectLst/>
                <a:uLnTx/>
                <a:uFillTx/>
                <a:latin typeface="宋体" panose="02010600030101010101" pitchFamily="2" charset="-122"/>
                <a:ea typeface="宋体" panose="02010600030101010101" pitchFamily="2" charset="-122"/>
                <a:cs typeface="宋体" panose="02010600030101010101" pitchFamily="2" charset="-122"/>
              </a:rPr>
              <a:t>（</a:t>
            </a:r>
            <a:r>
              <a:rPr kumimoji="0" lang="en-US" altLang="zh-CN" sz="2200" b="1" i="0" u="none" strike="noStrike" kern="1200" cap="none" spc="0" normalizeH="0" baseline="0" noProof="1">
                <a:ln>
                  <a:noFill/>
                </a:ln>
                <a:solidFill>
                  <a:srgbClr val="C00000"/>
                </a:solidFill>
                <a:effectLst/>
                <a:uLnTx/>
                <a:uFillTx/>
                <a:latin typeface="宋体" panose="02010600030101010101" pitchFamily="2" charset="-122"/>
                <a:ea typeface="宋体" panose="02010600030101010101" pitchFamily="2" charset="-122"/>
                <a:cs typeface="宋体" panose="02010600030101010101" pitchFamily="2" charset="-122"/>
              </a:rPr>
              <a:t>2</a:t>
            </a:r>
            <a:r>
              <a:rPr kumimoji="0" lang="zh-CN" altLang="en-US" sz="2200" b="1" i="0" u="none" strike="noStrike" kern="1200" cap="none" spc="0" normalizeH="0" baseline="0" noProof="1">
                <a:ln>
                  <a:noFill/>
                </a:ln>
                <a:solidFill>
                  <a:srgbClr val="C00000"/>
                </a:solidFill>
                <a:effectLst/>
                <a:uLnTx/>
                <a:uFillTx/>
                <a:latin typeface="宋体" panose="02010600030101010101" pitchFamily="2" charset="-122"/>
                <a:ea typeface="宋体" panose="02010600030101010101" pitchFamily="2" charset="-122"/>
                <a:cs typeface="宋体" panose="02010600030101010101" pitchFamily="2" charset="-122"/>
              </a:rPr>
              <a:t>）用户界面的布局不能替代用户需求和功能需求。</a:t>
            </a:r>
            <a:r>
              <a:rPr kumimoji="0" lang="zh-CN" altLang="en-US" sz="22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不要指望开发人员可以从屏幕中推断出潜在的功能和数据关系。把用户界面的设计加入软件需求规格说明还意味着开发人员在更改一个用户界面的元素时必须相应更改需求的过程。 </a:t>
            </a:r>
            <a:endParaRPr kumimoji="0" lang="zh-CN" altLang="en-US" sz="22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5" name="矩形: 圆角 4"/>
          <p:cNvSpPr/>
          <p:nvPr/>
        </p:nvSpPr>
        <p:spPr>
          <a:xfrm>
            <a:off x="1432559" y="1990770"/>
            <a:ext cx="9091749" cy="2045019"/>
          </a:xfrm>
          <a:prstGeom prst="roundRect">
            <a:avLst/>
          </a:prstGeom>
          <a:solidFill>
            <a:schemeClr val="bg1">
              <a:lumMod val="8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265" marR="0" lvl="0" indent="0" defTabSz="914400" rtl="0" fontAlgn="base">
              <a:lnSpc>
                <a:spcPct val="150000"/>
              </a:lnSpc>
              <a:spcBef>
                <a:spcPts val="0"/>
              </a:spcBef>
              <a:spcAft>
                <a:spcPct val="0"/>
              </a:spcAft>
              <a:buClrTx/>
              <a:buSzTx/>
              <a:buNone/>
              <a:defRPr/>
            </a:pPr>
            <a:r>
              <a:rPr lang="zh-CN" altLang="en-US" sz="2200" b="1" spc="0" noProof="1">
                <a:solidFill>
                  <a:srgbClr val="C00000"/>
                </a:solidFill>
                <a:latin typeface="宋体" panose="02010600030101010101" pitchFamily="2" charset="-122"/>
                <a:ea typeface="宋体" panose="02010600030101010101" pitchFamily="2" charset="-122"/>
                <a:cs typeface="宋体" panose="02010600030101010101" pitchFamily="2" charset="-122"/>
              </a:rPr>
              <a:t>（</a:t>
            </a:r>
            <a:r>
              <a:rPr lang="en-US" altLang="zh-CN" sz="2200" b="1" spc="0" noProof="1">
                <a:solidFill>
                  <a:srgbClr val="C00000"/>
                </a:solidFill>
                <a:latin typeface="宋体" panose="02010600030101010101" pitchFamily="2" charset="-122"/>
                <a:ea typeface="宋体" panose="02010600030101010101" pitchFamily="2" charset="-122"/>
                <a:cs typeface="宋体" panose="02010600030101010101" pitchFamily="2" charset="-122"/>
              </a:rPr>
              <a:t>1</a:t>
            </a:r>
            <a:r>
              <a:rPr lang="zh-CN" altLang="en-US" sz="2200" b="1" spc="0" noProof="1">
                <a:solidFill>
                  <a:srgbClr val="C00000"/>
                </a:solidFill>
                <a:latin typeface="宋体" panose="02010600030101010101" pitchFamily="2" charset="-122"/>
                <a:ea typeface="宋体" panose="02010600030101010101" pitchFamily="2" charset="-122"/>
                <a:cs typeface="宋体" panose="02010600030101010101" pitchFamily="2" charset="-122"/>
              </a:rPr>
              <a:t>）</a:t>
            </a:r>
            <a:r>
              <a:rPr kumimoji="0" lang="zh-CN" altLang="en-US" sz="2200" b="1" i="0" u="none" strike="noStrike" kern="1200" cap="none" spc="0" normalizeH="0" baseline="0" noProof="1">
                <a:ln>
                  <a:noFill/>
                </a:ln>
                <a:solidFill>
                  <a:srgbClr val="C00000"/>
                </a:solidFill>
                <a:effectLst/>
                <a:uLnTx/>
                <a:uFillTx/>
                <a:latin typeface="宋体" panose="02010600030101010101" pitchFamily="2" charset="-122"/>
                <a:ea typeface="宋体" panose="02010600030101010101" pitchFamily="2" charset="-122"/>
                <a:cs typeface="宋体" panose="02010600030101010101" pitchFamily="2" charset="-122"/>
              </a:rPr>
              <a:t>屏幕图像和用户界面描述是解决方案</a:t>
            </a:r>
            <a:r>
              <a:rPr kumimoji="0" lang="en-US" altLang="zh-CN" sz="2200" b="1" i="0" u="none" strike="noStrike" kern="1200" cap="none" spc="0" normalizeH="0" baseline="0" noProof="1">
                <a:ln>
                  <a:noFill/>
                </a:ln>
                <a:solidFill>
                  <a:srgbClr val="C00000"/>
                </a:solidFill>
                <a:effectLst/>
                <a:uLnTx/>
                <a:uFillTx/>
                <a:latin typeface="宋体" panose="02010600030101010101" pitchFamily="2" charset="-122"/>
                <a:ea typeface="宋体" panose="02010600030101010101" pitchFamily="2" charset="-122"/>
                <a:cs typeface="宋体" panose="02010600030101010101" pitchFamily="2" charset="-122"/>
              </a:rPr>
              <a:t>(</a:t>
            </a:r>
            <a:r>
              <a:rPr kumimoji="0" lang="zh-CN" altLang="en-US" sz="2200" b="1" i="0" u="none" strike="noStrike" kern="1200" cap="none" spc="0" normalizeH="0" baseline="0" noProof="1">
                <a:ln>
                  <a:noFill/>
                </a:ln>
                <a:solidFill>
                  <a:srgbClr val="C00000"/>
                </a:solidFill>
                <a:effectLst/>
                <a:uLnTx/>
                <a:uFillTx/>
                <a:latin typeface="宋体" panose="02010600030101010101" pitchFamily="2" charset="-122"/>
                <a:ea typeface="宋体" panose="02010600030101010101" pitchFamily="2" charset="-122"/>
                <a:cs typeface="宋体" panose="02010600030101010101" pitchFamily="2" charset="-122"/>
              </a:rPr>
              <a:t>设计</a:t>
            </a:r>
            <a:r>
              <a:rPr kumimoji="0" lang="en-US" altLang="zh-CN" sz="2200" b="1" i="0" u="none" strike="noStrike" kern="1200" cap="none" spc="0" normalizeH="0" baseline="0" noProof="1">
                <a:ln>
                  <a:noFill/>
                </a:ln>
                <a:solidFill>
                  <a:srgbClr val="C00000"/>
                </a:solidFill>
                <a:effectLst/>
                <a:uLnTx/>
                <a:uFillTx/>
                <a:latin typeface="宋体" panose="02010600030101010101" pitchFamily="2" charset="-122"/>
                <a:ea typeface="宋体" panose="02010600030101010101" pitchFamily="2" charset="-122"/>
                <a:cs typeface="宋体" panose="02010600030101010101" pitchFamily="2" charset="-122"/>
              </a:rPr>
              <a:t>)</a:t>
            </a:r>
            <a:r>
              <a:rPr kumimoji="0" lang="zh-CN" altLang="en-US" sz="2200" b="1" i="0" u="none" strike="noStrike" kern="1200" cap="none" spc="0" normalizeH="0" baseline="0" noProof="1">
                <a:ln>
                  <a:noFill/>
                </a:ln>
                <a:solidFill>
                  <a:srgbClr val="C00000"/>
                </a:solidFill>
                <a:effectLst/>
                <a:uLnTx/>
                <a:uFillTx/>
                <a:latin typeface="宋体" panose="02010600030101010101" pitchFamily="2" charset="-122"/>
                <a:ea typeface="宋体" panose="02010600030101010101" pitchFamily="2" charset="-122"/>
                <a:cs typeface="宋体" panose="02010600030101010101" pitchFamily="2" charset="-122"/>
              </a:rPr>
              <a:t>，而不是需求。</a:t>
            </a:r>
            <a:r>
              <a:rPr kumimoji="0" lang="zh-CN" altLang="en-US" sz="22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如果在完成了用户界面的设计之后才能确定软件需求规格说明的基线，那么需求开发的过程将会花费很长的时间。这将会使那些只关心需求开发时间的经理、客户或开发人员失去耐心。</a:t>
            </a:r>
            <a:endParaRPr kumimoji="0" lang="zh-CN" altLang="en-US" sz="22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24578" name="文本占位符 29698"/>
          <p:cNvSpPr>
            <a:spLocks noGrp="1"/>
          </p:cNvSpPr>
          <p:nvPr>
            <p:ph idx="1"/>
          </p:nvPr>
        </p:nvSpPr>
        <p:spPr>
          <a:xfrm>
            <a:off x="1318805" y="1394219"/>
            <a:ext cx="9166860" cy="509101"/>
          </a:xfrm>
        </p:spPr>
        <p:txBody>
          <a:bodyPr vert="horz" wrap="square" lIns="91440" tIns="45720" rIns="91440" bIns="45720" numCol="1" anchor="t" anchorCtr="0" compatLnSpc="1">
            <a:noAutofit/>
          </a:bodyPr>
          <a:lstStyle/>
          <a:p>
            <a:pPr marL="0" indent="0" fontAlgn="base">
              <a:spcAft>
                <a:spcPct val="0"/>
              </a:spcAft>
              <a:buNone/>
              <a:defRPr/>
            </a:pPr>
            <a:r>
              <a:rPr kumimoji="0" lang="zh-CN" altLang="en-US" sz="24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消极方面：</a:t>
            </a:r>
            <a:endParaRPr kumimoji="0" lang="zh-CN" altLang="en-US" sz="24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grpSp>
        <p:nvGrpSpPr>
          <p:cNvPr id="29" name="组合 7"/>
          <p:cNvGrpSpPr/>
          <p:nvPr/>
        </p:nvGrpSpPr>
        <p:grpSpPr>
          <a:xfrm>
            <a:off x="108557" y="337632"/>
            <a:ext cx="3079750" cy="422275"/>
            <a:chOff x="198764" y="258545"/>
            <a:chExt cx="4105382" cy="563491"/>
          </a:xfrm>
        </p:grpSpPr>
        <p:grpSp>
          <p:nvGrpSpPr>
            <p:cNvPr id="30" name="组合 5"/>
            <p:cNvGrpSpPr/>
            <p:nvPr/>
          </p:nvGrpSpPr>
          <p:grpSpPr>
            <a:xfrm>
              <a:off x="198764" y="258545"/>
              <a:ext cx="700083" cy="563491"/>
              <a:chOff x="5075564" y="2933562"/>
              <a:chExt cx="2860947" cy="2302753"/>
            </a:xfrm>
          </p:grpSpPr>
          <p:sp>
            <p:nvSpPr>
              <p:cNvPr id="32" name="等腰三角形 3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3" name="等腰三角形 3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1"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4" name="文本框 33"/>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4.1 </a:t>
            </a:r>
            <a:r>
              <a:rPr lang="zh-CN" altLang="en-US" sz="2400" b="1" dirty="0">
                <a:latin typeface="微软雅黑" panose="020B0503020204020204" pitchFamily="34" charset="-122"/>
                <a:ea typeface="微软雅黑" panose="020B0503020204020204" pitchFamily="34" charset="-122"/>
              </a:rPr>
              <a:t>软件需求规格说明</a:t>
            </a:r>
            <a:endParaRPr lang="zh-CN" altLang="en-US" sz="2400" dirty="0"/>
          </a:p>
        </p:txBody>
      </p:sp>
      <p:sp>
        <p:nvSpPr>
          <p:cNvPr id="2" name="日期占位符 1"/>
          <p:cNvSpPr>
            <a:spLocks noGrp="1"/>
          </p:cNvSpPr>
          <p:nvPr>
            <p:ph type="dt" sz="half" idx="10"/>
          </p:nvPr>
        </p:nvSpPr>
        <p:spPr/>
        <p:txBody>
          <a:bodyPr/>
          <a:lstStyle/>
          <a:p>
            <a:fld id="{760FBDFE-C587-4B4C-A407-44438C67B59E}" type="datetime1">
              <a:rPr lang="zh-CN" altLang="en-US" smtClean="0"/>
            </a:fld>
            <a:endParaRPr lang="zh-CN" altLang="en-US"/>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43" name="文本框 67"/>
          <p:cNvSpPr>
            <a:spLocks noChangeArrowheads="1"/>
          </p:cNvSpPr>
          <p:nvPr/>
        </p:nvSpPr>
        <p:spPr bwMode="auto">
          <a:xfrm>
            <a:off x="701040" y="992505"/>
            <a:ext cx="954405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r>
              <a:rPr lang="en-US" altLang="zh-CN"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4.1.3  </a:t>
            </a:r>
            <a:r>
              <a:rPr lang="zh-CN" altLang="en-US"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用户界面和软件需求规格说明</a:t>
            </a:r>
            <a:endParaRPr kumimoji="0" lang="zh-CN" altLang="en-US" sz="2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1402080" y="3760903"/>
            <a:ext cx="9030789" cy="2520995"/>
          </a:xfrm>
          <a:prstGeom prst="roundRect">
            <a:avLst/>
          </a:prstGeom>
          <a:solidFill>
            <a:srgbClr val="5095D5"/>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265" marR="0" lvl="0" indent="0" algn="l" defTabSz="914400" rtl="0" fontAlgn="base">
              <a:lnSpc>
                <a:spcPct val="150000"/>
              </a:lnSpc>
              <a:spcBef>
                <a:spcPts val="0"/>
              </a:spcBef>
              <a:spcAft>
                <a:spcPct val="0"/>
              </a:spcAft>
              <a:buClrTx/>
              <a:buSzTx/>
              <a:buNone/>
              <a:defRPr/>
            </a:pPr>
            <a:r>
              <a:rPr kumimoji="0" lang="zh-CN" altLang="en-US" sz="2200" b="1"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a:t>
            </a:r>
            <a:r>
              <a:rPr kumimoji="0" lang="en-US" altLang="zh-CN" sz="2200" b="1"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2</a:t>
            </a:r>
            <a:r>
              <a:rPr kumimoji="0" lang="zh-CN" altLang="en-US" sz="2200" b="1"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）直观的用户界面更有助于项目计划的制定和预估。</a:t>
            </a:r>
            <a:r>
              <a:rPr kumimoji="0" lang="zh-CN" altLang="en-US" sz="220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根据以往类似开发活动的经验，计算出图形用户界面</a:t>
            </a:r>
            <a:r>
              <a:rPr kumimoji="0" lang="en-US" altLang="zh-CN" sz="220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(Graphical User Interface,GUl)</a:t>
            </a:r>
            <a:r>
              <a:rPr kumimoji="0" lang="zh-CN" altLang="en-US" sz="220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的元素数目或者计算与每个屏幕有关的功能点数目，可以进行项目规模的评估，据此可以进一步估计项目实现所需的总工作量。</a:t>
            </a:r>
            <a:endParaRPr kumimoji="0" lang="zh-CN" altLang="en-US" sz="220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5" name="矩形: 圆角 4"/>
          <p:cNvSpPr/>
          <p:nvPr/>
        </p:nvSpPr>
        <p:spPr>
          <a:xfrm>
            <a:off x="1402080" y="2122446"/>
            <a:ext cx="9091749" cy="1312817"/>
          </a:xfrm>
          <a:prstGeom prst="roundRect">
            <a:avLst/>
          </a:prstGeom>
          <a:solidFill>
            <a:srgbClr val="5197D7"/>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265" marR="0" lvl="0" indent="0" defTabSz="914400" rtl="0" fontAlgn="base">
              <a:lnSpc>
                <a:spcPct val="150000"/>
              </a:lnSpc>
              <a:spcBef>
                <a:spcPts val="0"/>
              </a:spcBef>
              <a:spcAft>
                <a:spcPct val="0"/>
              </a:spcAft>
              <a:buClrTx/>
              <a:buSzTx/>
              <a:buNone/>
              <a:defRPr/>
            </a:pPr>
            <a:r>
              <a:rPr lang="zh-CN" altLang="en-US" sz="2200" b="1" spc="0" noProof="1">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altLang="zh-CN" sz="2200" b="1" noProof="1">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altLang="en-US" sz="2200" b="1" spc="0" noProof="1">
                <a:solidFill>
                  <a:schemeClr val="bg1"/>
                </a:solidFill>
                <a:latin typeface="宋体" panose="02010600030101010101" pitchFamily="2" charset="-122"/>
                <a:ea typeface="宋体" panose="02010600030101010101" pitchFamily="2" charset="-122"/>
                <a:cs typeface="宋体" panose="02010600030101010101" pitchFamily="2" charset="-122"/>
              </a:rPr>
              <a:t>）对可能的用户界面（如，工作原型）进行研究会使需求无论是对用户，还是对开发人员都变得实实在在。</a:t>
            </a:r>
            <a:endParaRPr lang="zh-CN" altLang="en-US" sz="2200" b="1" spc="0" noProof="1">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24578" name="文本占位符 29698"/>
          <p:cNvSpPr>
            <a:spLocks noGrp="1"/>
          </p:cNvSpPr>
          <p:nvPr>
            <p:ph idx="1"/>
          </p:nvPr>
        </p:nvSpPr>
        <p:spPr>
          <a:xfrm>
            <a:off x="1318805" y="1394219"/>
            <a:ext cx="9166860" cy="509101"/>
          </a:xfrm>
        </p:spPr>
        <p:txBody>
          <a:bodyPr vert="horz" wrap="square" lIns="91440" tIns="45720" rIns="91440" bIns="45720" numCol="1" anchor="t" anchorCtr="0" compatLnSpc="1">
            <a:noAutofit/>
          </a:bodyPr>
          <a:lstStyle/>
          <a:p>
            <a:pPr marL="0" indent="0" fontAlgn="base">
              <a:spcAft>
                <a:spcPct val="0"/>
              </a:spcAft>
              <a:buNone/>
              <a:defRPr/>
            </a:pPr>
            <a:r>
              <a:rPr kumimoji="0" lang="zh-CN" altLang="en-US" sz="24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积极方面：</a:t>
            </a:r>
            <a:endParaRPr kumimoji="0" lang="zh-CN" altLang="en-US" sz="24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grpSp>
        <p:nvGrpSpPr>
          <p:cNvPr id="29" name="组合 7"/>
          <p:cNvGrpSpPr/>
          <p:nvPr/>
        </p:nvGrpSpPr>
        <p:grpSpPr>
          <a:xfrm>
            <a:off x="108557" y="337632"/>
            <a:ext cx="3079750" cy="422275"/>
            <a:chOff x="198764" y="258545"/>
            <a:chExt cx="4105382" cy="563491"/>
          </a:xfrm>
        </p:grpSpPr>
        <p:grpSp>
          <p:nvGrpSpPr>
            <p:cNvPr id="30" name="组合 5"/>
            <p:cNvGrpSpPr/>
            <p:nvPr/>
          </p:nvGrpSpPr>
          <p:grpSpPr>
            <a:xfrm>
              <a:off x="198764" y="258545"/>
              <a:ext cx="700083" cy="563491"/>
              <a:chOff x="5075564" y="2933562"/>
              <a:chExt cx="2860947" cy="2302753"/>
            </a:xfrm>
          </p:grpSpPr>
          <p:sp>
            <p:nvSpPr>
              <p:cNvPr id="32" name="等腰三角形 3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3" name="等腰三角形 3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1"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4" name="文本框 33"/>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4.1 </a:t>
            </a:r>
            <a:r>
              <a:rPr lang="zh-CN" altLang="en-US" sz="2400" b="1" dirty="0">
                <a:latin typeface="微软雅黑" panose="020B0503020204020204" pitchFamily="34" charset="-122"/>
                <a:ea typeface="微软雅黑" panose="020B0503020204020204" pitchFamily="34" charset="-122"/>
              </a:rPr>
              <a:t>软件需求规格说明</a:t>
            </a:r>
            <a:endParaRPr lang="zh-CN" altLang="en-US" sz="2400" dirty="0"/>
          </a:p>
        </p:txBody>
      </p:sp>
      <p:sp>
        <p:nvSpPr>
          <p:cNvPr id="2" name="日期占位符 1"/>
          <p:cNvSpPr>
            <a:spLocks noGrp="1"/>
          </p:cNvSpPr>
          <p:nvPr>
            <p:ph type="dt" sz="half" idx="10"/>
          </p:nvPr>
        </p:nvSpPr>
        <p:spPr/>
        <p:txBody>
          <a:bodyPr/>
          <a:lstStyle/>
          <a:p>
            <a:fld id="{760FBDFE-C587-4B4C-A407-44438C67B59E}" type="datetime1">
              <a:rPr lang="zh-CN" altLang="en-US" smtClean="0"/>
            </a:fld>
            <a:endParaRPr lang="zh-CN" altLang="en-US"/>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43" name="文本框 67"/>
          <p:cNvSpPr>
            <a:spLocks noChangeArrowheads="1"/>
          </p:cNvSpPr>
          <p:nvPr/>
        </p:nvSpPr>
        <p:spPr bwMode="auto">
          <a:xfrm>
            <a:off x="701040" y="992505"/>
            <a:ext cx="954405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r>
              <a:rPr lang="en-US" altLang="zh-CN"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4.1.3  </a:t>
            </a:r>
            <a:r>
              <a:rPr lang="zh-CN" altLang="en-US"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用户界面和软件需求规格说明</a:t>
            </a:r>
            <a:endParaRPr kumimoji="0" lang="zh-CN" altLang="en-US" sz="2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anim calcmode="lin" valueType="num">
                                      <p:cBhvr additive="base">
                                        <p:cTn id="7" dur="500"/>
                                        <p:tgtEl>
                                          <p:spTgt spid="24578">
                                            <p:txEl>
                                              <p:pRg st="0" end="0"/>
                                            </p:txEl>
                                          </p:spTgt>
                                        </p:tgtEl>
                                        <p:attrNameLst>
                                          <p:attrName>ppt_x</p:attrName>
                                        </p:attrNameLst>
                                      </p:cBhvr>
                                      <p:tavLst>
                                        <p:tav tm="0">
                                          <p:val>
                                            <p:strVal val="#ppt_x+#ppt_w*1.125000"/>
                                          </p:val>
                                        </p:tav>
                                        <p:tav tm="100000">
                                          <p:val>
                                            <p:strVal val="#ppt_x"/>
                                          </p:val>
                                        </p:tav>
                                      </p:tavLst>
                                    </p:anim>
                                    <p:animEffect transition="in" filter="wipe(left)">
                                      <p:cBhvr>
                                        <p:cTn id="8" dur="500"/>
                                        <p:tgtEl>
                                          <p:spTgt spid="245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p:bldP spid="24578" grpId="1" build="p"/>
      <p:bldP spid="34"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dirty="0"/>
          </a:p>
        </p:txBody>
      </p:sp>
      <p:sp>
        <p:nvSpPr>
          <p:cNvPr id="11" name="灯片编号占位符 10"/>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graphicFrame>
        <p:nvGraphicFramePr>
          <p:cNvPr id="6" name="图示 5"/>
          <p:cNvGraphicFramePr/>
          <p:nvPr/>
        </p:nvGraphicFramePr>
        <p:xfrm>
          <a:off x="2447636" y="109967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等腰三角形 6"/>
          <p:cNvSpPr/>
          <p:nvPr/>
        </p:nvSpPr>
        <p:spPr>
          <a:xfrm rot="10800000">
            <a:off x="108585" y="337820"/>
            <a:ext cx="490220" cy="422275"/>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8" name="文本框 6"/>
          <p:cNvSpPr txBox="1"/>
          <p:nvPr/>
        </p:nvSpPr>
        <p:spPr>
          <a:xfrm>
            <a:off x="701039" y="368935"/>
            <a:ext cx="5394961" cy="646331"/>
          </a:xfrm>
          <a:prstGeom prst="rect">
            <a:avLst/>
          </a:prstGeom>
          <a:noFill/>
          <a:ln w="9525">
            <a:noFill/>
            <a:miter/>
          </a:ln>
        </p:spPr>
        <p:txBody>
          <a:bodyPr wrap="square">
            <a:spAutoFit/>
          </a:bodyPr>
          <a:lstStyle/>
          <a:p>
            <a:pPr fontAlgn="base">
              <a:spcBef>
                <a:spcPct val="0"/>
              </a:spcBef>
              <a:spcAft>
                <a:spcPct val="0"/>
              </a:spcAft>
            </a:pPr>
            <a:r>
              <a:rPr lang="zh-CN" altLang="en-US" sz="3600" b="1" dirty="0">
                <a:solidFill>
                  <a:srgbClr val="000000"/>
                </a:solidFill>
                <a:latin typeface="微软雅黑" panose="020B0503020204020204" pitchFamily="34" charset="-122"/>
                <a:ea typeface="微软雅黑" panose="020B0503020204020204" pitchFamily="34" charset="-122"/>
              </a:rPr>
              <a:t>编写需求规格说明提纲</a:t>
            </a:r>
            <a:endParaRPr lang="zh-CN" altLang="en-US" sz="3600" b="1"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7"/>
          <p:cNvGrpSpPr/>
          <p:nvPr/>
        </p:nvGrpSpPr>
        <p:grpSpPr>
          <a:xfrm>
            <a:off x="108557" y="337632"/>
            <a:ext cx="3079750" cy="422275"/>
            <a:chOff x="198764" y="258545"/>
            <a:chExt cx="4105382" cy="563491"/>
          </a:xfrm>
        </p:grpSpPr>
        <p:grpSp>
          <p:nvGrpSpPr>
            <p:cNvPr id="32" name="组合 5"/>
            <p:cNvGrpSpPr/>
            <p:nvPr/>
          </p:nvGrpSpPr>
          <p:grpSpPr>
            <a:xfrm>
              <a:off x="198764" y="258545"/>
              <a:ext cx="700083" cy="563491"/>
              <a:chOff x="5075564" y="2933562"/>
              <a:chExt cx="2860947" cy="2302753"/>
            </a:xfrm>
          </p:grpSpPr>
          <p:sp>
            <p:nvSpPr>
              <p:cNvPr id="34" name="等腰三角形 33"/>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5" name="等腰三角形 34"/>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3"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6" name="文本框 35"/>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4.2 </a:t>
            </a:r>
            <a:r>
              <a:rPr lang="zh-CN" altLang="en-US" sz="2400" b="1" dirty="0">
                <a:latin typeface="微软雅黑" panose="020B0503020204020204" pitchFamily="34" charset="-122"/>
                <a:ea typeface="微软雅黑" panose="020B0503020204020204" pitchFamily="34" charset="-122"/>
              </a:rPr>
              <a:t>软件需求规格说明模板</a:t>
            </a:r>
            <a:endParaRPr lang="zh-CN" altLang="en-US" sz="2400" dirty="0"/>
          </a:p>
        </p:txBody>
      </p:sp>
      <p:sp>
        <p:nvSpPr>
          <p:cNvPr id="2" name="日期占位符 1"/>
          <p:cNvSpPr>
            <a:spLocks noGrp="1"/>
          </p:cNvSpPr>
          <p:nvPr>
            <p:ph type="dt" sz="half" idx="10"/>
          </p:nvPr>
        </p:nvSpPr>
        <p:spPr/>
        <p:txBody>
          <a:bodyPr/>
          <a:lstStyle/>
          <a:p>
            <a:fld id="{760FBDFE-C587-4B4C-A407-44438C67B59E}" type="datetime1">
              <a:rPr lang="zh-CN" altLang="en-US" smtClean="0"/>
            </a:fld>
            <a:endParaRPr lang="zh-CN" altLang="en-US"/>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13" name="矩形: 圆角 12"/>
          <p:cNvSpPr/>
          <p:nvPr/>
        </p:nvSpPr>
        <p:spPr>
          <a:xfrm>
            <a:off x="1463040" y="3072694"/>
            <a:ext cx="9030789" cy="2025779"/>
          </a:xfrm>
          <a:prstGeom prst="roundRect">
            <a:avLst/>
          </a:prstGeom>
          <a:solidFill>
            <a:srgbClr val="5095D5"/>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265" marR="0" lvl="0" indent="0" algn="l" defTabSz="914400" rtl="0" fontAlgn="base">
              <a:lnSpc>
                <a:spcPct val="150000"/>
              </a:lnSpc>
              <a:spcBef>
                <a:spcPts val="0"/>
              </a:spcBef>
              <a:spcAft>
                <a:spcPct val="0"/>
              </a:spcAft>
              <a:buClrTx/>
              <a:buSzTx/>
              <a:buNone/>
              <a:defRPr/>
            </a:pPr>
            <a:r>
              <a:rPr kumimoji="0" lang="zh-CN" altLang="en-US" sz="220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a:t>
            </a:r>
            <a:r>
              <a:rPr lang="en-US" altLang="zh-CN" sz="2200" noProof="1">
                <a:solidFill>
                  <a:schemeClr val="bg1"/>
                </a:solidFill>
                <a:latin typeface="宋体" panose="02010600030101010101" pitchFamily="2" charset="-122"/>
                <a:ea typeface="宋体" panose="02010600030101010101" pitchFamily="2" charset="-122"/>
                <a:cs typeface="宋体" panose="02010600030101010101" pitchFamily="2" charset="-122"/>
              </a:rPr>
              <a:t>2</a:t>
            </a:r>
            <a:r>
              <a:rPr kumimoji="0" lang="zh-CN" altLang="en-US" sz="220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）许多组织都采用</a:t>
            </a:r>
            <a:r>
              <a:rPr kumimoji="0" lang="en-US" altLang="zh-CN" sz="220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IEEE</a:t>
            </a:r>
            <a:r>
              <a:rPr kumimoji="0" lang="zh-CN" altLang="en-US" sz="220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标准</a:t>
            </a:r>
            <a:r>
              <a:rPr kumimoji="0" lang="en-US" altLang="zh-CN" sz="220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830-1998</a:t>
            </a:r>
            <a:r>
              <a:rPr kumimoji="0" lang="zh-CN" altLang="en-US" sz="220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或</a:t>
            </a:r>
            <a:r>
              <a:rPr kumimoji="0" lang="en-US" altLang="zh-CN" sz="220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ISO/IEEE 2011</a:t>
            </a:r>
            <a:r>
              <a:rPr kumimoji="0" lang="zh-CN" altLang="en-US" sz="220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描述的</a:t>
            </a:r>
            <a:r>
              <a:rPr kumimoji="0" lang="en-US" altLang="zh-CN" sz="220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SRS</a:t>
            </a:r>
            <a:r>
              <a:rPr kumimoji="0" lang="zh-CN" altLang="en-US" sz="220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模板。这是一个结构好并适用于许多种软件项目的灵活的模板 </a:t>
            </a:r>
            <a:r>
              <a:rPr kumimoji="0" lang="en-US" altLang="zh-CN" sz="220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(ISO-International Organization for Standardization IEEE-Institute of Electrical and Electronics Engineers)</a:t>
            </a:r>
            <a:r>
              <a:rPr kumimoji="0" lang="zh-CN" altLang="en-US" sz="220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a:t>
            </a:r>
            <a:endParaRPr kumimoji="0" lang="zh-CN" altLang="en-US" sz="220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14" name="矩形: 圆角 13"/>
          <p:cNvSpPr/>
          <p:nvPr/>
        </p:nvSpPr>
        <p:spPr>
          <a:xfrm>
            <a:off x="1402080" y="1609501"/>
            <a:ext cx="9091749" cy="1186259"/>
          </a:xfrm>
          <a:prstGeom prst="roundRect">
            <a:avLst/>
          </a:prstGeom>
          <a:solidFill>
            <a:srgbClr val="5197D7"/>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265" marR="0" lvl="0" indent="0" defTabSz="914400" rtl="0" fontAlgn="base">
              <a:lnSpc>
                <a:spcPct val="150000"/>
              </a:lnSpc>
              <a:spcBef>
                <a:spcPts val="0"/>
              </a:spcBef>
              <a:spcAft>
                <a:spcPct val="0"/>
              </a:spcAft>
              <a:buClrTx/>
              <a:buSzTx/>
              <a:buNone/>
              <a:defRPr/>
            </a:pPr>
            <a:r>
              <a:rPr kumimoji="0" lang="zh-CN" altLang="en-US" sz="220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a:t>
            </a:r>
            <a:r>
              <a:rPr lang="en-US" altLang="zh-CN" sz="2200" noProof="1">
                <a:solidFill>
                  <a:schemeClr val="bg1"/>
                </a:solidFill>
                <a:latin typeface="宋体" panose="02010600030101010101" pitchFamily="2" charset="-122"/>
                <a:ea typeface="宋体" panose="02010600030101010101" pitchFamily="2" charset="-122"/>
                <a:cs typeface="宋体" panose="02010600030101010101" pitchFamily="2" charset="-122"/>
              </a:rPr>
              <a:t>1</a:t>
            </a:r>
            <a:r>
              <a:rPr kumimoji="0" lang="zh-CN" altLang="en-US" sz="220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）每个软件开发组织都应该在它们的项目中采用一种标准的软件需求规格说明的模板。有许多推荐的软件需求规格说明模板可以使用</a:t>
            </a:r>
            <a:endParaRPr lang="zh-CN" altLang="en-US" sz="2200" b="1" spc="0" noProof="1">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15" name="矩形: 圆角 14"/>
          <p:cNvSpPr/>
          <p:nvPr/>
        </p:nvSpPr>
        <p:spPr>
          <a:xfrm>
            <a:off x="1463040" y="5220791"/>
            <a:ext cx="9091749" cy="804228"/>
          </a:xfrm>
          <a:prstGeom prst="roundRect">
            <a:avLst/>
          </a:prstGeom>
          <a:solidFill>
            <a:srgbClr val="5197D7"/>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265" marR="0" lvl="0" indent="0" defTabSz="914400" rtl="0" fontAlgn="base">
              <a:lnSpc>
                <a:spcPct val="150000"/>
              </a:lnSpc>
              <a:spcBef>
                <a:spcPts val="0"/>
              </a:spcBef>
              <a:spcAft>
                <a:spcPct val="0"/>
              </a:spcAft>
              <a:buClrTx/>
              <a:buSzTx/>
              <a:buNone/>
              <a:defRPr/>
            </a:pPr>
            <a:r>
              <a:rPr kumimoji="0" lang="zh-CN" altLang="en-US" sz="220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a:t>
            </a:r>
            <a:r>
              <a:rPr lang="en-US" altLang="zh-CN" sz="2200" noProof="1">
                <a:solidFill>
                  <a:schemeClr val="bg1"/>
                </a:solidFill>
                <a:latin typeface="宋体" panose="02010600030101010101" pitchFamily="2" charset="-122"/>
                <a:ea typeface="宋体" panose="02010600030101010101" pitchFamily="2" charset="-122"/>
                <a:cs typeface="宋体" panose="02010600030101010101" pitchFamily="2" charset="-122"/>
              </a:rPr>
              <a:t>3</a:t>
            </a:r>
            <a:r>
              <a:rPr kumimoji="0" lang="zh-CN" altLang="en-US" sz="220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）实际应用模板中，有时要根据项目特点进行适当的改动。 </a:t>
            </a:r>
            <a:endParaRPr kumimoji="0" lang="zh-CN" altLang="en-US" sz="220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7"/>
          <p:cNvGrpSpPr/>
          <p:nvPr/>
        </p:nvGrpSpPr>
        <p:grpSpPr>
          <a:xfrm>
            <a:off x="108557" y="337632"/>
            <a:ext cx="3079750" cy="422275"/>
            <a:chOff x="198764" y="258545"/>
            <a:chExt cx="4105382" cy="563491"/>
          </a:xfrm>
        </p:grpSpPr>
        <p:grpSp>
          <p:nvGrpSpPr>
            <p:cNvPr id="32" name="组合 5"/>
            <p:cNvGrpSpPr/>
            <p:nvPr/>
          </p:nvGrpSpPr>
          <p:grpSpPr>
            <a:xfrm>
              <a:off x="198764" y="258545"/>
              <a:ext cx="700083" cy="563491"/>
              <a:chOff x="5075564" y="2933562"/>
              <a:chExt cx="2860947" cy="2302753"/>
            </a:xfrm>
          </p:grpSpPr>
          <p:sp>
            <p:nvSpPr>
              <p:cNvPr id="34" name="等腰三角形 33"/>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5" name="等腰三角形 34"/>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3"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6" name="文本框 35"/>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4.2 </a:t>
            </a:r>
            <a:r>
              <a:rPr lang="zh-CN" altLang="en-US" sz="2400" b="1" dirty="0">
                <a:latin typeface="微软雅黑" panose="020B0503020204020204" pitchFamily="34" charset="-122"/>
                <a:ea typeface="微软雅黑" panose="020B0503020204020204" pitchFamily="34" charset="-122"/>
              </a:rPr>
              <a:t>软件需求规格说明模板</a:t>
            </a:r>
            <a:endParaRPr lang="zh-CN" altLang="en-US" sz="2400" dirty="0"/>
          </a:p>
        </p:txBody>
      </p:sp>
      <p:sp>
        <p:nvSpPr>
          <p:cNvPr id="2" name="日期占位符 1"/>
          <p:cNvSpPr>
            <a:spLocks noGrp="1"/>
          </p:cNvSpPr>
          <p:nvPr>
            <p:ph type="dt" sz="half" idx="10"/>
          </p:nvPr>
        </p:nvSpPr>
        <p:spPr/>
        <p:txBody>
          <a:bodyPr/>
          <a:lstStyle/>
          <a:p>
            <a:fld id="{760FBDFE-C587-4B4C-A407-44438C67B59E}" type="datetime1">
              <a:rPr lang="zh-CN" altLang="en-US" smtClean="0"/>
            </a:fld>
            <a:endParaRPr lang="zh-CN" altLang="en-US"/>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13" name="矩形: 圆角 12"/>
          <p:cNvSpPr/>
          <p:nvPr/>
        </p:nvSpPr>
        <p:spPr>
          <a:xfrm>
            <a:off x="1463040" y="3072695"/>
            <a:ext cx="9030789" cy="1223642"/>
          </a:xfrm>
          <a:prstGeom prst="roundRect">
            <a:avLst/>
          </a:prstGeom>
          <a:solidFill>
            <a:srgbClr val="5095D5"/>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265" marR="0" lvl="0" indent="0" algn="l" defTabSz="914400" rtl="0" fontAlgn="base">
              <a:lnSpc>
                <a:spcPct val="150000"/>
              </a:lnSpc>
              <a:spcBef>
                <a:spcPts val="0"/>
              </a:spcBef>
              <a:spcAft>
                <a:spcPct val="0"/>
              </a:spcAft>
              <a:buClrTx/>
              <a:buSzTx/>
              <a:buNone/>
              <a:defRPr/>
            </a:pPr>
            <a:r>
              <a:rPr kumimoji="0" lang="zh-CN" altLang="en-US" sz="220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a:t>
            </a:r>
            <a:r>
              <a:rPr kumimoji="0" lang="en-US" altLang="zh-CN" sz="220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5</a:t>
            </a:r>
            <a:r>
              <a:rPr kumimoji="0" lang="zh-CN" altLang="en-US" sz="220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a:t>
            </a:r>
            <a:r>
              <a:rPr kumimoji="0" lang="en-US" altLang="zh-CN" sz="220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 </a:t>
            </a:r>
            <a:r>
              <a:rPr kumimoji="0" lang="zh-CN" altLang="en-US" sz="220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创建需求文档时，最好使用有效的版本控制实践和工具，以确保所有读者都知道自己在阅读哪一个版本。</a:t>
            </a:r>
            <a:endParaRPr kumimoji="0" lang="zh-CN" altLang="en-US" sz="220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14" name="矩形: 圆角 13"/>
          <p:cNvSpPr/>
          <p:nvPr/>
        </p:nvSpPr>
        <p:spPr>
          <a:xfrm>
            <a:off x="1402080" y="1609501"/>
            <a:ext cx="9091749" cy="1186259"/>
          </a:xfrm>
          <a:prstGeom prst="roundRect">
            <a:avLst/>
          </a:prstGeom>
          <a:solidFill>
            <a:srgbClr val="5197D7"/>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265" marR="0" lvl="0" indent="0" defTabSz="914400" rtl="0" fontAlgn="base">
              <a:lnSpc>
                <a:spcPct val="150000"/>
              </a:lnSpc>
              <a:spcBef>
                <a:spcPts val="0"/>
              </a:spcBef>
              <a:spcAft>
                <a:spcPct val="0"/>
              </a:spcAft>
              <a:buClrTx/>
              <a:buSzTx/>
              <a:buNone/>
              <a:defRPr/>
            </a:pPr>
            <a:r>
              <a:rPr kumimoji="0" lang="zh-CN" altLang="en-US" sz="220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a:t>
            </a:r>
            <a:r>
              <a:rPr kumimoji="0" lang="en-US" altLang="zh-CN" sz="220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4</a:t>
            </a:r>
            <a:r>
              <a:rPr kumimoji="0" lang="zh-CN" altLang="en-US" sz="2200" i="0" u="none" strike="noStrike" kern="1200" cap="none" spc="0" normalizeH="0" baseline="0" noProof="1">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rPr>
              <a:t>）不要到处复制信息，哪怕在逻辑上适合多个小节。交叉引用和超链接可以帮助读者找到他们需要的信息。</a:t>
            </a:r>
            <a:endParaRPr lang="zh-CN" altLang="en-US" sz="2200" b="1" spc="0" noProof="1">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4129901" y="6190464"/>
            <a:ext cx="3929798" cy="400110"/>
          </a:xfrm>
          <a:prstGeom prst="rect">
            <a:avLst/>
          </a:prstGeom>
          <a:noFill/>
        </p:spPr>
        <p:txBody>
          <a:bodyPr wrap="square">
            <a:spAutoFit/>
          </a:bodyPr>
          <a:lstStyle/>
          <a:p>
            <a:pPr>
              <a:spcBef>
                <a:spcPct val="50000"/>
              </a:spcBef>
            </a:pPr>
            <a:r>
              <a:rPr lang="zh-CN" altLang="en-US" sz="2000" b="1" dirty="0">
                <a:latin typeface="黑体" panose="02010609060101010101" pitchFamily="49" charset="-122"/>
                <a:ea typeface="黑体" panose="02010609060101010101" pitchFamily="49" charset="-122"/>
              </a:rPr>
              <a:t>图</a:t>
            </a:r>
            <a:r>
              <a:rPr lang="en-US" altLang="zh-CN" sz="2000" b="1" dirty="0">
                <a:latin typeface="黑体" panose="02010609060101010101" pitchFamily="49" charset="-122"/>
                <a:ea typeface="黑体" panose="02010609060101010101" pitchFamily="49" charset="-122"/>
              </a:rPr>
              <a:t>4-1 </a:t>
            </a:r>
            <a:r>
              <a:rPr lang="zh-CN" altLang="en-US" sz="2000" b="1" dirty="0">
                <a:latin typeface="黑体" panose="02010609060101010101" pitchFamily="49" charset="-122"/>
                <a:ea typeface="黑体" panose="02010609060101010101" pitchFamily="49" charset="-122"/>
              </a:rPr>
              <a:t>软件需求规格说明模板</a:t>
            </a:r>
            <a:endParaRPr lang="zh-CN" altLang="en-US" sz="2000" b="1" dirty="0">
              <a:latin typeface="黑体" panose="02010609060101010101" pitchFamily="49" charset="-122"/>
              <a:ea typeface="黑体" panose="02010609060101010101" pitchFamily="49" charset="-122"/>
            </a:endParaRPr>
          </a:p>
        </p:txBody>
      </p:sp>
      <p:grpSp>
        <p:nvGrpSpPr>
          <p:cNvPr id="31" name="组合 7"/>
          <p:cNvGrpSpPr/>
          <p:nvPr/>
        </p:nvGrpSpPr>
        <p:grpSpPr>
          <a:xfrm>
            <a:off x="108557" y="337632"/>
            <a:ext cx="3079750" cy="422275"/>
            <a:chOff x="198764" y="258545"/>
            <a:chExt cx="4105382" cy="563491"/>
          </a:xfrm>
        </p:grpSpPr>
        <p:grpSp>
          <p:nvGrpSpPr>
            <p:cNvPr id="32" name="组合 5"/>
            <p:cNvGrpSpPr/>
            <p:nvPr/>
          </p:nvGrpSpPr>
          <p:grpSpPr>
            <a:xfrm>
              <a:off x="198764" y="258545"/>
              <a:ext cx="700083" cy="563491"/>
              <a:chOff x="5075564" y="2933562"/>
              <a:chExt cx="2860947" cy="2302753"/>
            </a:xfrm>
          </p:grpSpPr>
          <p:sp>
            <p:nvSpPr>
              <p:cNvPr id="34" name="等腰三角形 33"/>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5" name="等腰三角形 34"/>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3"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6" name="文本框 35"/>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4.2 </a:t>
            </a:r>
            <a:r>
              <a:rPr lang="zh-CN" altLang="en-US" sz="2400" b="1" dirty="0">
                <a:latin typeface="微软雅黑" panose="020B0503020204020204" pitchFamily="34" charset="-122"/>
                <a:ea typeface="微软雅黑" panose="020B0503020204020204" pitchFamily="34" charset="-122"/>
              </a:rPr>
              <a:t>软件需求规格说明模板</a:t>
            </a:r>
            <a:endParaRPr lang="zh-CN" altLang="en-US" sz="2400" dirty="0"/>
          </a:p>
        </p:txBody>
      </p:sp>
      <p:sp>
        <p:nvSpPr>
          <p:cNvPr id="2" name="日期占位符 1"/>
          <p:cNvSpPr>
            <a:spLocks noGrp="1"/>
          </p:cNvSpPr>
          <p:nvPr>
            <p:ph type="dt" sz="half" idx="10"/>
          </p:nvPr>
        </p:nvSpPr>
        <p:spPr/>
        <p:txBody>
          <a:bodyPr/>
          <a:lstStyle/>
          <a:p>
            <a:fld id="{760FBDFE-C587-4B4C-A407-44438C67B59E}" type="datetime1">
              <a:rPr lang="zh-CN" altLang="en-US" smtClean="0"/>
            </a:fld>
            <a:endParaRPr lang="zh-CN" altLang="en-US"/>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pic>
        <p:nvPicPr>
          <p:cNvPr id="5" name="图片 4"/>
          <p:cNvPicPr>
            <a:picLocks noChangeAspect="1"/>
          </p:cNvPicPr>
          <p:nvPr/>
        </p:nvPicPr>
        <p:blipFill>
          <a:blip r:embed="rId2"/>
          <a:stretch>
            <a:fillRect/>
          </a:stretch>
        </p:blipFill>
        <p:spPr>
          <a:xfrm>
            <a:off x="3863987" y="860834"/>
            <a:ext cx="4391740" cy="5224473"/>
          </a:xfrm>
          <a:prstGeom prst="rect">
            <a:avLst/>
          </a:prstGeom>
          <a:solidFill>
            <a:srgbClr val="4F81B9"/>
          </a:solidFill>
          <a:ln>
            <a:solidFill>
              <a:srgbClr val="4F81B9"/>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文本占位符 32770"/>
          <p:cNvSpPr>
            <a:spLocks noGrp="1"/>
          </p:cNvSpPr>
          <p:nvPr>
            <p:ph idx="1"/>
          </p:nvPr>
        </p:nvSpPr>
        <p:spPr>
          <a:xfrm>
            <a:off x="1285412" y="1471858"/>
            <a:ext cx="9931646" cy="4107847"/>
          </a:xfrm>
        </p:spPr>
        <p:txBody>
          <a:bodyPr vert="horz" wrap="square" lIns="91440" tIns="45720" rIns="91440" bIns="45720" numCol="1" anchor="t" anchorCtr="0" compatLnSpc="1">
            <a:noAutofit/>
          </a:bodyPr>
          <a:lstStyle/>
          <a:p>
            <a:pPr marL="0" marR="0" lvl="0" indent="0" algn="l" defTabSz="914400" rtl="0" fontAlgn="base">
              <a:lnSpc>
                <a:spcPct val="150000"/>
              </a:lnSpc>
              <a:spcAft>
                <a:spcPct val="0"/>
              </a:spcAft>
              <a:buClrTx/>
              <a:buSzTx/>
              <a:buNone/>
              <a:defRPr/>
            </a:pPr>
            <a:r>
              <a:rPr kumimoji="0" lang="zh-CN" altLang="en-US" sz="24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    图</a:t>
            </a:r>
            <a:r>
              <a:rPr kumimoji="0" lang="en-US" altLang="zh-CN" sz="24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4-1</a:t>
            </a:r>
            <a:r>
              <a:rPr kumimoji="0" lang="zh-CN" altLang="en-US" sz="24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描绘了从</a:t>
            </a:r>
            <a:r>
              <a:rPr kumimoji="0" lang="en-US" altLang="zh-CN" sz="24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IEEE 830</a:t>
            </a:r>
            <a:r>
              <a:rPr kumimoji="0" lang="zh-CN" altLang="en-US" sz="24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标准改写并扩充的软件需求规格说明的模板。可以根据项目的需要来修改这个模板。如果模板中某一特定部分不适合你的项目，那么就在原处保留标题，并注明该项不适用。这将防止读者认为是否不小心遗漏了一些重要的部分。与其它任何软件项目文档一样，</a:t>
            </a:r>
            <a:r>
              <a:rPr kumimoji="0" lang="zh-CN" altLang="en-US" sz="2400" b="1" i="0" u="none" strike="noStrike" kern="1200" cap="none" spc="0" normalizeH="0" baseline="0" noProof="1">
                <a:ln>
                  <a:noFill/>
                </a:ln>
                <a:solidFill>
                  <a:srgbClr val="FF0000"/>
                </a:solidFill>
                <a:effectLst/>
                <a:uLnTx/>
                <a:uFillTx/>
                <a:latin typeface="宋体" panose="02010600030101010101" pitchFamily="2" charset="-122"/>
                <a:ea typeface="宋体" panose="02010600030101010101" pitchFamily="2" charset="-122"/>
                <a:cs typeface="宋体" panose="02010600030101010101" pitchFamily="2" charset="-122"/>
              </a:rPr>
              <a:t>该模板包括一个内容列表和一个修正的历史记录，该记录包括对软件需求规格说明所作的修改、修改日期、修改人员和修改原因</a:t>
            </a:r>
            <a:r>
              <a:rPr kumimoji="0" lang="zh-CN" altLang="en-US" sz="24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a:t>
            </a:r>
            <a:endParaRPr kumimoji="0" lang="zh-CN" altLang="en-US" sz="24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grpSp>
        <p:nvGrpSpPr>
          <p:cNvPr id="26" name="组合 7"/>
          <p:cNvGrpSpPr/>
          <p:nvPr/>
        </p:nvGrpSpPr>
        <p:grpSpPr>
          <a:xfrm>
            <a:off x="108557" y="337632"/>
            <a:ext cx="3079750" cy="422275"/>
            <a:chOff x="198764" y="258545"/>
            <a:chExt cx="4105382" cy="563491"/>
          </a:xfrm>
        </p:grpSpPr>
        <p:grpSp>
          <p:nvGrpSpPr>
            <p:cNvPr id="27" name="组合 5"/>
            <p:cNvGrpSpPr/>
            <p:nvPr/>
          </p:nvGrpSpPr>
          <p:grpSpPr>
            <a:xfrm>
              <a:off x="198764" y="258545"/>
              <a:ext cx="700083" cy="563491"/>
              <a:chOff x="5075564" y="2933562"/>
              <a:chExt cx="2860947" cy="2302753"/>
            </a:xfrm>
          </p:grpSpPr>
          <p:sp>
            <p:nvSpPr>
              <p:cNvPr id="29" name="等腰三角形 2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0" name="等腰三角形 29"/>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8"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1" name="文本框 30"/>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4.2 </a:t>
            </a:r>
            <a:r>
              <a:rPr lang="zh-CN" altLang="en-US" sz="2400" b="1" dirty="0">
                <a:latin typeface="微软雅黑" panose="020B0503020204020204" pitchFamily="34" charset="-122"/>
                <a:ea typeface="微软雅黑" panose="020B0503020204020204" pitchFamily="34" charset="-122"/>
              </a:rPr>
              <a:t>软件需求规格说明模板</a:t>
            </a:r>
            <a:endParaRPr lang="zh-CN" altLang="en-US" sz="2400" dirty="0"/>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7"/>
          <p:cNvGrpSpPr/>
          <p:nvPr/>
        </p:nvGrpSpPr>
        <p:grpSpPr>
          <a:xfrm>
            <a:off x="108557" y="337632"/>
            <a:ext cx="3079750" cy="422275"/>
            <a:chOff x="198764" y="258545"/>
            <a:chExt cx="4105382" cy="563491"/>
          </a:xfrm>
        </p:grpSpPr>
        <p:grpSp>
          <p:nvGrpSpPr>
            <p:cNvPr id="27" name="组合 5"/>
            <p:cNvGrpSpPr/>
            <p:nvPr/>
          </p:nvGrpSpPr>
          <p:grpSpPr>
            <a:xfrm>
              <a:off x="198764" y="258545"/>
              <a:ext cx="700083" cy="563491"/>
              <a:chOff x="5075564" y="2933562"/>
              <a:chExt cx="2860947" cy="2302753"/>
            </a:xfrm>
          </p:grpSpPr>
          <p:sp>
            <p:nvSpPr>
              <p:cNvPr id="29" name="等腰三角形 2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0" name="等腰三角形 29"/>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8"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1" name="文本框 30"/>
          <p:cNvSpPr txBox="1"/>
          <p:nvPr/>
        </p:nvSpPr>
        <p:spPr>
          <a:xfrm>
            <a:off x="702321" y="316031"/>
            <a:ext cx="8834436" cy="461665"/>
          </a:xfrm>
          <a:prstGeom prst="rect">
            <a:avLst/>
          </a:prstGeom>
          <a:noFill/>
        </p:spPr>
        <p:txBody>
          <a:bodyPr wrap="square">
            <a:spAutoFit/>
          </a:bodyPr>
          <a:lstStyle/>
          <a:p>
            <a:r>
              <a:rPr lang="zh-CN" altLang="en-US" sz="2400" b="1" dirty="0">
                <a:latin typeface="微软雅黑" panose="020B0503020204020204" pitchFamily="34" charset="-122"/>
                <a:ea typeface="微软雅黑" panose="020B0503020204020204" pitchFamily="34" charset="-122"/>
              </a:rPr>
              <a:t>引言</a:t>
            </a:r>
            <a:endParaRPr lang="zh-CN" altLang="en-US" sz="2400" dirty="0"/>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dirty="0"/>
          </a:p>
        </p:txBody>
      </p:sp>
      <p:sp>
        <p:nvSpPr>
          <p:cNvPr id="11" name="灯片编号占位符 10"/>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graphicFrame>
        <p:nvGraphicFramePr>
          <p:cNvPr id="8" name="图示 7"/>
          <p:cNvGraphicFramePr/>
          <p:nvPr/>
        </p:nvGraphicFramePr>
        <p:xfrm>
          <a:off x="893456" y="959898"/>
          <a:ext cx="10405087" cy="51478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idx="1"/>
          </p:nvPr>
        </p:nvPicPr>
        <p:blipFill>
          <a:blip r:embed="rId1"/>
          <a:stretch>
            <a:fillRect/>
          </a:stretch>
        </p:blipFill>
        <p:spPr>
          <a:xfrm>
            <a:off x="3731491" y="2788096"/>
            <a:ext cx="4322618" cy="3257118"/>
          </a:xfrm>
          <a:solidFill>
            <a:srgbClr val="4F81B9"/>
          </a:solidFill>
          <a:ln>
            <a:solidFill>
              <a:srgbClr val="4F81B9"/>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grpSp>
        <p:nvGrpSpPr>
          <p:cNvPr id="29" name="组合 7"/>
          <p:cNvGrpSpPr/>
          <p:nvPr/>
        </p:nvGrpSpPr>
        <p:grpSpPr>
          <a:xfrm>
            <a:off x="108557" y="337632"/>
            <a:ext cx="3079750" cy="422275"/>
            <a:chOff x="198764" y="258545"/>
            <a:chExt cx="4105382" cy="563491"/>
          </a:xfrm>
        </p:grpSpPr>
        <p:grpSp>
          <p:nvGrpSpPr>
            <p:cNvPr id="30" name="组合 5"/>
            <p:cNvGrpSpPr/>
            <p:nvPr/>
          </p:nvGrpSpPr>
          <p:grpSpPr>
            <a:xfrm>
              <a:off x="198764" y="258545"/>
              <a:ext cx="700083" cy="563491"/>
              <a:chOff x="5075564" y="2933562"/>
              <a:chExt cx="2860947" cy="2302753"/>
            </a:xfrm>
          </p:grpSpPr>
          <p:sp>
            <p:nvSpPr>
              <p:cNvPr id="32" name="等腰三角形 3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3" name="等腰三角形 3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1"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4" name="文本框 33"/>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4.2 </a:t>
            </a:r>
            <a:r>
              <a:rPr lang="zh-CN" altLang="en-US" sz="2400" b="1" dirty="0">
                <a:latin typeface="微软雅黑" panose="020B0503020204020204" pitchFamily="34" charset="-122"/>
                <a:ea typeface="微软雅黑" panose="020B0503020204020204" pitchFamily="34" charset="-122"/>
              </a:rPr>
              <a:t>软件需求规格说明模板</a:t>
            </a:r>
            <a:endParaRPr lang="zh-CN" altLang="en-US" sz="2400" dirty="0"/>
          </a:p>
        </p:txBody>
      </p:sp>
      <p:sp>
        <p:nvSpPr>
          <p:cNvPr id="2" name="日期占位符 1"/>
          <p:cNvSpPr>
            <a:spLocks noGrp="1"/>
          </p:cNvSpPr>
          <p:nvPr>
            <p:ph type="dt" sz="half" idx="10"/>
          </p:nvPr>
        </p:nvSpPr>
        <p:spPr/>
        <p:txBody>
          <a:bodyPr/>
          <a:lstStyle/>
          <a:p>
            <a:fld id="{760FBDFE-C587-4B4C-A407-44438C67B59E}" type="datetime1">
              <a:rPr lang="zh-CN" altLang="en-US" smtClean="0"/>
            </a:fld>
            <a:endParaRPr lang="zh-CN" altLang="en-US"/>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13" name="文本框 12"/>
          <p:cNvSpPr txBox="1"/>
          <p:nvPr/>
        </p:nvSpPr>
        <p:spPr>
          <a:xfrm>
            <a:off x="598907" y="1072361"/>
            <a:ext cx="10978693" cy="14452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200" b="1" dirty="0">
                <a:solidFill>
                  <a:schemeClr val="tx1"/>
                </a:solidFill>
                <a:latin typeface="宋体" panose="02010600030101010101" pitchFamily="2" charset="-122"/>
                <a:ea typeface="宋体" panose="02010600030101010101" pitchFamily="2" charset="-122"/>
                <a:cs typeface="宋体" panose="02010600030101010101" pitchFamily="2" charset="-122"/>
              </a:rPr>
              <a:t>    以下描述图</a:t>
            </a:r>
            <a:r>
              <a:rPr lang="en-US" altLang="zh-CN" sz="2200" b="1" dirty="0">
                <a:solidFill>
                  <a:schemeClr val="tx1"/>
                </a:solidFill>
                <a:latin typeface="宋体" panose="02010600030101010101" pitchFamily="2" charset="-122"/>
                <a:ea typeface="宋体" panose="02010600030101010101" pitchFamily="2" charset="-122"/>
                <a:cs typeface="宋体" panose="02010600030101010101" pitchFamily="2" charset="-122"/>
              </a:rPr>
              <a:t>4-1</a:t>
            </a:r>
            <a:r>
              <a:rPr lang="zh-CN" altLang="en-US" sz="2200" b="1" dirty="0">
                <a:solidFill>
                  <a:schemeClr val="tx1"/>
                </a:solidFill>
                <a:latin typeface="宋体" panose="02010600030101010101" pitchFamily="2" charset="-122"/>
                <a:ea typeface="宋体" panose="02010600030101010101" pitchFamily="2" charset="-122"/>
                <a:cs typeface="宋体" panose="02010600030101010101" pitchFamily="2" charset="-122"/>
              </a:rPr>
              <a:t>所示的模板中每一部分应包含的信息。可参考其它已编写好的项目文档</a:t>
            </a:r>
            <a:r>
              <a:rPr lang="en-US" altLang="zh-CN" sz="22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200" b="1" dirty="0">
                <a:solidFill>
                  <a:schemeClr val="tx1"/>
                </a:solidFill>
                <a:latin typeface="宋体" panose="02010600030101010101" pitchFamily="2" charset="-122"/>
                <a:ea typeface="宋体" panose="02010600030101010101" pitchFamily="2" charset="-122"/>
                <a:cs typeface="宋体" panose="02010600030101010101" pitchFamily="2" charset="-122"/>
              </a:rPr>
              <a:t>例如项目视图和范围文档或接口规格说明</a:t>
            </a:r>
            <a:r>
              <a:rPr lang="en-US" altLang="zh-CN" sz="22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200" b="1" dirty="0">
                <a:solidFill>
                  <a:schemeClr val="tx1"/>
                </a:solidFill>
                <a:latin typeface="宋体" panose="02010600030101010101" pitchFamily="2" charset="-122"/>
                <a:ea typeface="宋体" panose="02010600030101010101" pitchFamily="2" charset="-122"/>
                <a:cs typeface="宋体" panose="02010600030101010101" pitchFamily="2" charset="-122"/>
              </a:rPr>
              <a:t>来将每一部分内容具体化，而不是复制信息或者把所有的内容组成一个单一的文档。不要生搬硬套这个模板，应该把这个模板转换为所需要的文档。</a:t>
            </a:r>
            <a:endParaRPr lang="zh-CN" altLang="en-US" sz="22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ppt_x</p:attrName>
                                        </p:attrNameLst>
                                      </p:cBhvr>
                                      <p:tavLst>
                                        <p:tav tm="0">
                                          <p:val>
                                            <p:strVal val="#ppt_x+#ppt_w*1.125000"/>
                                          </p:val>
                                        </p:tav>
                                        <p:tav tm="100000">
                                          <p:val>
                                            <p:strVal val="#ppt_x"/>
                                          </p:val>
                                        </p:tav>
                                      </p:tavLst>
                                    </p:anim>
                                    <p:animEffect transition="in" filter="wipe(left)">
                                      <p:cBhvr>
                                        <p:cTn id="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7"/>
          <p:cNvGrpSpPr/>
          <p:nvPr/>
        </p:nvGrpSpPr>
        <p:grpSpPr>
          <a:xfrm>
            <a:off x="108557" y="337632"/>
            <a:ext cx="3079750" cy="422275"/>
            <a:chOff x="198764" y="258545"/>
            <a:chExt cx="4105382" cy="563491"/>
          </a:xfrm>
        </p:grpSpPr>
        <p:grpSp>
          <p:nvGrpSpPr>
            <p:cNvPr id="27" name="组合 5"/>
            <p:cNvGrpSpPr/>
            <p:nvPr/>
          </p:nvGrpSpPr>
          <p:grpSpPr>
            <a:xfrm>
              <a:off x="198764" y="258545"/>
              <a:ext cx="700083" cy="563491"/>
              <a:chOff x="5075564" y="2933562"/>
              <a:chExt cx="2860947" cy="2302753"/>
            </a:xfrm>
          </p:grpSpPr>
          <p:sp>
            <p:nvSpPr>
              <p:cNvPr id="29" name="等腰三角形 2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0" name="等腰三角形 29"/>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8"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1" name="文本框 30"/>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4.2 </a:t>
            </a:r>
            <a:r>
              <a:rPr lang="zh-CN" altLang="en-US" sz="2400" b="1" dirty="0">
                <a:latin typeface="微软雅黑" panose="020B0503020204020204" pitchFamily="34" charset="-122"/>
                <a:ea typeface="微软雅黑" panose="020B0503020204020204" pitchFamily="34" charset="-122"/>
              </a:rPr>
              <a:t>软件需求规格说明模板</a:t>
            </a:r>
            <a:endParaRPr lang="zh-CN" altLang="en-US" sz="2400" dirty="0"/>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graphicFrame>
        <p:nvGraphicFramePr>
          <p:cNvPr id="7" name="图示 6"/>
          <p:cNvGraphicFramePr/>
          <p:nvPr/>
        </p:nvGraphicFramePr>
        <p:xfrm>
          <a:off x="5155473" y="975360"/>
          <a:ext cx="6849169" cy="5242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6" name="图片 15"/>
          <p:cNvPicPr>
            <a:picLocks noChangeAspect="1"/>
          </p:cNvPicPr>
          <p:nvPr/>
        </p:nvPicPr>
        <p:blipFill>
          <a:blip r:embed="rId7"/>
          <a:stretch>
            <a:fillRect/>
          </a:stretch>
        </p:blipFill>
        <p:spPr>
          <a:xfrm>
            <a:off x="477404" y="1095436"/>
            <a:ext cx="4187513" cy="5122484"/>
          </a:xfrm>
          <a:prstGeom prst="rect">
            <a:avLst/>
          </a:prstGeom>
        </p:spPr>
      </p:pic>
      <p:sp>
        <p:nvSpPr>
          <p:cNvPr id="17" name="右箭头 7"/>
          <p:cNvSpPr/>
          <p:nvPr/>
        </p:nvSpPr>
        <p:spPr>
          <a:xfrm rot="1163289">
            <a:off x="3030801" y="1997009"/>
            <a:ext cx="2366340" cy="6256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7"/>
          <p:cNvGrpSpPr/>
          <p:nvPr/>
        </p:nvGrpSpPr>
        <p:grpSpPr>
          <a:xfrm>
            <a:off x="108557" y="337632"/>
            <a:ext cx="3079750" cy="422275"/>
            <a:chOff x="198764" y="258545"/>
            <a:chExt cx="4105382" cy="563491"/>
          </a:xfrm>
        </p:grpSpPr>
        <p:grpSp>
          <p:nvGrpSpPr>
            <p:cNvPr id="30" name="组合 5"/>
            <p:cNvGrpSpPr/>
            <p:nvPr/>
          </p:nvGrpSpPr>
          <p:grpSpPr>
            <a:xfrm>
              <a:off x="198764" y="258545"/>
              <a:ext cx="700083" cy="563491"/>
              <a:chOff x="5075564" y="2933562"/>
              <a:chExt cx="2860947" cy="2302753"/>
            </a:xfrm>
          </p:grpSpPr>
          <p:sp>
            <p:nvSpPr>
              <p:cNvPr id="32" name="等腰三角形 3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3" name="等腰三角形 3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1"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4" name="文本框 33"/>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4.2 </a:t>
            </a:r>
            <a:r>
              <a:rPr lang="zh-CN" altLang="en-US" sz="2400" b="1" dirty="0">
                <a:latin typeface="微软雅黑" panose="020B0503020204020204" pitchFamily="34" charset="-122"/>
                <a:ea typeface="微软雅黑" panose="020B0503020204020204" pitchFamily="34" charset="-122"/>
              </a:rPr>
              <a:t>软件需求规格说明模板</a:t>
            </a:r>
            <a:endParaRPr lang="zh-CN" altLang="en-US" sz="2400" dirty="0"/>
          </a:p>
        </p:txBody>
      </p:sp>
      <p:sp>
        <p:nvSpPr>
          <p:cNvPr id="2" name="日期占位符 1"/>
          <p:cNvSpPr>
            <a:spLocks noGrp="1"/>
          </p:cNvSpPr>
          <p:nvPr>
            <p:ph type="dt" sz="half" idx="10"/>
          </p:nvPr>
        </p:nvSpPr>
        <p:spPr/>
        <p:txBody>
          <a:bodyPr/>
          <a:lstStyle/>
          <a:p>
            <a:fld id="{760FBDFE-C587-4B4C-A407-44438C67B59E}" type="datetime1">
              <a:rPr lang="zh-CN" altLang="en-US" smtClean="0"/>
            </a:fld>
            <a:endParaRPr lang="zh-CN" altLang="en-US"/>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graphicFrame>
        <p:nvGraphicFramePr>
          <p:cNvPr id="12" name="图示 11"/>
          <p:cNvGraphicFramePr/>
          <p:nvPr/>
        </p:nvGraphicFramePr>
        <p:xfrm>
          <a:off x="5322856" y="1095436"/>
          <a:ext cx="6254743" cy="5122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7" name="图片 16"/>
          <p:cNvPicPr>
            <a:picLocks noChangeAspect="1"/>
          </p:cNvPicPr>
          <p:nvPr/>
        </p:nvPicPr>
        <p:blipFill>
          <a:blip r:embed="rId7"/>
          <a:stretch>
            <a:fillRect/>
          </a:stretch>
        </p:blipFill>
        <p:spPr>
          <a:xfrm>
            <a:off x="486113" y="1095436"/>
            <a:ext cx="4187513" cy="5122484"/>
          </a:xfrm>
          <a:prstGeom prst="rect">
            <a:avLst/>
          </a:prstGeom>
        </p:spPr>
      </p:pic>
      <p:sp>
        <p:nvSpPr>
          <p:cNvPr id="18" name="右箭头 7"/>
          <p:cNvSpPr/>
          <p:nvPr/>
        </p:nvSpPr>
        <p:spPr>
          <a:xfrm rot="1435926">
            <a:off x="3332081" y="2067326"/>
            <a:ext cx="2485017" cy="6256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7"/>
          <p:cNvGrpSpPr/>
          <p:nvPr/>
        </p:nvGrpSpPr>
        <p:grpSpPr>
          <a:xfrm>
            <a:off x="108557" y="337632"/>
            <a:ext cx="3079750" cy="422275"/>
            <a:chOff x="198764" y="258545"/>
            <a:chExt cx="4105382" cy="563491"/>
          </a:xfrm>
        </p:grpSpPr>
        <p:grpSp>
          <p:nvGrpSpPr>
            <p:cNvPr id="30" name="组合 5"/>
            <p:cNvGrpSpPr/>
            <p:nvPr/>
          </p:nvGrpSpPr>
          <p:grpSpPr>
            <a:xfrm>
              <a:off x="198764" y="258545"/>
              <a:ext cx="700083" cy="563491"/>
              <a:chOff x="5075564" y="2933562"/>
              <a:chExt cx="2860947" cy="2302753"/>
            </a:xfrm>
          </p:grpSpPr>
          <p:sp>
            <p:nvSpPr>
              <p:cNvPr id="32" name="等腰三角形 3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3" name="等腰三角形 3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1"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4" name="文本框 33"/>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4.2 </a:t>
            </a:r>
            <a:r>
              <a:rPr lang="zh-CN" altLang="en-US" sz="2400" b="1" dirty="0">
                <a:latin typeface="微软雅黑" panose="020B0503020204020204" pitchFamily="34" charset="-122"/>
                <a:ea typeface="微软雅黑" panose="020B0503020204020204" pitchFamily="34" charset="-122"/>
              </a:rPr>
              <a:t>软件需求规格说明模板</a:t>
            </a:r>
            <a:endParaRPr lang="zh-CN" altLang="en-US" sz="2400" dirty="0"/>
          </a:p>
        </p:txBody>
      </p:sp>
      <p:sp>
        <p:nvSpPr>
          <p:cNvPr id="2" name="日期占位符 1"/>
          <p:cNvSpPr>
            <a:spLocks noGrp="1"/>
          </p:cNvSpPr>
          <p:nvPr>
            <p:ph type="dt" sz="half" idx="10"/>
          </p:nvPr>
        </p:nvSpPr>
        <p:spPr/>
        <p:txBody>
          <a:bodyPr/>
          <a:lstStyle/>
          <a:p>
            <a:fld id="{760FBDFE-C587-4B4C-A407-44438C67B59E}" type="datetime1">
              <a:rPr lang="zh-CN" altLang="en-US" smtClean="0"/>
            </a:fld>
            <a:endParaRPr lang="zh-CN" altLang="en-US"/>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graphicFrame>
        <p:nvGraphicFramePr>
          <p:cNvPr id="12" name="图示 11"/>
          <p:cNvGraphicFramePr/>
          <p:nvPr/>
        </p:nvGraphicFramePr>
        <p:xfrm>
          <a:off x="5322856" y="1095436"/>
          <a:ext cx="6254743" cy="5122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7" name="图片 16"/>
          <p:cNvPicPr>
            <a:picLocks noChangeAspect="1"/>
          </p:cNvPicPr>
          <p:nvPr/>
        </p:nvPicPr>
        <p:blipFill>
          <a:blip r:embed="rId7"/>
          <a:stretch>
            <a:fillRect/>
          </a:stretch>
        </p:blipFill>
        <p:spPr>
          <a:xfrm>
            <a:off x="486113" y="1095436"/>
            <a:ext cx="4187513" cy="5122484"/>
          </a:xfrm>
          <a:prstGeom prst="rect">
            <a:avLst/>
          </a:prstGeom>
        </p:spPr>
      </p:pic>
      <p:sp>
        <p:nvSpPr>
          <p:cNvPr id="18" name="右箭头 7"/>
          <p:cNvSpPr/>
          <p:nvPr/>
        </p:nvSpPr>
        <p:spPr>
          <a:xfrm rot="1435926">
            <a:off x="3332081" y="2067326"/>
            <a:ext cx="2485017" cy="6256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7"/>
          <p:cNvGrpSpPr/>
          <p:nvPr/>
        </p:nvGrpSpPr>
        <p:grpSpPr>
          <a:xfrm>
            <a:off x="108557" y="337632"/>
            <a:ext cx="3079750" cy="422275"/>
            <a:chOff x="198764" y="258545"/>
            <a:chExt cx="4105382" cy="563491"/>
          </a:xfrm>
        </p:grpSpPr>
        <p:grpSp>
          <p:nvGrpSpPr>
            <p:cNvPr id="27" name="组合 5"/>
            <p:cNvGrpSpPr/>
            <p:nvPr/>
          </p:nvGrpSpPr>
          <p:grpSpPr>
            <a:xfrm>
              <a:off x="198764" y="258545"/>
              <a:ext cx="700083" cy="563491"/>
              <a:chOff x="5075564" y="2933562"/>
              <a:chExt cx="2860947" cy="2302753"/>
            </a:xfrm>
          </p:grpSpPr>
          <p:sp>
            <p:nvSpPr>
              <p:cNvPr id="29" name="等腰三角形 2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0" name="等腰三角形 29"/>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8"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1" name="文本框 30"/>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4.2 </a:t>
            </a:r>
            <a:r>
              <a:rPr lang="zh-CN" altLang="en-US" sz="2400" b="1" dirty="0">
                <a:latin typeface="微软雅黑" panose="020B0503020204020204" pitchFamily="34" charset="-122"/>
                <a:ea typeface="微软雅黑" panose="020B0503020204020204" pitchFamily="34" charset="-122"/>
              </a:rPr>
              <a:t>软件需求规格说明模板</a:t>
            </a:r>
            <a:endParaRPr lang="zh-CN" altLang="en-US" sz="2400" dirty="0"/>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10" name="灯片编号占位符 9"/>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graphicFrame>
        <p:nvGraphicFramePr>
          <p:cNvPr id="15" name="图示 14"/>
          <p:cNvGraphicFramePr/>
          <p:nvPr/>
        </p:nvGraphicFramePr>
        <p:xfrm>
          <a:off x="5416731" y="1123373"/>
          <a:ext cx="6160869" cy="55078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 name="图片 13"/>
          <p:cNvPicPr>
            <a:picLocks noChangeAspect="1"/>
          </p:cNvPicPr>
          <p:nvPr/>
        </p:nvPicPr>
        <p:blipFill>
          <a:blip r:embed="rId7"/>
          <a:stretch>
            <a:fillRect/>
          </a:stretch>
        </p:blipFill>
        <p:spPr>
          <a:xfrm>
            <a:off x="477404" y="1095436"/>
            <a:ext cx="4187513" cy="5122484"/>
          </a:xfrm>
          <a:prstGeom prst="rect">
            <a:avLst/>
          </a:prstGeom>
        </p:spPr>
      </p:pic>
      <p:sp>
        <p:nvSpPr>
          <p:cNvPr id="17" name="右箭头 7"/>
          <p:cNvSpPr/>
          <p:nvPr/>
        </p:nvSpPr>
        <p:spPr>
          <a:xfrm rot="1435926">
            <a:off x="3332081" y="2067326"/>
            <a:ext cx="2485017" cy="6256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p:tgtEl>
                                          <p:spTgt spid="31"/>
                                        </p:tgtEl>
                                        <p:attrNameLst>
                                          <p:attrName>ppt_x</p:attrName>
                                        </p:attrNameLst>
                                      </p:cBhvr>
                                      <p:tavLst>
                                        <p:tav tm="0">
                                          <p:val>
                                            <p:strVal val="#ppt_x-#ppt_w*1.125000"/>
                                          </p:val>
                                        </p:tav>
                                        <p:tav tm="100000">
                                          <p:val>
                                            <p:strVal val="#ppt_x"/>
                                          </p:val>
                                        </p:tav>
                                      </p:tavLst>
                                    </p:anim>
                                    <p:animEffect transition="in" filter="wipe(right)">
                                      <p:cBhvr>
                                        <p:cTn id="13" dur="500"/>
                                        <p:tgtEl>
                                          <p:spTgt spid="31"/>
                                        </p:tgtEl>
                                      </p:cBhvr>
                                    </p:animEffect>
                                  </p:childTnLst>
                                </p:cTn>
                              </p:par>
                              <p:par>
                                <p:cTn id="14" presetID="53" presetClass="entr" presetSubtype="16" fill="hold" nodeType="withEffect">
                                  <p:stCondLst>
                                    <p:cond delay="0"/>
                                  </p:stCondLst>
                                  <p:childTnLst>
                                    <p:set>
                                      <p:cBhvr>
                                        <p:cTn id="15" dur="1" fill="hold">
                                          <p:stCondLst>
                                            <p:cond delay="0"/>
                                          </p:stCondLst>
                                        </p:cTn>
                                        <p:tgtEl>
                                          <p:spTgt spid="55"/>
                                        </p:tgtEl>
                                        <p:attrNameLst>
                                          <p:attrName>style.visibility</p:attrName>
                                        </p:attrNameLst>
                                      </p:cBhvr>
                                      <p:to>
                                        <p:strVal val="visible"/>
                                      </p:to>
                                    </p:set>
                                    <p:anim calcmode="lin" valueType="num">
                                      <p:cBhvr>
                                        <p:cTn id="16" dur="500" fill="hold"/>
                                        <p:tgtEl>
                                          <p:spTgt spid="55"/>
                                        </p:tgtEl>
                                        <p:attrNameLst>
                                          <p:attrName>ppt_w</p:attrName>
                                        </p:attrNameLst>
                                      </p:cBhvr>
                                      <p:tavLst>
                                        <p:tav tm="0">
                                          <p:val>
                                            <p:fltVal val="0"/>
                                          </p:val>
                                        </p:tav>
                                        <p:tav tm="100000">
                                          <p:val>
                                            <p:strVal val="#ppt_w"/>
                                          </p:val>
                                        </p:tav>
                                      </p:tavLst>
                                    </p:anim>
                                    <p:anim calcmode="lin" valueType="num">
                                      <p:cBhvr>
                                        <p:cTn id="17" dur="500" fill="hold"/>
                                        <p:tgtEl>
                                          <p:spTgt spid="55"/>
                                        </p:tgtEl>
                                        <p:attrNameLst>
                                          <p:attrName>ppt_h</p:attrName>
                                        </p:attrNameLst>
                                      </p:cBhvr>
                                      <p:tavLst>
                                        <p:tav tm="0">
                                          <p:val>
                                            <p:fltVal val="0"/>
                                          </p:val>
                                        </p:tav>
                                        <p:tav tm="100000">
                                          <p:val>
                                            <p:strVal val="#ppt_h"/>
                                          </p:val>
                                        </p:tav>
                                      </p:tavLst>
                                    </p:anim>
                                    <p:animEffect transition="in" filter="fade">
                                      <p:cBhvr>
                                        <p:cTn id="1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1"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3665857" y="1541417"/>
            <a:ext cx="4361733" cy="4407955"/>
          </a:xfrm>
          <a:prstGeom prst="rect">
            <a:avLst/>
          </a:prstGeom>
          <a:solidFill>
            <a:srgbClr val="4F81B9"/>
          </a:solidFill>
          <a:ln>
            <a:solidFill>
              <a:srgbClr val="4F81B9"/>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grpSp>
        <p:nvGrpSpPr>
          <p:cNvPr id="29" name="组合 7"/>
          <p:cNvGrpSpPr/>
          <p:nvPr/>
        </p:nvGrpSpPr>
        <p:grpSpPr>
          <a:xfrm>
            <a:off x="108557" y="337632"/>
            <a:ext cx="3079750" cy="422275"/>
            <a:chOff x="198764" y="258545"/>
            <a:chExt cx="4105382" cy="563491"/>
          </a:xfrm>
        </p:grpSpPr>
        <p:grpSp>
          <p:nvGrpSpPr>
            <p:cNvPr id="30" name="组合 5"/>
            <p:cNvGrpSpPr/>
            <p:nvPr/>
          </p:nvGrpSpPr>
          <p:grpSpPr>
            <a:xfrm>
              <a:off x="198764" y="258545"/>
              <a:ext cx="700083" cy="563491"/>
              <a:chOff x="5075564" y="2933562"/>
              <a:chExt cx="2860947" cy="2302753"/>
            </a:xfrm>
          </p:grpSpPr>
          <p:sp>
            <p:nvSpPr>
              <p:cNvPr id="32" name="等腰三角形 3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3" name="等腰三角形 3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1"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4" name="文本框 33"/>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4.2 </a:t>
            </a:r>
            <a:r>
              <a:rPr lang="zh-CN" altLang="en-US" sz="2400" b="1" dirty="0">
                <a:latin typeface="微软雅黑" panose="020B0503020204020204" pitchFamily="34" charset="-122"/>
                <a:ea typeface="微软雅黑" panose="020B0503020204020204" pitchFamily="34" charset="-122"/>
              </a:rPr>
              <a:t>软件需求规格说明模板</a:t>
            </a:r>
            <a:endParaRPr lang="zh-CN" altLang="en-US" sz="2400" dirty="0"/>
          </a:p>
        </p:txBody>
      </p:sp>
      <p:sp>
        <p:nvSpPr>
          <p:cNvPr id="2" name="日期占位符 1"/>
          <p:cNvSpPr>
            <a:spLocks noGrp="1"/>
          </p:cNvSpPr>
          <p:nvPr>
            <p:ph type="dt" sz="half" idx="10"/>
          </p:nvPr>
        </p:nvSpPr>
        <p:spPr/>
        <p:txBody>
          <a:bodyPr/>
          <a:lstStyle/>
          <a:p>
            <a:fld id="{760FBDFE-C587-4B4C-A407-44438C67B59E}" type="datetime1">
              <a:rPr lang="zh-CN" altLang="en-US" smtClean="0"/>
            </a:fld>
            <a:endParaRPr lang="zh-CN" altLang="en-US"/>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ppt_x</p:attrName>
                                        </p:attrNameLst>
                                      </p:cBhvr>
                                      <p:tavLst>
                                        <p:tav tm="0">
                                          <p:val>
                                            <p:strVal val="#ppt_x+#ppt_w*1.125000"/>
                                          </p:val>
                                        </p:tav>
                                        <p:tav tm="100000">
                                          <p:val>
                                            <p:strVal val="#ppt_x"/>
                                          </p:val>
                                        </p:tav>
                                      </p:tavLst>
                                    </p:anim>
                                    <p:animEffect transition="in" filter="wipe(left)">
                                      <p:cBhvr>
                                        <p:cTn id="8" dur="500"/>
                                        <p:tgtEl>
                                          <p:spTgt spid="8"/>
                                        </p:tgtEl>
                                      </p:cBhvr>
                                    </p:animEffect>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2" presetClass="entr" presetSubtype="8" fill="hold" grpId="0" nodeType="afterEffect">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p:tgtEl>
                                          <p:spTgt spid="34"/>
                                        </p:tgtEl>
                                        <p:attrNameLst>
                                          <p:attrName>ppt_x</p:attrName>
                                        </p:attrNameLst>
                                      </p:cBhvr>
                                      <p:tavLst>
                                        <p:tav tm="0">
                                          <p:val>
                                            <p:strVal val="#ppt_x-#ppt_w*1.125000"/>
                                          </p:val>
                                        </p:tav>
                                        <p:tav tm="100000">
                                          <p:val>
                                            <p:strVal val="#ppt_x"/>
                                          </p:val>
                                        </p:tav>
                                      </p:tavLst>
                                    </p:anim>
                                    <p:animEffect transition="in" filter="wipe(right)">
                                      <p:cBhvr>
                                        <p:cTn id="17" dur="500"/>
                                        <p:tgtEl>
                                          <p:spTgt spid="34"/>
                                        </p:tgtEl>
                                      </p:cBhvr>
                                    </p:animEffect>
                                  </p:childTnLst>
                                </p:cTn>
                              </p:par>
                              <p:par>
                                <p:cTn id="18" presetID="53" presetClass="entr" presetSubtype="16" fill="hold" nodeType="withEffect">
                                  <p:stCondLst>
                                    <p:cond delay="0"/>
                                  </p:stCondLst>
                                  <p:childTnLst>
                                    <p:set>
                                      <p:cBhvr>
                                        <p:cTn id="19" dur="1" fill="hold">
                                          <p:stCondLst>
                                            <p:cond delay="0"/>
                                          </p:stCondLst>
                                        </p:cTn>
                                        <p:tgtEl>
                                          <p:spTgt spid="55"/>
                                        </p:tgtEl>
                                        <p:attrNameLst>
                                          <p:attrName>style.visibility</p:attrName>
                                        </p:attrNameLst>
                                      </p:cBhvr>
                                      <p:to>
                                        <p:strVal val="visible"/>
                                      </p:to>
                                    </p:set>
                                    <p:anim calcmode="lin" valueType="num">
                                      <p:cBhvr>
                                        <p:cTn id="20" dur="500" fill="hold"/>
                                        <p:tgtEl>
                                          <p:spTgt spid="55"/>
                                        </p:tgtEl>
                                        <p:attrNameLst>
                                          <p:attrName>ppt_w</p:attrName>
                                        </p:attrNameLst>
                                      </p:cBhvr>
                                      <p:tavLst>
                                        <p:tav tm="0">
                                          <p:val>
                                            <p:fltVal val="0"/>
                                          </p:val>
                                        </p:tav>
                                        <p:tav tm="100000">
                                          <p:val>
                                            <p:strVal val="#ppt_w"/>
                                          </p:val>
                                        </p:tav>
                                      </p:tavLst>
                                    </p:anim>
                                    <p:anim calcmode="lin" valueType="num">
                                      <p:cBhvr>
                                        <p:cTn id="21" dur="500" fill="hold"/>
                                        <p:tgtEl>
                                          <p:spTgt spid="55"/>
                                        </p:tgtEl>
                                        <p:attrNameLst>
                                          <p:attrName>ppt_h</p:attrName>
                                        </p:attrNameLst>
                                      </p:cBhvr>
                                      <p:tavLst>
                                        <p:tav tm="0">
                                          <p:val>
                                            <p:fltVal val="0"/>
                                          </p:val>
                                        </p:tav>
                                        <p:tav tm="100000">
                                          <p:val>
                                            <p:strVal val="#ppt_h"/>
                                          </p:val>
                                        </p:tav>
                                      </p:tavLst>
                                    </p:anim>
                                    <p:animEffect transition="in" filter="fade">
                                      <p:cBhvr>
                                        <p:cTn id="2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4"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7"/>
          <p:cNvGrpSpPr/>
          <p:nvPr/>
        </p:nvGrpSpPr>
        <p:grpSpPr>
          <a:xfrm>
            <a:off x="108557" y="337632"/>
            <a:ext cx="3079750" cy="422275"/>
            <a:chOff x="198764" y="258545"/>
            <a:chExt cx="4105382" cy="563491"/>
          </a:xfrm>
        </p:grpSpPr>
        <p:grpSp>
          <p:nvGrpSpPr>
            <p:cNvPr id="27" name="组合 5"/>
            <p:cNvGrpSpPr/>
            <p:nvPr/>
          </p:nvGrpSpPr>
          <p:grpSpPr>
            <a:xfrm>
              <a:off x="198764" y="258545"/>
              <a:ext cx="700083" cy="563491"/>
              <a:chOff x="5075564" y="2933562"/>
              <a:chExt cx="2860947" cy="2302753"/>
            </a:xfrm>
          </p:grpSpPr>
          <p:sp>
            <p:nvSpPr>
              <p:cNvPr id="29" name="等腰三角形 2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0" name="等腰三角形 29"/>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8"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1" name="文本框 30"/>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4.2 </a:t>
            </a:r>
            <a:r>
              <a:rPr lang="zh-CN" altLang="en-US" sz="2400" b="1" dirty="0">
                <a:latin typeface="微软雅黑" panose="020B0503020204020204" pitchFamily="34" charset="-122"/>
                <a:ea typeface="微软雅黑" panose="020B0503020204020204" pitchFamily="34" charset="-122"/>
              </a:rPr>
              <a:t>软件需求规格说明模板</a:t>
            </a:r>
            <a:endParaRPr lang="zh-CN" altLang="en-US" sz="2400" dirty="0"/>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10" name="灯片编号占位符 9"/>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graphicFrame>
        <p:nvGraphicFramePr>
          <p:cNvPr id="14" name="图示 13"/>
          <p:cNvGraphicFramePr/>
          <p:nvPr/>
        </p:nvGraphicFramePr>
        <p:xfrm>
          <a:off x="5547360" y="737164"/>
          <a:ext cx="6237257" cy="55772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 name="图片 14"/>
          <p:cNvPicPr>
            <a:picLocks noChangeAspect="1"/>
          </p:cNvPicPr>
          <p:nvPr/>
        </p:nvPicPr>
        <p:blipFill>
          <a:blip r:embed="rId7"/>
          <a:stretch>
            <a:fillRect/>
          </a:stretch>
        </p:blipFill>
        <p:spPr>
          <a:xfrm>
            <a:off x="477404" y="1095436"/>
            <a:ext cx="4187513" cy="5122484"/>
          </a:xfrm>
          <a:prstGeom prst="rect">
            <a:avLst/>
          </a:prstGeom>
        </p:spPr>
      </p:pic>
      <p:sp>
        <p:nvSpPr>
          <p:cNvPr id="16" name="右箭头 7"/>
          <p:cNvSpPr/>
          <p:nvPr/>
        </p:nvSpPr>
        <p:spPr>
          <a:xfrm rot="21084328">
            <a:off x="2953087" y="2389543"/>
            <a:ext cx="2485017" cy="6256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p:tgtEl>
                                          <p:spTgt spid="31"/>
                                        </p:tgtEl>
                                        <p:attrNameLst>
                                          <p:attrName>ppt_x</p:attrName>
                                        </p:attrNameLst>
                                      </p:cBhvr>
                                      <p:tavLst>
                                        <p:tav tm="0">
                                          <p:val>
                                            <p:strVal val="#ppt_x-#ppt_w*1.125000"/>
                                          </p:val>
                                        </p:tav>
                                        <p:tav tm="100000">
                                          <p:val>
                                            <p:strVal val="#ppt_x"/>
                                          </p:val>
                                        </p:tav>
                                      </p:tavLst>
                                    </p:anim>
                                    <p:animEffect transition="in" filter="wipe(right)">
                                      <p:cBhvr>
                                        <p:cTn id="13" dur="500"/>
                                        <p:tgtEl>
                                          <p:spTgt spid="31"/>
                                        </p:tgtEl>
                                      </p:cBhvr>
                                    </p:animEffect>
                                  </p:childTnLst>
                                </p:cTn>
                              </p:par>
                              <p:par>
                                <p:cTn id="14" presetID="53" presetClass="entr" presetSubtype="16" fill="hold" nodeType="withEffect">
                                  <p:stCondLst>
                                    <p:cond delay="0"/>
                                  </p:stCondLst>
                                  <p:childTnLst>
                                    <p:set>
                                      <p:cBhvr>
                                        <p:cTn id="15" dur="1" fill="hold">
                                          <p:stCondLst>
                                            <p:cond delay="0"/>
                                          </p:stCondLst>
                                        </p:cTn>
                                        <p:tgtEl>
                                          <p:spTgt spid="55"/>
                                        </p:tgtEl>
                                        <p:attrNameLst>
                                          <p:attrName>style.visibility</p:attrName>
                                        </p:attrNameLst>
                                      </p:cBhvr>
                                      <p:to>
                                        <p:strVal val="visible"/>
                                      </p:to>
                                    </p:set>
                                    <p:anim calcmode="lin" valueType="num">
                                      <p:cBhvr>
                                        <p:cTn id="16" dur="500" fill="hold"/>
                                        <p:tgtEl>
                                          <p:spTgt spid="55"/>
                                        </p:tgtEl>
                                        <p:attrNameLst>
                                          <p:attrName>ppt_w</p:attrName>
                                        </p:attrNameLst>
                                      </p:cBhvr>
                                      <p:tavLst>
                                        <p:tav tm="0">
                                          <p:val>
                                            <p:fltVal val="0"/>
                                          </p:val>
                                        </p:tav>
                                        <p:tav tm="100000">
                                          <p:val>
                                            <p:strVal val="#ppt_w"/>
                                          </p:val>
                                        </p:tav>
                                      </p:tavLst>
                                    </p:anim>
                                    <p:anim calcmode="lin" valueType="num">
                                      <p:cBhvr>
                                        <p:cTn id="17" dur="500" fill="hold"/>
                                        <p:tgtEl>
                                          <p:spTgt spid="55"/>
                                        </p:tgtEl>
                                        <p:attrNameLst>
                                          <p:attrName>ppt_h</p:attrName>
                                        </p:attrNameLst>
                                      </p:cBhvr>
                                      <p:tavLst>
                                        <p:tav tm="0">
                                          <p:val>
                                            <p:fltVal val="0"/>
                                          </p:val>
                                        </p:tav>
                                        <p:tav tm="100000">
                                          <p:val>
                                            <p:strVal val="#ppt_h"/>
                                          </p:val>
                                        </p:tav>
                                      </p:tavLst>
                                    </p:anim>
                                    <p:animEffect transition="in" filter="fade">
                                      <p:cBhvr>
                                        <p:cTn id="1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1"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7"/>
          <p:cNvGrpSpPr/>
          <p:nvPr/>
        </p:nvGrpSpPr>
        <p:grpSpPr>
          <a:xfrm>
            <a:off x="108557" y="337632"/>
            <a:ext cx="3079750" cy="422275"/>
            <a:chOff x="198764" y="258545"/>
            <a:chExt cx="4105382" cy="563491"/>
          </a:xfrm>
        </p:grpSpPr>
        <p:grpSp>
          <p:nvGrpSpPr>
            <p:cNvPr id="30" name="组合 5"/>
            <p:cNvGrpSpPr/>
            <p:nvPr/>
          </p:nvGrpSpPr>
          <p:grpSpPr>
            <a:xfrm>
              <a:off x="198764" y="258545"/>
              <a:ext cx="700083" cy="563491"/>
              <a:chOff x="5075564" y="2933562"/>
              <a:chExt cx="2860947" cy="2302753"/>
            </a:xfrm>
          </p:grpSpPr>
          <p:sp>
            <p:nvSpPr>
              <p:cNvPr id="32" name="等腰三角形 3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3" name="等腰三角形 3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1"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4" name="文本框 33"/>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4.2 </a:t>
            </a:r>
            <a:r>
              <a:rPr lang="zh-CN" altLang="en-US" sz="2400" b="1" dirty="0">
                <a:latin typeface="微软雅黑" panose="020B0503020204020204" pitchFamily="34" charset="-122"/>
                <a:ea typeface="微软雅黑" panose="020B0503020204020204" pitchFamily="34" charset="-122"/>
              </a:rPr>
              <a:t>软件需求规格说明模板</a:t>
            </a:r>
            <a:endParaRPr lang="zh-CN" altLang="en-US" sz="2400" dirty="0"/>
          </a:p>
        </p:txBody>
      </p:sp>
      <p:sp>
        <p:nvSpPr>
          <p:cNvPr id="2" name="日期占位符 1"/>
          <p:cNvSpPr>
            <a:spLocks noGrp="1"/>
          </p:cNvSpPr>
          <p:nvPr>
            <p:ph type="dt" sz="half" idx="10"/>
          </p:nvPr>
        </p:nvSpPr>
        <p:spPr/>
        <p:txBody>
          <a:bodyPr/>
          <a:lstStyle/>
          <a:p>
            <a:fld id="{760FBDFE-C587-4B4C-A407-44438C67B59E}" type="datetime1">
              <a:rPr lang="zh-CN" altLang="en-US" smtClean="0"/>
            </a:fld>
            <a:endParaRPr lang="zh-CN" altLang="en-US"/>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graphicFrame>
        <p:nvGraphicFramePr>
          <p:cNvPr id="12" name="图示 11"/>
          <p:cNvGraphicFramePr/>
          <p:nvPr/>
        </p:nvGraphicFramePr>
        <p:xfrm>
          <a:off x="5550880" y="928025"/>
          <a:ext cx="6026720" cy="53080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 name="图片 14"/>
          <p:cNvPicPr>
            <a:picLocks noChangeAspect="1"/>
          </p:cNvPicPr>
          <p:nvPr/>
        </p:nvPicPr>
        <p:blipFill>
          <a:blip r:embed="rId7"/>
          <a:stretch>
            <a:fillRect/>
          </a:stretch>
        </p:blipFill>
        <p:spPr>
          <a:xfrm>
            <a:off x="477404" y="1095436"/>
            <a:ext cx="4187513" cy="5122484"/>
          </a:xfrm>
          <a:prstGeom prst="rect">
            <a:avLst/>
          </a:prstGeom>
        </p:spPr>
      </p:pic>
      <p:sp>
        <p:nvSpPr>
          <p:cNvPr id="16" name="右箭头 7"/>
          <p:cNvSpPr/>
          <p:nvPr/>
        </p:nvSpPr>
        <p:spPr>
          <a:xfrm rot="21084328">
            <a:off x="3137569" y="2224081"/>
            <a:ext cx="2485017" cy="6256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p:tgtEl>
                                          <p:spTgt spid="34"/>
                                        </p:tgtEl>
                                        <p:attrNameLst>
                                          <p:attrName>ppt_x</p:attrName>
                                        </p:attrNameLst>
                                      </p:cBhvr>
                                      <p:tavLst>
                                        <p:tav tm="0">
                                          <p:val>
                                            <p:strVal val="#ppt_x-#ppt_w*1.125000"/>
                                          </p:val>
                                        </p:tav>
                                        <p:tav tm="100000">
                                          <p:val>
                                            <p:strVal val="#ppt_x"/>
                                          </p:val>
                                        </p:tav>
                                      </p:tavLst>
                                    </p:anim>
                                    <p:animEffect transition="in" filter="wipe(right)">
                                      <p:cBhvr>
                                        <p:cTn id="13" dur="500"/>
                                        <p:tgtEl>
                                          <p:spTgt spid="34"/>
                                        </p:tgtEl>
                                      </p:cBhvr>
                                    </p:animEffect>
                                  </p:childTnLst>
                                </p:cTn>
                              </p:par>
                              <p:par>
                                <p:cTn id="14" presetID="53" presetClass="entr" presetSubtype="16" fill="hold" nodeType="withEffect">
                                  <p:stCondLst>
                                    <p:cond delay="0"/>
                                  </p:stCondLst>
                                  <p:childTnLst>
                                    <p:set>
                                      <p:cBhvr>
                                        <p:cTn id="15" dur="1" fill="hold">
                                          <p:stCondLst>
                                            <p:cond delay="0"/>
                                          </p:stCondLst>
                                        </p:cTn>
                                        <p:tgtEl>
                                          <p:spTgt spid="55"/>
                                        </p:tgtEl>
                                        <p:attrNameLst>
                                          <p:attrName>style.visibility</p:attrName>
                                        </p:attrNameLst>
                                      </p:cBhvr>
                                      <p:to>
                                        <p:strVal val="visible"/>
                                      </p:to>
                                    </p:set>
                                    <p:anim calcmode="lin" valueType="num">
                                      <p:cBhvr>
                                        <p:cTn id="16" dur="500" fill="hold"/>
                                        <p:tgtEl>
                                          <p:spTgt spid="55"/>
                                        </p:tgtEl>
                                        <p:attrNameLst>
                                          <p:attrName>ppt_w</p:attrName>
                                        </p:attrNameLst>
                                      </p:cBhvr>
                                      <p:tavLst>
                                        <p:tav tm="0">
                                          <p:val>
                                            <p:fltVal val="0"/>
                                          </p:val>
                                        </p:tav>
                                        <p:tav tm="100000">
                                          <p:val>
                                            <p:strVal val="#ppt_w"/>
                                          </p:val>
                                        </p:tav>
                                      </p:tavLst>
                                    </p:anim>
                                    <p:anim calcmode="lin" valueType="num">
                                      <p:cBhvr>
                                        <p:cTn id="17" dur="500" fill="hold"/>
                                        <p:tgtEl>
                                          <p:spTgt spid="55"/>
                                        </p:tgtEl>
                                        <p:attrNameLst>
                                          <p:attrName>ppt_h</p:attrName>
                                        </p:attrNameLst>
                                      </p:cBhvr>
                                      <p:tavLst>
                                        <p:tav tm="0">
                                          <p:val>
                                            <p:fltVal val="0"/>
                                          </p:val>
                                        </p:tav>
                                        <p:tav tm="100000">
                                          <p:val>
                                            <p:strVal val="#ppt_h"/>
                                          </p:val>
                                        </p:tav>
                                      </p:tavLst>
                                    </p:anim>
                                    <p:animEffect transition="in" filter="fade">
                                      <p:cBhvr>
                                        <p:cTn id="1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4"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7"/>
          <p:cNvGrpSpPr/>
          <p:nvPr/>
        </p:nvGrpSpPr>
        <p:grpSpPr>
          <a:xfrm>
            <a:off x="108557" y="337632"/>
            <a:ext cx="3079750" cy="422275"/>
            <a:chOff x="198764" y="258545"/>
            <a:chExt cx="4105382" cy="563491"/>
          </a:xfrm>
        </p:grpSpPr>
        <p:grpSp>
          <p:nvGrpSpPr>
            <p:cNvPr id="30" name="组合 5"/>
            <p:cNvGrpSpPr/>
            <p:nvPr/>
          </p:nvGrpSpPr>
          <p:grpSpPr>
            <a:xfrm>
              <a:off x="198764" y="258545"/>
              <a:ext cx="700083" cy="563491"/>
              <a:chOff x="5075564" y="2933562"/>
              <a:chExt cx="2860947" cy="2302753"/>
            </a:xfrm>
          </p:grpSpPr>
          <p:sp>
            <p:nvSpPr>
              <p:cNvPr id="32" name="等腰三角形 3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3" name="等腰三角形 3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1"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4" name="文本框 33"/>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4.2 </a:t>
            </a:r>
            <a:r>
              <a:rPr lang="zh-CN" altLang="en-US" sz="2400" b="1" dirty="0">
                <a:latin typeface="微软雅黑" panose="020B0503020204020204" pitchFamily="34" charset="-122"/>
                <a:ea typeface="微软雅黑" panose="020B0503020204020204" pitchFamily="34" charset="-122"/>
              </a:rPr>
              <a:t>软件需求规格说明模板</a:t>
            </a:r>
            <a:endParaRPr lang="zh-CN" altLang="en-US" sz="2400" dirty="0"/>
          </a:p>
        </p:txBody>
      </p:sp>
      <p:sp>
        <p:nvSpPr>
          <p:cNvPr id="2" name="日期占位符 1"/>
          <p:cNvSpPr>
            <a:spLocks noGrp="1"/>
          </p:cNvSpPr>
          <p:nvPr>
            <p:ph type="dt" sz="half" idx="10"/>
          </p:nvPr>
        </p:nvSpPr>
        <p:spPr/>
        <p:txBody>
          <a:bodyPr/>
          <a:lstStyle/>
          <a:p>
            <a:fld id="{760FBDFE-C587-4B4C-A407-44438C67B59E}" type="datetime1">
              <a:rPr lang="zh-CN" altLang="en-US" smtClean="0"/>
            </a:fld>
            <a:endParaRPr lang="zh-CN" altLang="en-US"/>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graphicFrame>
        <p:nvGraphicFramePr>
          <p:cNvPr id="19" name="图示 18"/>
          <p:cNvGraphicFramePr/>
          <p:nvPr/>
        </p:nvGraphicFramePr>
        <p:xfrm>
          <a:off x="5864240" y="455545"/>
          <a:ext cx="6026720" cy="53080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 name="图片 19"/>
          <p:cNvPicPr>
            <a:picLocks noChangeAspect="1"/>
          </p:cNvPicPr>
          <p:nvPr/>
        </p:nvPicPr>
        <p:blipFill>
          <a:blip r:embed="rId7"/>
          <a:stretch>
            <a:fillRect/>
          </a:stretch>
        </p:blipFill>
        <p:spPr>
          <a:xfrm>
            <a:off x="477404" y="1095436"/>
            <a:ext cx="4187513" cy="5122484"/>
          </a:xfrm>
          <a:prstGeom prst="rect">
            <a:avLst/>
          </a:prstGeom>
        </p:spPr>
      </p:pic>
      <p:sp>
        <p:nvSpPr>
          <p:cNvPr id="21" name="右箭头 7"/>
          <p:cNvSpPr/>
          <p:nvPr/>
        </p:nvSpPr>
        <p:spPr>
          <a:xfrm rot="21084328">
            <a:off x="3137569" y="2224081"/>
            <a:ext cx="2485017" cy="6256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p:tgtEl>
                                          <p:spTgt spid="34"/>
                                        </p:tgtEl>
                                        <p:attrNameLst>
                                          <p:attrName>ppt_x</p:attrName>
                                        </p:attrNameLst>
                                      </p:cBhvr>
                                      <p:tavLst>
                                        <p:tav tm="0">
                                          <p:val>
                                            <p:strVal val="#ppt_x-#ppt_w*1.125000"/>
                                          </p:val>
                                        </p:tav>
                                        <p:tav tm="100000">
                                          <p:val>
                                            <p:strVal val="#ppt_x"/>
                                          </p:val>
                                        </p:tav>
                                      </p:tavLst>
                                    </p:anim>
                                    <p:animEffect transition="in" filter="wipe(right)">
                                      <p:cBhvr>
                                        <p:cTn id="13" dur="500"/>
                                        <p:tgtEl>
                                          <p:spTgt spid="34"/>
                                        </p:tgtEl>
                                      </p:cBhvr>
                                    </p:animEffect>
                                  </p:childTnLst>
                                </p:cTn>
                              </p:par>
                              <p:par>
                                <p:cTn id="14" presetID="53" presetClass="entr" presetSubtype="16" fill="hold" nodeType="withEffect">
                                  <p:stCondLst>
                                    <p:cond delay="0"/>
                                  </p:stCondLst>
                                  <p:childTnLst>
                                    <p:set>
                                      <p:cBhvr>
                                        <p:cTn id="15" dur="1" fill="hold">
                                          <p:stCondLst>
                                            <p:cond delay="0"/>
                                          </p:stCondLst>
                                        </p:cTn>
                                        <p:tgtEl>
                                          <p:spTgt spid="55"/>
                                        </p:tgtEl>
                                        <p:attrNameLst>
                                          <p:attrName>style.visibility</p:attrName>
                                        </p:attrNameLst>
                                      </p:cBhvr>
                                      <p:to>
                                        <p:strVal val="visible"/>
                                      </p:to>
                                    </p:set>
                                    <p:anim calcmode="lin" valueType="num">
                                      <p:cBhvr>
                                        <p:cTn id="16" dur="500" fill="hold"/>
                                        <p:tgtEl>
                                          <p:spTgt spid="55"/>
                                        </p:tgtEl>
                                        <p:attrNameLst>
                                          <p:attrName>ppt_w</p:attrName>
                                        </p:attrNameLst>
                                      </p:cBhvr>
                                      <p:tavLst>
                                        <p:tav tm="0">
                                          <p:val>
                                            <p:fltVal val="0"/>
                                          </p:val>
                                        </p:tav>
                                        <p:tav tm="100000">
                                          <p:val>
                                            <p:strVal val="#ppt_w"/>
                                          </p:val>
                                        </p:tav>
                                      </p:tavLst>
                                    </p:anim>
                                    <p:anim calcmode="lin" valueType="num">
                                      <p:cBhvr>
                                        <p:cTn id="17" dur="500" fill="hold"/>
                                        <p:tgtEl>
                                          <p:spTgt spid="55"/>
                                        </p:tgtEl>
                                        <p:attrNameLst>
                                          <p:attrName>ppt_h</p:attrName>
                                        </p:attrNameLst>
                                      </p:cBhvr>
                                      <p:tavLst>
                                        <p:tav tm="0">
                                          <p:val>
                                            <p:fltVal val="0"/>
                                          </p:val>
                                        </p:tav>
                                        <p:tav tm="100000">
                                          <p:val>
                                            <p:strVal val="#ppt_h"/>
                                          </p:val>
                                        </p:tav>
                                      </p:tavLst>
                                    </p:anim>
                                    <p:animEffect transition="in" filter="fade">
                                      <p:cBhvr>
                                        <p:cTn id="1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4"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7"/>
          <p:cNvGrpSpPr/>
          <p:nvPr/>
        </p:nvGrpSpPr>
        <p:grpSpPr>
          <a:xfrm>
            <a:off x="108557" y="337632"/>
            <a:ext cx="3079750" cy="422275"/>
            <a:chOff x="198764" y="258545"/>
            <a:chExt cx="4105382" cy="563491"/>
          </a:xfrm>
        </p:grpSpPr>
        <p:grpSp>
          <p:nvGrpSpPr>
            <p:cNvPr id="27" name="组合 5"/>
            <p:cNvGrpSpPr/>
            <p:nvPr/>
          </p:nvGrpSpPr>
          <p:grpSpPr>
            <a:xfrm>
              <a:off x="198764" y="258545"/>
              <a:ext cx="700083" cy="563491"/>
              <a:chOff x="5075564" y="2933562"/>
              <a:chExt cx="2860947" cy="2302753"/>
            </a:xfrm>
          </p:grpSpPr>
          <p:sp>
            <p:nvSpPr>
              <p:cNvPr id="29" name="等腰三角形 2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0" name="等腰三角形 29"/>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8"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1" name="文本框 30"/>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4.2 </a:t>
            </a:r>
            <a:r>
              <a:rPr lang="zh-CN" altLang="en-US" sz="2400" b="1" dirty="0">
                <a:latin typeface="微软雅黑" panose="020B0503020204020204" pitchFamily="34" charset="-122"/>
                <a:ea typeface="微软雅黑" panose="020B0503020204020204" pitchFamily="34" charset="-122"/>
              </a:rPr>
              <a:t>软件需求规格说明模板</a:t>
            </a:r>
            <a:endParaRPr lang="zh-CN" altLang="en-US" sz="2400" dirty="0"/>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15" name="矩形: 圆角 14"/>
          <p:cNvSpPr/>
          <p:nvPr/>
        </p:nvSpPr>
        <p:spPr>
          <a:xfrm>
            <a:off x="1771455" y="1669711"/>
            <a:ext cx="8649090" cy="4310423"/>
          </a:xfrm>
          <a:prstGeom prst="round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marL="342265" indent="-342265">
              <a:lnSpc>
                <a:spcPct val="150000"/>
              </a:lnSpc>
              <a:spcAft>
                <a:spcPts val="0"/>
              </a:spcAft>
              <a:buFont typeface="Wingdings" panose="05000000000000000000" pitchFamily="2" charset="2"/>
              <a:buChar char="l"/>
            </a:pP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必须使用或者避免的特定技术、工具、编程语言和数据库。</a:t>
            </a:r>
            <a:endPar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342265" indent="-342265">
              <a:lnSpc>
                <a:spcPct val="150000"/>
              </a:lnSpc>
              <a:spcAft>
                <a:spcPts val="0"/>
              </a:spcAft>
              <a:buFont typeface="Wingdings" panose="05000000000000000000" pitchFamily="2" charset="2"/>
              <a:buChar char="l"/>
            </a:pP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由产品的运行环境所引起的一些限制，例如，将要使用</a:t>
            </a:r>
            <a:r>
              <a:rPr lang="en-US" altLang="zh-CN" sz="2400" b="1" dirty="0">
                <a:solidFill>
                  <a:schemeClr val="tx1"/>
                </a:solidFill>
                <a:latin typeface="宋体" panose="02010600030101010101" pitchFamily="2" charset="-122"/>
                <a:ea typeface="宋体" panose="02010600030101010101" pitchFamily="2" charset="-122"/>
                <a:cs typeface="宋体" panose="02010600030101010101" pitchFamily="2" charset="-122"/>
              </a:rPr>
              <a:t>Web</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浏览器的类型和版本。</a:t>
            </a:r>
            <a:endParaRPr lang="en-US" altLang="zh-CN" sz="24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342265" indent="-342265">
              <a:lnSpc>
                <a:spcPct val="150000"/>
              </a:lnSpc>
              <a:buFont typeface="Wingdings" panose="05000000000000000000" pitchFamily="2" charset="2"/>
              <a:buChar char="l"/>
            </a:pP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所要求的开发规范或标准</a:t>
            </a:r>
            <a:r>
              <a:rPr lang="en-US" altLang="zh-CN" sz="24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例如，如果由客户的组织负责软件维护，那么该组织就必须指定分包商所使用的设计符号和编码标准）。</a:t>
            </a:r>
            <a:endPar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16" name="文本框 67"/>
          <p:cNvSpPr>
            <a:spLocks noChangeArrowheads="1"/>
          </p:cNvSpPr>
          <p:nvPr/>
        </p:nvSpPr>
        <p:spPr bwMode="auto">
          <a:xfrm>
            <a:off x="701040" y="992505"/>
            <a:ext cx="954405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r>
              <a:rPr lang="zh-CN" altLang="en-US"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限制和实现包括的内容：</a:t>
            </a:r>
            <a:endPar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p:tgtEl>
                                          <p:spTgt spid="31"/>
                                        </p:tgtEl>
                                        <p:attrNameLst>
                                          <p:attrName>ppt_x</p:attrName>
                                        </p:attrNameLst>
                                      </p:cBhvr>
                                      <p:tavLst>
                                        <p:tav tm="0">
                                          <p:val>
                                            <p:strVal val="#ppt_x-#ppt_w*1.125000"/>
                                          </p:val>
                                        </p:tav>
                                        <p:tav tm="100000">
                                          <p:val>
                                            <p:strVal val="#ppt_x"/>
                                          </p:val>
                                        </p:tav>
                                      </p:tavLst>
                                    </p:anim>
                                    <p:animEffect transition="in" filter="wipe(right)">
                                      <p:cBhvr>
                                        <p:cTn id="13" dur="500"/>
                                        <p:tgtEl>
                                          <p:spTgt spid="31"/>
                                        </p:tgtEl>
                                      </p:cBhvr>
                                    </p:animEffect>
                                  </p:childTnLst>
                                </p:cTn>
                              </p:par>
                              <p:par>
                                <p:cTn id="14" presetID="53" presetClass="entr" presetSubtype="16" fill="hold" nodeType="withEffect">
                                  <p:stCondLst>
                                    <p:cond delay="0"/>
                                  </p:stCondLst>
                                  <p:childTnLst>
                                    <p:set>
                                      <p:cBhvr>
                                        <p:cTn id="15" dur="1" fill="hold">
                                          <p:stCondLst>
                                            <p:cond delay="0"/>
                                          </p:stCondLst>
                                        </p:cTn>
                                        <p:tgtEl>
                                          <p:spTgt spid="55"/>
                                        </p:tgtEl>
                                        <p:attrNameLst>
                                          <p:attrName>style.visibility</p:attrName>
                                        </p:attrNameLst>
                                      </p:cBhvr>
                                      <p:to>
                                        <p:strVal val="visible"/>
                                      </p:to>
                                    </p:set>
                                    <p:anim calcmode="lin" valueType="num">
                                      <p:cBhvr>
                                        <p:cTn id="16" dur="500" fill="hold"/>
                                        <p:tgtEl>
                                          <p:spTgt spid="55"/>
                                        </p:tgtEl>
                                        <p:attrNameLst>
                                          <p:attrName>ppt_w</p:attrName>
                                        </p:attrNameLst>
                                      </p:cBhvr>
                                      <p:tavLst>
                                        <p:tav tm="0">
                                          <p:val>
                                            <p:fltVal val="0"/>
                                          </p:val>
                                        </p:tav>
                                        <p:tav tm="100000">
                                          <p:val>
                                            <p:strVal val="#ppt_w"/>
                                          </p:val>
                                        </p:tav>
                                      </p:tavLst>
                                    </p:anim>
                                    <p:anim calcmode="lin" valueType="num">
                                      <p:cBhvr>
                                        <p:cTn id="17" dur="500" fill="hold"/>
                                        <p:tgtEl>
                                          <p:spTgt spid="55"/>
                                        </p:tgtEl>
                                        <p:attrNameLst>
                                          <p:attrName>ppt_h</p:attrName>
                                        </p:attrNameLst>
                                      </p:cBhvr>
                                      <p:tavLst>
                                        <p:tav tm="0">
                                          <p:val>
                                            <p:fltVal val="0"/>
                                          </p:val>
                                        </p:tav>
                                        <p:tav tm="100000">
                                          <p:val>
                                            <p:strVal val="#ppt_h"/>
                                          </p:val>
                                        </p:tav>
                                      </p:tavLst>
                                    </p:anim>
                                    <p:animEffect transition="in" filter="fade">
                                      <p:cBhvr>
                                        <p:cTn id="18" dur="500"/>
                                        <p:tgtEl>
                                          <p:spTgt spid="55"/>
                                        </p:tgtEl>
                                      </p:cBhvr>
                                    </p:animEffect>
                                  </p:childTnLst>
                                </p:cTn>
                              </p:par>
                              <p:par>
                                <p:cTn id="19" presetID="12" presetClass="entr" presetSubtype="2"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p:tgtEl>
                                          <p:spTgt spid="16"/>
                                        </p:tgtEl>
                                        <p:attrNameLst>
                                          <p:attrName>ppt_x</p:attrName>
                                        </p:attrNameLst>
                                      </p:cBhvr>
                                      <p:tavLst>
                                        <p:tav tm="0">
                                          <p:val>
                                            <p:strVal val="#ppt_x+#ppt_w*1.125000"/>
                                          </p:val>
                                        </p:tav>
                                        <p:tav tm="100000">
                                          <p:val>
                                            <p:strVal val="#ppt_x"/>
                                          </p:val>
                                        </p:tav>
                                      </p:tavLst>
                                    </p:anim>
                                    <p:animEffect transition="in" filter="wipe(left)">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1" grpId="1"/>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7"/>
          <p:cNvGrpSpPr/>
          <p:nvPr/>
        </p:nvGrpSpPr>
        <p:grpSpPr>
          <a:xfrm>
            <a:off x="108557" y="337632"/>
            <a:ext cx="3079750" cy="422275"/>
            <a:chOff x="198764" y="258545"/>
            <a:chExt cx="4105382" cy="563491"/>
          </a:xfrm>
        </p:grpSpPr>
        <p:grpSp>
          <p:nvGrpSpPr>
            <p:cNvPr id="27" name="组合 5"/>
            <p:cNvGrpSpPr/>
            <p:nvPr/>
          </p:nvGrpSpPr>
          <p:grpSpPr>
            <a:xfrm>
              <a:off x="198764" y="258545"/>
              <a:ext cx="700083" cy="563491"/>
              <a:chOff x="5075564" y="2933562"/>
              <a:chExt cx="2860947" cy="2302753"/>
            </a:xfrm>
          </p:grpSpPr>
          <p:sp>
            <p:nvSpPr>
              <p:cNvPr id="29" name="等腰三角形 2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0" name="等腰三角形 29"/>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8"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1" name="文本框 30"/>
          <p:cNvSpPr txBox="1"/>
          <p:nvPr/>
        </p:nvSpPr>
        <p:spPr>
          <a:xfrm>
            <a:off x="702321" y="316031"/>
            <a:ext cx="8834436" cy="461665"/>
          </a:xfrm>
          <a:prstGeom prst="rect">
            <a:avLst/>
          </a:prstGeom>
          <a:noFill/>
        </p:spPr>
        <p:txBody>
          <a:bodyPr wrap="square">
            <a:spAutoFit/>
          </a:bodyPr>
          <a:lstStyle/>
          <a:p>
            <a:r>
              <a:rPr lang="zh-CN" altLang="en-US" sz="2400" b="1" dirty="0">
                <a:latin typeface="微软雅黑" panose="020B0503020204020204" pitchFamily="34" charset="-122"/>
                <a:ea typeface="微软雅黑" panose="020B0503020204020204" pitchFamily="34" charset="-122"/>
              </a:rPr>
              <a:t>编写软件需求规格说明的三种方法</a:t>
            </a:r>
            <a:endParaRPr lang="zh-CN" altLang="en-US" sz="2400" dirty="0"/>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graphicFrame>
        <p:nvGraphicFramePr>
          <p:cNvPr id="2" name="图示 1"/>
          <p:cNvGraphicFramePr/>
          <p:nvPr/>
        </p:nvGraphicFramePr>
        <p:xfrm>
          <a:off x="1678781" y="1051996"/>
          <a:ext cx="9043497" cy="51178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1105231" y="1590261"/>
            <a:ext cx="10074303" cy="4189881"/>
          </a:xfrm>
          <a:prstGeom prst="round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b="1"/>
          </a:p>
        </p:txBody>
      </p:sp>
      <p:sp>
        <p:nvSpPr>
          <p:cNvPr id="39937" name="文本占位符 38914"/>
          <p:cNvSpPr>
            <a:spLocks noGrp="1"/>
          </p:cNvSpPr>
          <p:nvPr>
            <p:ph idx="1"/>
          </p:nvPr>
        </p:nvSpPr>
        <p:spPr>
          <a:xfrm>
            <a:off x="1665703" y="1694373"/>
            <a:ext cx="9421066" cy="4013699"/>
          </a:xfrm>
        </p:spPr>
        <p:txBody>
          <a:bodyPr vert="horz" wrap="square" lIns="91440" tIns="45720" rIns="91440" bIns="45720" anchor="t" anchorCtr="0">
            <a:noAutofit/>
          </a:bodyPr>
          <a:lstStyle/>
          <a:p>
            <a:pPr marL="342265" indent="-342265">
              <a:lnSpc>
                <a:spcPct val="150000"/>
              </a:lnSpc>
              <a:spcAft>
                <a:spcPts val="0"/>
              </a:spcAft>
              <a:buClr>
                <a:schemeClr val="tx1"/>
              </a:buClr>
              <a:buFont typeface="Wingdings" panose="05000000000000000000" pitchFamily="2" charset="2"/>
              <a:buChar char="l"/>
            </a:pP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企业策略、政府法规或工业标准。</a:t>
            </a:r>
            <a:endPar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342265" indent="-342265">
              <a:lnSpc>
                <a:spcPct val="150000"/>
              </a:lnSpc>
              <a:spcAft>
                <a:spcPts val="0"/>
              </a:spcAft>
              <a:buClr>
                <a:schemeClr val="tx1"/>
              </a:buClr>
              <a:buFont typeface="Wingdings" panose="05000000000000000000" pitchFamily="2" charset="2"/>
              <a:buChar char="l"/>
            </a:pP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与早期产品向后兼容。</a:t>
            </a:r>
            <a:endPar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342265" indent="-342265">
              <a:lnSpc>
                <a:spcPct val="150000"/>
              </a:lnSpc>
              <a:spcAft>
                <a:spcPts val="0"/>
              </a:spcAft>
              <a:buClr>
                <a:schemeClr val="tx1"/>
              </a:buClr>
              <a:buFont typeface="Wingdings" panose="05000000000000000000" pitchFamily="2" charset="2"/>
              <a:buChar char="l"/>
            </a:pP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业务规则强加的限制。</a:t>
            </a:r>
            <a:endPar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342265" indent="-342265">
              <a:lnSpc>
                <a:spcPct val="150000"/>
              </a:lnSpc>
              <a:spcAft>
                <a:spcPts val="0"/>
              </a:spcAft>
              <a:buClr>
                <a:schemeClr val="tx1"/>
              </a:buClr>
              <a:buFont typeface="Wingdings" panose="05000000000000000000" pitchFamily="2" charset="2"/>
              <a:buChar char="l"/>
            </a:pP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硬件限制，例如定时需求、内存或处理器限制、大小、成本等。</a:t>
            </a:r>
            <a:endPar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342265" indent="-342265">
              <a:lnSpc>
                <a:spcPct val="150000"/>
              </a:lnSpc>
              <a:spcAft>
                <a:spcPts val="0"/>
              </a:spcAft>
              <a:buClr>
                <a:schemeClr val="tx1"/>
              </a:buClr>
              <a:buFont typeface="Wingdings" panose="05000000000000000000" pitchFamily="2" charset="2"/>
              <a:buChar char="l"/>
            </a:pP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对现有产品进行改进时，要遵循的现存用户界面的一些约定。</a:t>
            </a:r>
            <a:endPar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342265" indent="-342265">
              <a:lnSpc>
                <a:spcPct val="150000"/>
              </a:lnSpc>
              <a:spcAft>
                <a:spcPts val="0"/>
              </a:spcAft>
              <a:buClr>
                <a:schemeClr val="tx1"/>
              </a:buClr>
              <a:buFont typeface="Wingdings" panose="05000000000000000000" pitchFamily="2" charset="2"/>
              <a:buChar char="l"/>
            </a:pP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数据转换格式标准。 </a:t>
            </a:r>
            <a:endPar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grpSp>
        <p:nvGrpSpPr>
          <p:cNvPr id="26" name="组合 7"/>
          <p:cNvGrpSpPr/>
          <p:nvPr/>
        </p:nvGrpSpPr>
        <p:grpSpPr>
          <a:xfrm>
            <a:off x="108557" y="337632"/>
            <a:ext cx="3079750" cy="422275"/>
            <a:chOff x="198764" y="258545"/>
            <a:chExt cx="4105382" cy="563491"/>
          </a:xfrm>
        </p:grpSpPr>
        <p:grpSp>
          <p:nvGrpSpPr>
            <p:cNvPr id="27" name="组合 5"/>
            <p:cNvGrpSpPr/>
            <p:nvPr/>
          </p:nvGrpSpPr>
          <p:grpSpPr>
            <a:xfrm>
              <a:off x="198764" y="258545"/>
              <a:ext cx="700083" cy="563491"/>
              <a:chOff x="5075564" y="2933562"/>
              <a:chExt cx="2860947" cy="2302753"/>
            </a:xfrm>
          </p:grpSpPr>
          <p:sp>
            <p:nvSpPr>
              <p:cNvPr id="29" name="等腰三角形 2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0" name="等腰三角形 29"/>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8"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1" name="文本框 30"/>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4.2 </a:t>
            </a:r>
            <a:r>
              <a:rPr lang="zh-CN" altLang="en-US" sz="2400" b="1" dirty="0">
                <a:latin typeface="微软雅黑" panose="020B0503020204020204" pitchFamily="34" charset="-122"/>
                <a:ea typeface="微软雅黑" panose="020B0503020204020204" pitchFamily="34" charset="-122"/>
              </a:rPr>
              <a:t>软件需求规格说明模板</a:t>
            </a:r>
            <a:endParaRPr lang="zh-CN" altLang="en-US" sz="2400" dirty="0"/>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13" name="文本框 67"/>
          <p:cNvSpPr>
            <a:spLocks noChangeArrowheads="1"/>
          </p:cNvSpPr>
          <p:nvPr/>
        </p:nvSpPr>
        <p:spPr bwMode="auto">
          <a:xfrm>
            <a:off x="701040" y="992505"/>
            <a:ext cx="954405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r>
              <a:rPr lang="zh-CN" altLang="en-US"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限制和实现包括的内容：</a:t>
            </a:r>
            <a:endPar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39937">
                                            <p:txEl>
                                              <p:pRg st="0" end="0"/>
                                            </p:txEl>
                                          </p:spTgt>
                                        </p:tgtEl>
                                        <p:attrNameLst>
                                          <p:attrName>style.visibility</p:attrName>
                                        </p:attrNameLst>
                                      </p:cBhvr>
                                      <p:to>
                                        <p:strVal val="visible"/>
                                      </p:to>
                                    </p:set>
                                    <p:anim calcmode="lin" valueType="num">
                                      <p:cBhvr additive="base">
                                        <p:cTn id="7" dur="500"/>
                                        <p:tgtEl>
                                          <p:spTgt spid="39937">
                                            <p:txEl>
                                              <p:pRg st="0" end="0"/>
                                            </p:txEl>
                                          </p:spTgt>
                                        </p:tgtEl>
                                        <p:attrNameLst>
                                          <p:attrName>ppt_x</p:attrName>
                                        </p:attrNameLst>
                                      </p:cBhvr>
                                      <p:tavLst>
                                        <p:tav tm="0">
                                          <p:val>
                                            <p:strVal val="#ppt_x+#ppt_w*1.125000"/>
                                          </p:val>
                                        </p:tav>
                                        <p:tav tm="100000">
                                          <p:val>
                                            <p:strVal val="#ppt_x"/>
                                          </p:val>
                                        </p:tav>
                                      </p:tavLst>
                                    </p:anim>
                                    <p:animEffect transition="in" filter="wipe(left)">
                                      <p:cBhvr>
                                        <p:cTn id="8" dur="500"/>
                                        <p:tgtEl>
                                          <p:spTgt spid="39937">
                                            <p:txEl>
                                              <p:pRg st="0" end="0"/>
                                            </p:txEl>
                                          </p:spTgt>
                                        </p:tgtEl>
                                      </p:cBhvr>
                                    </p:animEffect>
                                  </p:childTnLst>
                                </p:cTn>
                              </p:par>
                            </p:childTnLst>
                          </p:cTn>
                        </p:par>
                        <p:par>
                          <p:cTn id="9" fill="hold">
                            <p:stCondLst>
                              <p:cond delay="500"/>
                            </p:stCondLst>
                            <p:childTnLst>
                              <p:par>
                                <p:cTn id="10" presetID="12" presetClass="entr" presetSubtype="2" fill="hold" grpId="0" nodeType="afterEffect">
                                  <p:stCondLst>
                                    <p:cond delay="0"/>
                                  </p:stCondLst>
                                  <p:childTnLst>
                                    <p:set>
                                      <p:cBhvr>
                                        <p:cTn id="11" dur="1" fill="hold">
                                          <p:stCondLst>
                                            <p:cond delay="0"/>
                                          </p:stCondLst>
                                        </p:cTn>
                                        <p:tgtEl>
                                          <p:spTgt spid="39937">
                                            <p:txEl>
                                              <p:pRg st="1" end="1"/>
                                            </p:txEl>
                                          </p:spTgt>
                                        </p:tgtEl>
                                        <p:attrNameLst>
                                          <p:attrName>style.visibility</p:attrName>
                                        </p:attrNameLst>
                                      </p:cBhvr>
                                      <p:to>
                                        <p:strVal val="visible"/>
                                      </p:to>
                                    </p:set>
                                    <p:anim calcmode="lin" valueType="num">
                                      <p:cBhvr additive="base">
                                        <p:cTn id="12" dur="500"/>
                                        <p:tgtEl>
                                          <p:spTgt spid="39937">
                                            <p:txEl>
                                              <p:pRg st="1" end="1"/>
                                            </p:txEl>
                                          </p:spTgt>
                                        </p:tgtEl>
                                        <p:attrNameLst>
                                          <p:attrName>ppt_x</p:attrName>
                                        </p:attrNameLst>
                                      </p:cBhvr>
                                      <p:tavLst>
                                        <p:tav tm="0">
                                          <p:val>
                                            <p:strVal val="#ppt_x+#ppt_w*1.125000"/>
                                          </p:val>
                                        </p:tav>
                                        <p:tav tm="100000">
                                          <p:val>
                                            <p:strVal val="#ppt_x"/>
                                          </p:val>
                                        </p:tav>
                                      </p:tavLst>
                                    </p:anim>
                                    <p:animEffect transition="in" filter="wipe(left)">
                                      <p:cBhvr>
                                        <p:cTn id="13" dur="500"/>
                                        <p:tgtEl>
                                          <p:spTgt spid="39937">
                                            <p:txEl>
                                              <p:pRg st="1" end="1"/>
                                            </p:txEl>
                                          </p:spTgt>
                                        </p:tgtEl>
                                      </p:cBhvr>
                                    </p:animEffect>
                                  </p:childTnLst>
                                </p:cTn>
                              </p:par>
                            </p:childTnLst>
                          </p:cTn>
                        </p:par>
                        <p:par>
                          <p:cTn id="14" fill="hold">
                            <p:stCondLst>
                              <p:cond delay="1000"/>
                            </p:stCondLst>
                            <p:childTnLst>
                              <p:par>
                                <p:cTn id="15" presetID="12" presetClass="entr" presetSubtype="2" fill="hold" grpId="0" nodeType="afterEffect">
                                  <p:stCondLst>
                                    <p:cond delay="0"/>
                                  </p:stCondLst>
                                  <p:childTnLst>
                                    <p:set>
                                      <p:cBhvr>
                                        <p:cTn id="16" dur="1" fill="hold">
                                          <p:stCondLst>
                                            <p:cond delay="0"/>
                                          </p:stCondLst>
                                        </p:cTn>
                                        <p:tgtEl>
                                          <p:spTgt spid="39937">
                                            <p:txEl>
                                              <p:pRg st="2" end="2"/>
                                            </p:txEl>
                                          </p:spTgt>
                                        </p:tgtEl>
                                        <p:attrNameLst>
                                          <p:attrName>style.visibility</p:attrName>
                                        </p:attrNameLst>
                                      </p:cBhvr>
                                      <p:to>
                                        <p:strVal val="visible"/>
                                      </p:to>
                                    </p:set>
                                    <p:anim calcmode="lin" valueType="num">
                                      <p:cBhvr additive="base">
                                        <p:cTn id="17" dur="500"/>
                                        <p:tgtEl>
                                          <p:spTgt spid="39937">
                                            <p:txEl>
                                              <p:pRg st="2" end="2"/>
                                            </p:txEl>
                                          </p:spTgt>
                                        </p:tgtEl>
                                        <p:attrNameLst>
                                          <p:attrName>ppt_x</p:attrName>
                                        </p:attrNameLst>
                                      </p:cBhvr>
                                      <p:tavLst>
                                        <p:tav tm="0">
                                          <p:val>
                                            <p:strVal val="#ppt_x+#ppt_w*1.125000"/>
                                          </p:val>
                                        </p:tav>
                                        <p:tav tm="100000">
                                          <p:val>
                                            <p:strVal val="#ppt_x"/>
                                          </p:val>
                                        </p:tav>
                                      </p:tavLst>
                                    </p:anim>
                                    <p:animEffect transition="in" filter="wipe(left)">
                                      <p:cBhvr>
                                        <p:cTn id="18" dur="500"/>
                                        <p:tgtEl>
                                          <p:spTgt spid="39937">
                                            <p:txEl>
                                              <p:pRg st="2" end="2"/>
                                            </p:txEl>
                                          </p:spTgt>
                                        </p:tgtEl>
                                      </p:cBhvr>
                                    </p:animEffect>
                                  </p:childTnLst>
                                </p:cTn>
                              </p:par>
                            </p:childTnLst>
                          </p:cTn>
                        </p:par>
                        <p:par>
                          <p:cTn id="19" fill="hold">
                            <p:stCondLst>
                              <p:cond delay="1500"/>
                            </p:stCondLst>
                            <p:childTnLst>
                              <p:par>
                                <p:cTn id="20" presetID="12" presetClass="entr" presetSubtype="2" fill="hold" grpId="0" nodeType="afterEffect">
                                  <p:stCondLst>
                                    <p:cond delay="0"/>
                                  </p:stCondLst>
                                  <p:childTnLst>
                                    <p:set>
                                      <p:cBhvr>
                                        <p:cTn id="21" dur="1" fill="hold">
                                          <p:stCondLst>
                                            <p:cond delay="0"/>
                                          </p:stCondLst>
                                        </p:cTn>
                                        <p:tgtEl>
                                          <p:spTgt spid="39937">
                                            <p:txEl>
                                              <p:pRg st="3" end="3"/>
                                            </p:txEl>
                                          </p:spTgt>
                                        </p:tgtEl>
                                        <p:attrNameLst>
                                          <p:attrName>style.visibility</p:attrName>
                                        </p:attrNameLst>
                                      </p:cBhvr>
                                      <p:to>
                                        <p:strVal val="visible"/>
                                      </p:to>
                                    </p:set>
                                    <p:anim calcmode="lin" valueType="num">
                                      <p:cBhvr additive="base">
                                        <p:cTn id="22" dur="500"/>
                                        <p:tgtEl>
                                          <p:spTgt spid="39937">
                                            <p:txEl>
                                              <p:pRg st="3" end="3"/>
                                            </p:txEl>
                                          </p:spTgt>
                                        </p:tgtEl>
                                        <p:attrNameLst>
                                          <p:attrName>ppt_x</p:attrName>
                                        </p:attrNameLst>
                                      </p:cBhvr>
                                      <p:tavLst>
                                        <p:tav tm="0">
                                          <p:val>
                                            <p:strVal val="#ppt_x+#ppt_w*1.125000"/>
                                          </p:val>
                                        </p:tav>
                                        <p:tav tm="100000">
                                          <p:val>
                                            <p:strVal val="#ppt_x"/>
                                          </p:val>
                                        </p:tav>
                                      </p:tavLst>
                                    </p:anim>
                                    <p:animEffect transition="in" filter="wipe(left)">
                                      <p:cBhvr>
                                        <p:cTn id="23" dur="500"/>
                                        <p:tgtEl>
                                          <p:spTgt spid="39937">
                                            <p:txEl>
                                              <p:pRg st="3" end="3"/>
                                            </p:txEl>
                                          </p:spTgt>
                                        </p:tgtEl>
                                      </p:cBhvr>
                                    </p:animEffect>
                                  </p:childTnLst>
                                </p:cTn>
                              </p:par>
                            </p:childTnLst>
                          </p:cTn>
                        </p:par>
                        <p:par>
                          <p:cTn id="24" fill="hold">
                            <p:stCondLst>
                              <p:cond delay="2000"/>
                            </p:stCondLst>
                            <p:childTnLst>
                              <p:par>
                                <p:cTn id="25" presetID="12" presetClass="entr" presetSubtype="2" fill="hold" grpId="0" nodeType="afterEffect">
                                  <p:stCondLst>
                                    <p:cond delay="0"/>
                                  </p:stCondLst>
                                  <p:childTnLst>
                                    <p:set>
                                      <p:cBhvr>
                                        <p:cTn id="26" dur="1" fill="hold">
                                          <p:stCondLst>
                                            <p:cond delay="0"/>
                                          </p:stCondLst>
                                        </p:cTn>
                                        <p:tgtEl>
                                          <p:spTgt spid="39937">
                                            <p:txEl>
                                              <p:pRg st="4" end="4"/>
                                            </p:txEl>
                                          </p:spTgt>
                                        </p:tgtEl>
                                        <p:attrNameLst>
                                          <p:attrName>style.visibility</p:attrName>
                                        </p:attrNameLst>
                                      </p:cBhvr>
                                      <p:to>
                                        <p:strVal val="visible"/>
                                      </p:to>
                                    </p:set>
                                    <p:anim calcmode="lin" valueType="num">
                                      <p:cBhvr additive="base">
                                        <p:cTn id="27" dur="500"/>
                                        <p:tgtEl>
                                          <p:spTgt spid="39937">
                                            <p:txEl>
                                              <p:pRg st="4" end="4"/>
                                            </p:txEl>
                                          </p:spTgt>
                                        </p:tgtEl>
                                        <p:attrNameLst>
                                          <p:attrName>ppt_x</p:attrName>
                                        </p:attrNameLst>
                                      </p:cBhvr>
                                      <p:tavLst>
                                        <p:tav tm="0">
                                          <p:val>
                                            <p:strVal val="#ppt_x+#ppt_w*1.125000"/>
                                          </p:val>
                                        </p:tav>
                                        <p:tav tm="100000">
                                          <p:val>
                                            <p:strVal val="#ppt_x"/>
                                          </p:val>
                                        </p:tav>
                                      </p:tavLst>
                                    </p:anim>
                                    <p:animEffect transition="in" filter="wipe(left)">
                                      <p:cBhvr>
                                        <p:cTn id="28" dur="500"/>
                                        <p:tgtEl>
                                          <p:spTgt spid="39937">
                                            <p:txEl>
                                              <p:pRg st="4" end="4"/>
                                            </p:txEl>
                                          </p:spTgt>
                                        </p:tgtEl>
                                      </p:cBhvr>
                                    </p:animEffect>
                                  </p:childTnLst>
                                </p:cTn>
                              </p:par>
                            </p:childTnLst>
                          </p:cTn>
                        </p:par>
                        <p:par>
                          <p:cTn id="29" fill="hold">
                            <p:stCondLst>
                              <p:cond delay="2500"/>
                            </p:stCondLst>
                            <p:childTnLst>
                              <p:par>
                                <p:cTn id="30" presetID="12" presetClass="entr" presetSubtype="2" fill="hold" grpId="0" nodeType="afterEffect">
                                  <p:stCondLst>
                                    <p:cond delay="0"/>
                                  </p:stCondLst>
                                  <p:childTnLst>
                                    <p:set>
                                      <p:cBhvr>
                                        <p:cTn id="31" dur="1" fill="hold">
                                          <p:stCondLst>
                                            <p:cond delay="0"/>
                                          </p:stCondLst>
                                        </p:cTn>
                                        <p:tgtEl>
                                          <p:spTgt spid="39937">
                                            <p:txEl>
                                              <p:pRg st="5" end="5"/>
                                            </p:txEl>
                                          </p:spTgt>
                                        </p:tgtEl>
                                        <p:attrNameLst>
                                          <p:attrName>style.visibility</p:attrName>
                                        </p:attrNameLst>
                                      </p:cBhvr>
                                      <p:to>
                                        <p:strVal val="visible"/>
                                      </p:to>
                                    </p:set>
                                    <p:anim calcmode="lin" valueType="num">
                                      <p:cBhvr additive="base">
                                        <p:cTn id="32" dur="500"/>
                                        <p:tgtEl>
                                          <p:spTgt spid="39937">
                                            <p:txEl>
                                              <p:pRg st="5" end="5"/>
                                            </p:txEl>
                                          </p:spTgt>
                                        </p:tgtEl>
                                        <p:attrNameLst>
                                          <p:attrName>ppt_x</p:attrName>
                                        </p:attrNameLst>
                                      </p:cBhvr>
                                      <p:tavLst>
                                        <p:tav tm="0">
                                          <p:val>
                                            <p:strVal val="#ppt_x+#ppt_w*1.125000"/>
                                          </p:val>
                                        </p:tav>
                                        <p:tav tm="100000">
                                          <p:val>
                                            <p:strVal val="#ppt_x"/>
                                          </p:val>
                                        </p:tav>
                                      </p:tavLst>
                                    </p:anim>
                                    <p:animEffect transition="in" filter="wipe(left)">
                                      <p:cBhvr>
                                        <p:cTn id="33" dur="500"/>
                                        <p:tgtEl>
                                          <p:spTgt spid="39937">
                                            <p:txEl>
                                              <p:pRg st="5" end="5"/>
                                            </p:txEl>
                                          </p:spTgt>
                                        </p:tgtEl>
                                      </p:cBhvr>
                                    </p:animEffect>
                                  </p:childTnLst>
                                </p:cTn>
                              </p:par>
                              <p:par>
                                <p:cTn id="34" presetID="2" presetClass="entr" presetSubtype="8"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 calcmode="lin" valueType="num">
                                      <p:cBhvr additive="base">
                                        <p:cTn id="36" dur="500" fill="hold"/>
                                        <p:tgtEl>
                                          <p:spTgt spid="26"/>
                                        </p:tgtEl>
                                        <p:attrNameLst>
                                          <p:attrName>ppt_x</p:attrName>
                                        </p:attrNameLst>
                                      </p:cBhvr>
                                      <p:tavLst>
                                        <p:tav tm="0">
                                          <p:val>
                                            <p:strVal val="0-#ppt_w/2"/>
                                          </p:val>
                                        </p:tav>
                                        <p:tav tm="100000">
                                          <p:val>
                                            <p:strVal val="#ppt_x"/>
                                          </p:val>
                                        </p:tav>
                                      </p:tavLst>
                                    </p:anim>
                                    <p:anim calcmode="lin" valueType="num">
                                      <p:cBhvr additive="base">
                                        <p:cTn id="37" dur="500" fill="hold"/>
                                        <p:tgtEl>
                                          <p:spTgt spid="26"/>
                                        </p:tgtEl>
                                        <p:attrNameLst>
                                          <p:attrName>ppt_y</p:attrName>
                                        </p:attrNameLst>
                                      </p:cBhvr>
                                      <p:tavLst>
                                        <p:tav tm="0">
                                          <p:val>
                                            <p:strVal val="#ppt_y"/>
                                          </p:val>
                                        </p:tav>
                                        <p:tav tm="100000">
                                          <p:val>
                                            <p:strVal val="#ppt_y"/>
                                          </p:val>
                                        </p:tav>
                                      </p:tavLst>
                                    </p:anim>
                                  </p:childTnLst>
                                </p:cTn>
                              </p:par>
                            </p:childTnLst>
                          </p:cTn>
                        </p:par>
                        <p:par>
                          <p:cTn id="38" fill="hold">
                            <p:stCondLst>
                              <p:cond delay="3000"/>
                            </p:stCondLst>
                            <p:childTnLst>
                              <p:par>
                                <p:cTn id="39" presetID="12" presetClass="entr" presetSubtype="8" fill="hold" grpId="0" nodeType="afterEffect">
                                  <p:stCondLst>
                                    <p:cond delay="0"/>
                                  </p:stCondLst>
                                  <p:childTnLst>
                                    <p:set>
                                      <p:cBhvr>
                                        <p:cTn id="40" dur="1" fill="hold">
                                          <p:stCondLst>
                                            <p:cond delay="0"/>
                                          </p:stCondLst>
                                        </p:cTn>
                                        <p:tgtEl>
                                          <p:spTgt spid="31"/>
                                        </p:tgtEl>
                                        <p:attrNameLst>
                                          <p:attrName>style.visibility</p:attrName>
                                        </p:attrNameLst>
                                      </p:cBhvr>
                                      <p:to>
                                        <p:strVal val="visible"/>
                                      </p:to>
                                    </p:set>
                                    <p:anim calcmode="lin" valueType="num">
                                      <p:cBhvr additive="base">
                                        <p:cTn id="41" dur="500"/>
                                        <p:tgtEl>
                                          <p:spTgt spid="31"/>
                                        </p:tgtEl>
                                        <p:attrNameLst>
                                          <p:attrName>ppt_x</p:attrName>
                                        </p:attrNameLst>
                                      </p:cBhvr>
                                      <p:tavLst>
                                        <p:tav tm="0">
                                          <p:val>
                                            <p:strVal val="#ppt_x-#ppt_w*1.125000"/>
                                          </p:val>
                                        </p:tav>
                                        <p:tav tm="100000">
                                          <p:val>
                                            <p:strVal val="#ppt_x"/>
                                          </p:val>
                                        </p:tav>
                                      </p:tavLst>
                                    </p:anim>
                                    <p:animEffect transition="in" filter="wipe(right)">
                                      <p:cBhvr>
                                        <p:cTn id="42" dur="500"/>
                                        <p:tgtEl>
                                          <p:spTgt spid="31"/>
                                        </p:tgtEl>
                                      </p:cBhvr>
                                    </p:animEffect>
                                  </p:childTnLst>
                                </p:cTn>
                              </p:par>
                              <p:par>
                                <p:cTn id="43" presetID="53" presetClass="entr" presetSubtype="16"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anim calcmode="lin" valueType="num">
                                      <p:cBhvr>
                                        <p:cTn id="45" dur="500" fill="hold"/>
                                        <p:tgtEl>
                                          <p:spTgt spid="55"/>
                                        </p:tgtEl>
                                        <p:attrNameLst>
                                          <p:attrName>ppt_w</p:attrName>
                                        </p:attrNameLst>
                                      </p:cBhvr>
                                      <p:tavLst>
                                        <p:tav tm="0">
                                          <p:val>
                                            <p:fltVal val="0"/>
                                          </p:val>
                                        </p:tav>
                                        <p:tav tm="100000">
                                          <p:val>
                                            <p:strVal val="#ppt_w"/>
                                          </p:val>
                                        </p:tav>
                                      </p:tavLst>
                                    </p:anim>
                                    <p:anim calcmode="lin" valueType="num">
                                      <p:cBhvr>
                                        <p:cTn id="46" dur="500" fill="hold"/>
                                        <p:tgtEl>
                                          <p:spTgt spid="55"/>
                                        </p:tgtEl>
                                        <p:attrNameLst>
                                          <p:attrName>ppt_h</p:attrName>
                                        </p:attrNameLst>
                                      </p:cBhvr>
                                      <p:tavLst>
                                        <p:tav tm="0">
                                          <p:val>
                                            <p:fltVal val="0"/>
                                          </p:val>
                                        </p:tav>
                                        <p:tav tm="100000">
                                          <p:val>
                                            <p:strVal val="#ppt_h"/>
                                          </p:val>
                                        </p:tav>
                                      </p:tavLst>
                                    </p:anim>
                                    <p:animEffect transition="in" filter="fade">
                                      <p:cBhvr>
                                        <p:cTn id="47" dur="500"/>
                                        <p:tgtEl>
                                          <p:spTgt spid="55"/>
                                        </p:tgtEl>
                                      </p:cBhvr>
                                    </p:animEffect>
                                  </p:childTnLst>
                                </p:cTn>
                              </p:par>
                              <p:par>
                                <p:cTn id="48" presetID="12" presetClass="entr" presetSubtype="2"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additive="base">
                                        <p:cTn id="50" dur="500"/>
                                        <p:tgtEl>
                                          <p:spTgt spid="13"/>
                                        </p:tgtEl>
                                        <p:attrNameLst>
                                          <p:attrName>ppt_x</p:attrName>
                                        </p:attrNameLst>
                                      </p:cBhvr>
                                      <p:tavLst>
                                        <p:tav tm="0">
                                          <p:val>
                                            <p:strVal val="#ppt_x+#ppt_w*1.125000"/>
                                          </p:val>
                                        </p:tav>
                                        <p:tav tm="100000">
                                          <p:val>
                                            <p:strVal val="#ppt_x"/>
                                          </p:val>
                                        </p:tav>
                                      </p:tavLst>
                                    </p:anim>
                                    <p:animEffect transition="in" filter="wipe(left)">
                                      <p:cBhvr>
                                        <p:cTn id="5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7" grpId="0" build="p"/>
      <p:bldP spid="39937" grpId="1" build="p"/>
      <p:bldP spid="31" grpId="0"/>
      <p:bldP spid="31" grpId="1"/>
      <p:bldP spid="1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7"/>
          <p:cNvGrpSpPr/>
          <p:nvPr/>
        </p:nvGrpSpPr>
        <p:grpSpPr>
          <a:xfrm>
            <a:off x="108557" y="337632"/>
            <a:ext cx="3079750" cy="422275"/>
            <a:chOff x="198764" y="258545"/>
            <a:chExt cx="4105382" cy="563491"/>
          </a:xfrm>
        </p:grpSpPr>
        <p:grpSp>
          <p:nvGrpSpPr>
            <p:cNvPr id="30" name="组合 5"/>
            <p:cNvGrpSpPr/>
            <p:nvPr/>
          </p:nvGrpSpPr>
          <p:grpSpPr>
            <a:xfrm>
              <a:off x="198764" y="258545"/>
              <a:ext cx="700083" cy="563491"/>
              <a:chOff x="5075564" y="2933562"/>
              <a:chExt cx="2860947" cy="2302753"/>
            </a:xfrm>
          </p:grpSpPr>
          <p:sp>
            <p:nvSpPr>
              <p:cNvPr id="32" name="等腰三角形 3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3" name="等腰三角形 3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1"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4" name="文本框 33"/>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4.2 </a:t>
            </a:r>
            <a:r>
              <a:rPr lang="zh-CN" altLang="en-US" sz="2400" b="1" dirty="0">
                <a:latin typeface="微软雅黑" panose="020B0503020204020204" pitchFamily="34" charset="-122"/>
                <a:ea typeface="微软雅黑" panose="020B0503020204020204" pitchFamily="34" charset="-122"/>
              </a:rPr>
              <a:t>软件需求规格说明模板</a:t>
            </a:r>
            <a:endParaRPr lang="zh-CN" altLang="en-US" sz="2400" dirty="0"/>
          </a:p>
        </p:txBody>
      </p:sp>
      <p:sp>
        <p:nvSpPr>
          <p:cNvPr id="2" name="日期占位符 1"/>
          <p:cNvSpPr>
            <a:spLocks noGrp="1"/>
          </p:cNvSpPr>
          <p:nvPr>
            <p:ph type="dt" sz="half" idx="10"/>
          </p:nvPr>
        </p:nvSpPr>
        <p:spPr/>
        <p:txBody>
          <a:bodyPr/>
          <a:lstStyle/>
          <a:p>
            <a:fld id="{760FBDFE-C587-4B4C-A407-44438C67B59E}" type="datetime1">
              <a:rPr lang="zh-CN" altLang="en-US" smtClean="0"/>
            </a:fld>
            <a:endParaRPr lang="zh-CN" altLang="en-US"/>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graphicFrame>
        <p:nvGraphicFramePr>
          <p:cNvPr id="13" name="图示 12"/>
          <p:cNvGraphicFramePr/>
          <p:nvPr/>
        </p:nvGraphicFramePr>
        <p:xfrm>
          <a:off x="5119539" y="1105047"/>
          <a:ext cx="6514012" cy="51756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 name="图片 14"/>
          <p:cNvPicPr>
            <a:picLocks noChangeAspect="1"/>
          </p:cNvPicPr>
          <p:nvPr/>
        </p:nvPicPr>
        <p:blipFill>
          <a:blip r:embed="rId7"/>
          <a:stretch>
            <a:fillRect/>
          </a:stretch>
        </p:blipFill>
        <p:spPr>
          <a:xfrm>
            <a:off x="477404" y="1095436"/>
            <a:ext cx="4187513" cy="5122484"/>
          </a:xfrm>
          <a:prstGeom prst="rect">
            <a:avLst/>
          </a:prstGeom>
        </p:spPr>
      </p:pic>
      <p:sp>
        <p:nvSpPr>
          <p:cNvPr id="16" name="右箭头 7"/>
          <p:cNvSpPr/>
          <p:nvPr/>
        </p:nvSpPr>
        <p:spPr>
          <a:xfrm rot="21084328">
            <a:off x="2857293" y="2232787"/>
            <a:ext cx="2485017" cy="6256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p:tgtEl>
                                          <p:spTgt spid="34"/>
                                        </p:tgtEl>
                                        <p:attrNameLst>
                                          <p:attrName>ppt_x</p:attrName>
                                        </p:attrNameLst>
                                      </p:cBhvr>
                                      <p:tavLst>
                                        <p:tav tm="0">
                                          <p:val>
                                            <p:strVal val="#ppt_x-#ppt_w*1.125000"/>
                                          </p:val>
                                        </p:tav>
                                        <p:tav tm="100000">
                                          <p:val>
                                            <p:strVal val="#ppt_x"/>
                                          </p:val>
                                        </p:tav>
                                      </p:tavLst>
                                    </p:anim>
                                    <p:animEffect transition="in" filter="wipe(right)">
                                      <p:cBhvr>
                                        <p:cTn id="13" dur="500"/>
                                        <p:tgtEl>
                                          <p:spTgt spid="34"/>
                                        </p:tgtEl>
                                      </p:cBhvr>
                                    </p:animEffect>
                                  </p:childTnLst>
                                </p:cTn>
                              </p:par>
                              <p:par>
                                <p:cTn id="14" presetID="53" presetClass="entr" presetSubtype="16" fill="hold" nodeType="withEffect">
                                  <p:stCondLst>
                                    <p:cond delay="0"/>
                                  </p:stCondLst>
                                  <p:childTnLst>
                                    <p:set>
                                      <p:cBhvr>
                                        <p:cTn id="15" dur="1" fill="hold">
                                          <p:stCondLst>
                                            <p:cond delay="0"/>
                                          </p:stCondLst>
                                        </p:cTn>
                                        <p:tgtEl>
                                          <p:spTgt spid="55"/>
                                        </p:tgtEl>
                                        <p:attrNameLst>
                                          <p:attrName>style.visibility</p:attrName>
                                        </p:attrNameLst>
                                      </p:cBhvr>
                                      <p:to>
                                        <p:strVal val="visible"/>
                                      </p:to>
                                    </p:set>
                                    <p:anim calcmode="lin" valueType="num">
                                      <p:cBhvr>
                                        <p:cTn id="16" dur="500" fill="hold"/>
                                        <p:tgtEl>
                                          <p:spTgt spid="55"/>
                                        </p:tgtEl>
                                        <p:attrNameLst>
                                          <p:attrName>ppt_w</p:attrName>
                                        </p:attrNameLst>
                                      </p:cBhvr>
                                      <p:tavLst>
                                        <p:tav tm="0">
                                          <p:val>
                                            <p:fltVal val="0"/>
                                          </p:val>
                                        </p:tav>
                                        <p:tav tm="100000">
                                          <p:val>
                                            <p:strVal val="#ppt_w"/>
                                          </p:val>
                                        </p:tav>
                                      </p:tavLst>
                                    </p:anim>
                                    <p:anim calcmode="lin" valueType="num">
                                      <p:cBhvr>
                                        <p:cTn id="17" dur="500" fill="hold"/>
                                        <p:tgtEl>
                                          <p:spTgt spid="55"/>
                                        </p:tgtEl>
                                        <p:attrNameLst>
                                          <p:attrName>ppt_h</p:attrName>
                                        </p:attrNameLst>
                                      </p:cBhvr>
                                      <p:tavLst>
                                        <p:tav tm="0">
                                          <p:val>
                                            <p:fltVal val="0"/>
                                          </p:val>
                                        </p:tav>
                                        <p:tav tm="100000">
                                          <p:val>
                                            <p:strVal val="#ppt_h"/>
                                          </p:val>
                                        </p:tav>
                                      </p:tavLst>
                                    </p:anim>
                                    <p:animEffect transition="in" filter="fade">
                                      <p:cBhvr>
                                        <p:cTn id="1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4"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7"/>
          <p:cNvGrpSpPr/>
          <p:nvPr/>
        </p:nvGrpSpPr>
        <p:grpSpPr>
          <a:xfrm>
            <a:off x="108557" y="337632"/>
            <a:ext cx="3079750" cy="422275"/>
            <a:chOff x="198764" y="258545"/>
            <a:chExt cx="4105382" cy="563491"/>
          </a:xfrm>
        </p:grpSpPr>
        <p:grpSp>
          <p:nvGrpSpPr>
            <p:cNvPr id="27" name="组合 5"/>
            <p:cNvGrpSpPr/>
            <p:nvPr/>
          </p:nvGrpSpPr>
          <p:grpSpPr>
            <a:xfrm>
              <a:off x="198764" y="258545"/>
              <a:ext cx="700083" cy="563491"/>
              <a:chOff x="5075564" y="2933562"/>
              <a:chExt cx="2860947" cy="2302753"/>
            </a:xfrm>
          </p:grpSpPr>
          <p:sp>
            <p:nvSpPr>
              <p:cNvPr id="29" name="等腰三角形 2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0" name="等腰三角形 29"/>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8"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1" name="文本框 30"/>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4.2 </a:t>
            </a:r>
            <a:r>
              <a:rPr lang="zh-CN" altLang="en-US" sz="2400" b="1" dirty="0">
                <a:latin typeface="微软雅黑" panose="020B0503020204020204" pitchFamily="34" charset="-122"/>
                <a:ea typeface="微软雅黑" panose="020B0503020204020204" pitchFamily="34" charset="-122"/>
              </a:rPr>
              <a:t>软件需求规格说明模板</a:t>
            </a:r>
            <a:endParaRPr lang="zh-CN" altLang="en-US" sz="2400" dirty="0"/>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15" name="矩形: 圆角 14"/>
          <p:cNvSpPr/>
          <p:nvPr/>
        </p:nvSpPr>
        <p:spPr>
          <a:xfrm>
            <a:off x="1771455" y="1669711"/>
            <a:ext cx="8649090" cy="4310423"/>
          </a:xfrm>
          <a:prstGeom prst="round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marL="342265" indent="-342265">
              <a:lnSpc>
                <a:spcPct val="150000"/>
              </a:lnSpc>
              <a:spcAft>
                <a:spcPts val="0"/>
              </a:spcAft>
              <a:buFont typeface="Wingdings" panose="05000000000000000000" pitchFamily="2" charset="2"/>
              <a:buChar char="l"/>
            </a:pP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这可能包括你打算要用的商业组件或有关开发或运行环境的问题。你可能认为产品将符合一个特殊的用户界面设计约定，但是另一个</a:t>
            </a:r>
            <a:r>
              <a:rPr lang="en-US" altLang="zh-CN" sz="2400" b="1" dirty="0">
                <a:solidFill>
                  <a:schemeClr val="tx1"/>
                </a:solidFill>
                <a:latin typeface="宋体" panose="02010600030101010101" pitchFamily="2" charset="-122"/>
                <a:ea typeface="宋体" panose="02010600030101010101" pitchFamily="2" charset="-122"/>
                <a:cs typeface="宋体" panose="02010600030101010101" pitchFamily="2" charset="-122"/>
              </a:rPr>
              <a:t>SRS</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读者却可能不这样认为。如果这些假设不正确、不一致或被更改，就会使项目受到影响。</a:t>
            </a:r>
            <a:endPar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342265" indent="-342265">
              <a:lnSpc>
                <a:spcPct val="150000"/>
              </a:lnSpc>
              <a:buFont typeface="Wingdings" panose="05000000000000000000" pitchFamily="2" charset="2"/>
              <a:buChar char="l"/>
            </a:pP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确定项目对外部因素存在的依赖。例如在程序运行之前，必须安装</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rPr>
              <a:t>某些软件系统（举例：？）</a:t>
            </a:r>
            <a:r>
              <a:rPr lang="en-US" altLang="zh-CN" sz="24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16" name="文本框 67"/>
          <p:cNvSpPr>
            <a:spLocks noChangeArrowheads="1"/>
          </p:cNvSpPr>
          <p:nvPr/>
        </p:nvSpPr>
        <p:spPr bwMode="auto">
          <a:xfrm>
            <a:off x="701040" y="992505"/>
            <a:ext cx="954405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r>
              <a:rPr lang="zh-CN" altLang="en-US"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假设和依赖</a:t>
            </a:r>
            <a:endParaRPr lang="zh-CN" altLang="en-US" sz="2200" b="1" kern="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p:tgtEl>
                                          <p:spTgt spid="31"/>
                                        </p:tgtEl>
                                        <p:attrNameLst>
                                          <p:attrName>ppt_x</p:attrName>
                                        </p:attrNameLst>
                                      </p:cBhvr>
                                      <p:tavLst>
                                        <p:tav tm="0">
                                          <p:val>
                                            <p:strVal val="#ppt_x-#ppt_w*1.125000"/>
                                          </p:val>
                                        </p:tav>
                                        <p:tav tm="100000">
                                          <p:val>
                                            <p:strVal val="#ppt_x"/>
                                          </p:val>
                                        </p:tav>
                                      </p:tavLst>
                                    </p:anim>
                                    <p:animEffect transition="in" filter="wipe(right)">
                                      <p:cBhvr>
                                        <p:cTn id="13" dur="500"/>
                                        <p:tgtEl>
                                          <p:spTgt spid="31"/>
                                        </p:tgtEl>
                                      </p:cBhvr>
                                    </p:animEffect>
                                  </p:childTnLst>
                                </p:cTn>
                              </p:par>
                              <p:par>
                                <p:cTn id="14" presetID="53" presetClass="entr" presetSubtype="16" fill="hold" nodeType="withEffect">
                                  <p:stCondLst>
                                    <p:cond delay="0"/>
                                  </p:stCondLst>
                                  <p:childTnLst>
                                    <p:set>
                                      <p:cBhvr>
                                        <p:cTn id="15" dur="1" fill="hold">
                                          <p:stCondLst>
                                            <p:cond delay="0"/>
                                          </p:stCondLst>
                                        </p:cTn>
                                        <p:tgtEl>
                                          <p:spTgt spid="55"/>
                                        </p:tgtEl>
                                        <p:attrNameLst>
                                          <p:attrName>style.visibility</p:attrName>
                                        </p:attrNameLst>
                                      </p:cBhvr>
                                      <p:to>
                                        <p:strVal val="visible"/>
                                      </p:to>
                                    </p:set>
                                    <p:anim calcmode="lin" valueType="num">
                                      <p:cBhvr>
                                        <p:cTn id="16" dur="500" fill="hold"/>
                                        <p:tgtEl>
                                          <p:spTgt spid="55"/>
                                        </p:tgtEl>
                                        <p:attrNameLst>
                                          <p:attrName>ppt_w</p:attrName>
                                        </p:attrNameLst>
                                      </p:cBhvr>
                                      <p:tavLst>
                                        <p:tav tm="0">
                                          <p:val>
                                            <p:fltVal val="0"/>
                                          </p:val>
                                        </p:tav>
                                        <p:tav tm="100000">
                                          <p:val>
                                            <p:strVal val="#ppt_w"/>
                                          </p:val>
                                        </p:tav>
                                      </p:tavLst>
                                    </p:anim>
                                    <p:anim calcmode="lin" valueType="num">
                                      <p:cBhvr>
                                        <p:cTn id="17" dur="500" fill="hold"/>
                                        <p:tgtEl>
                                          <p:spTgt spid="55"/>
                                        </p:tgtEl>
                                        <p:attrNameLst>
                                          <p:attrName>ppt_h</p:attrName>
                                        </p:attrNameLst>
                                      </p:cBhvr>
                                      <p:tavLst>
                                        <p:tav tm="0">
                                          <p:val>
                                            <p:fltVal val="0"/>
                                          </p:val>
                                        </p:tav>
                                        <p:tav tm="100000">
                                          <p:val>
                                            <p:strVal val="#ppt_h"/>
                                          </p:val>
                                        </p:tav>
                                      </p:tavLst>
                                    </p:anim>
                                    <p:animEffect transition="in" filter="fade">
                                      <p:cBhvr>
                                        <p:cTn id="18" dur="500"/>
                                        <p:tgtEl>
                                          <p:spTgt spid="55"/>
                                        </p:tgtEl>
                                      </p:cBhvr>
                                    </p:animEffect>
                                  </p:childTnLst>
                                </p:cTn>
                              </p:par>
                              <p:par>
                                <p:cTn id="19" presetID="12" presetClass="entr" presetSubtype="2"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p:tgtEl>
                                          <p:spTgt spid="16"/>
                                        </p:tgtEl>
                                        <p:attrNameLst>
                                          <p:attrName>ppt_x</p:attrName>
                                        </p:attrNameLst>
                                      </p:cBhvr>
                                      <p:tavLst>
                                        <p:tav tm="0">
                                          <p:val>
                                            <p:strVal val="#ppt_x+#ppt_w*1.125000"/>
                                          </p:val>
                                        </p:tav>
                                        <p:tav tm="100000">
                                          <p:val>
                                            <p:strVal val="#ppt_x"/>
                                          </p:val>
                                        </p:tav>
                                      </p:tavLst>
                                    </p:anim>
                                    <p:animEffect transition="in" filter="wipe(left)">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1" grpId="1"/>
      <p:bldP spid="1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3587813" y="1540763"/>
            <a:ext cx="5289787" cy="4010569"/>
          </a:xfrm>
          <a:prstGeom prst="rect">
            <a:avLst/>
          </a:prstGeom>
          <a:solidFill>
            <a:srgbClr val="4F81B9"/>
          </a:solidFill>
          <a:ln>
            <a:solidFill>
              <a:srgbClr val="4F81B9"/>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grpSp>
        <p:nvGrpSpPr>
          <p:cNvPr id="29" name="组合 7"/>
          <p:cNvGrpSpPr/>
          <p:nvPr/>
        </p:nvGrpSpPr>
        <p:grpSpPr>
          <a:xfrm>
            <a:off x="108557" y="337632"/>
            <a:ext cx="3079750" cy="422275"/>
            <a:chOff x="198764" y="258545"/>
            <a:chExt cx="4105382" cy="563491"/>
          </a:xfrm>
        </p:grpSpPr>
        <p:grpSp>
          <p:nvGrpSpPr>
            <p:cNvPr id="30" name="组合 5"/>
            <p:cNvGrpSpPr/>
            <p:nvPr/>
          </p:nvGrpSpPr>
          <p:grpSpPr>
            <a:xfrm>
              <a:off x="198764" y="258545"/>
              <a:ext cx="700083" cy="563491"/>
              <a:chOff x="5075564" y="2933562"/>
              <a:chExt cx="2860947" cy="2302753"/>
            </a:xfrm>
          </p:grpSpPr>
          <p:sp>
            <p:nvSpPr>
              <p:cNvPr id="32" name="等腰三角形 3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3" name="等腰三角形 3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1"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4" name="文本框 33"/>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4.2 </a:t>
            </a:r>
            <a:r>
              <a:rPr lang="zh-CN" altLang="en-US" sz="2400" b="1" dirty="0">
                <a:latin typeface="微软雅黑" panose="020B0503020204020204" pitchFamily="34" charset="-122"/>
                <a:ea typeface="微软雅黑" panose="020B0503020204020204" pitchFamily="34" charset="-122"/>
              </a:rPr>
              <a:t>软件需求规格说明模板</a:t>
            </a:r>
            <a:endParaRPr lang="zh-CN" altLang="en-US" sz="2400" dirty="0"/>
          </a:p>
        </p:txBody>
      </p:sp>
      <p:sp>
        <p:nvSpPr>
          <p:cNvPr id="2" name="日期占位符 1"/>
          <p:cNvSpPr>
            <a:spLocks noGrp="1"/>
          </p:cNvSpPr>
          <p:nvPr>
            <p:ph type="dt" sz="half" idx="10"/>
          </p:nvPr>
        </p:nvSpPr>
        <p:spPr/>
        <p:txBody>
          <a:bodyPr/>
          <a:lstStyle/>
          <a:p>
            <a:fld id="{760FBDFE-C587-4B4C-A407-44438C67B59E}" type="datetime1">
              <a:rPr lang="zh-CN" altLang="en-US" smtClean="0"/>
            </a:fld>
            <a:endParaRPr lang="zh-CN" altLang="en-US"/>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ppt_x</p:attrName>
                                        </p:attrNameLst>
                                      </p:cBhvr>
                                      <p:tavLst>
                                        <p:tav tm="0">
                                          <p:val>
                                            <p:strVal val="#ppt_x+#ppt_w*1.125000"/>
                                          </p:val>
                                        </p:tav>
                                        <p:tav tm="100000">
                                          <p:val>
                                            <p:strVal val="#ppt_x"/>
                                          </p:val>
                                        </p:tav>
                                      </p:tavLst>
                                    </p:anim>
                                    <p:animEffect transition="in" filter="wipe(left)">
                                      <p:cBhvr>
                                        <p:cTn id="8" dur="500"/>
                                        <p:tgtEl>
                                          <p:spTgt spid="8"/>
                                        </p:tgtEl>
                                      </p:cBhvr>
                                    </p:animEffect>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2" presetClass="entr" presetSubtype="8" fill="hold" grpId="0" nodeType="afterEffect">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p:tgtEl>
                                          <p:spTgt spid="34"/>
                                        </p:tgtEl>
                                        <p:attrNameLst>
                                          <p:attrName>ppt_x</p:attrName>
                                        </p:attrNameLst>
                                      </p:cBhvr>
                                      <p:tavLst>
                                        <p:tav tm="0">
                                          <p:val>
                                            <p:strVal val="#ppt_x-#ppt_w*1.125000"/>
                                          </p:val>
                                        </p:tav>
                                        <p:tav tm="100000">
                                          <p:val>
                                            <p:strVal val="#ppt_x"/>
                                          </p:val>
                                        </p:tav>
                                      </p:tavLst>
                                    </p:anim>
                                    <p:animEffect transition="in" filter="wipe(right)">
                                      <p:cBhvr>
                                        <p:cTn id="17" dur="500"/>
                                        <p:tgtEl>
                                          <p:spTgt spid="34"/>
                                        </p:tgtEl>
                                      </p:cBhvr>
                                    </p:animEffect>
                                  </p:childTnLst>
                                </p:cTn>
                              </p:par>
                              <p:par>
                                <p:cTn id="18" presetID="53" presetClass="entr" presetSubtype="16" fill="hold" nodeType="withEffect">
                                  <p:stCondLst>
                                    <p:cond delay="0"/>
                                  </p:stCondLst>
                                  <p:childTnLst>
                                    <p:set>
                                      <p:cBhvr>
                                        <p:cTn id="19" dur="1" fill="hold">
                                          <p:stCondLst>
                                            <p:cond delay="0"/>
                                          </p:stCondLst>
                                        </p:cTn>
                                        <p:tgtEl>
                                          <p:spTgt spid="55"/>
                                        </p:tgtEl>
                                        <p:attrNameLst>
                                          <p:attrName>style.visibility</p:attrName>
                                        </p:attrNameLst>
                                      </p:cBhvr>
                                      <p:to>
                                        <p:strVal val="visible"/>
                                      </p:to>
                                    </p:set>
                                    <p:anim calcmode="lin" valueType="num">
                                      <p:cBhvr>
                                        <p:cTn id="20" dur="500" fill="hold"/>
                                        <p:tgtEl>
                                          <p:spTgt spid="55"/>
                                        </p:tgtEl>
                                        <p:attrNameLst>
                                          <p:attrName>ppt_w</p:attrName>
                                        </p:attrNameLst>
                                      </p:cBhvr>
                                      <p:tavLst>
                                        <p:tav tm="0">
                                          <p:val>
                                            <p:fltVal val="0"/>
                                          </p:val>
                                        </p:tav>
                                        <p:tav tm="100000">
                                          <p:val>
                                            <p:strVal val="#ppt_w"/>
                                          </p:val>
                                        </p:tav>
                                      </p:tavLst>
                                    </p:anim>
                                    <p:anim calcmode="lin" valueType="num">
                                      <p:cBhvr>
                                        <p:cTn id="21" dur="500" fill="hold"/>
                                        <p:tgtEl>
                                          <p:spTgt spid="55"/>
                                        </p:tgtEl>
                                        <p:attrNameLst>
                                          <p:attrName>ppt_h</p:attrName>
                                        </p:attrNameLst>
                                      </p:cBhvr>
                                      <p:tavLst>
                                        <p:tav tm="0">
                                          <p:val>
                                            <p:fltVal val="0"/>
                                          </p:val>
                                        </p:tav>
                                        <p:tav tm="100000">
                                          <p:val>
                                            <p:strVal val="#ppt_h"/>
                                          </p:val>
                                        </p:tav>
                                      </p:tavLst>
                                    </p:anim>
                                    <p:animEffect transition="in" filter="fade">
                                      <p:cBhvr>
                                        <p:cTn id="2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4"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7"/>
          <p:cNvGrpSpPr/>
          <p:nvPr/>
        </p:nvGrpSpPr>
        <p:grpSpPr>
          <a:xfrm>
            <a:off x="108557" y="337632"/>
            <a:ext cx="3079750" cy="422275"/>
            <a:chOff x="198764" y="258545"/>
            <a:chExt cx="4105382" cy="563491"/>
          </a:xfrm>
        </p:grpSpPr>
        <p:grpSp>
          <p:nvGrpSpPr>
            <p:cNvPr id="27" name="组合 5"/>
            <p:cNvGrpSpPr/>
            <p:nvPr/>
          </p:nvGrpSpPr>
          <p:grpSpPr>
            <a:xfrm>
              <a:off x="198764" y="258545"/>
              <a:ext cx="700083" cy="563491"/>
              <a:chOff x="5075564" y="2933562"/>
              <a:chExt cx="2860947" cy="2302753"/>
            </a:xfrm>
          </p:grpSpPr>
          <p:sp>
            <p:nvSpPr>
              <p:cNvPr id="29" name="等腰三角形 2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0" name="等腰三角形 29"/>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8"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1" name="文本框 30"/>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4.2 </a:t>
            </a:r>
            <a:r>
              <a:rPr lang="zh-CN" altLang="en-US" sz="2400" b="1" dirty="0">
                <a:latin typeface="微软雅黑" panose="020B0503020204020204" pitchFamily="34" charset="-122"/>
                <a:ea typeface="微软雅黑" panose="020B0503020204020204" pitchFamily="34" charset="-122"/>
              </a:rPr>
              <a:t>软件需求规格说明模板</a:t>
            </a:r>
            <a:endParaRPr lang="zh-CN" altLang="en-US" sz="2400" dirty="0"/>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graphicFrame>
        <p:nvGraphicFramePr>
          <p:cNvPr id="14" name="图示 13"/>
          <p:cNvGraphicFramePr/>
          <p:nvPr/>
        </p:nvGraphicFramePr>
        <p:xfrm>
          <a:off x="5119539" y="918408"/>
          <a:ext cx="6675064" cy="5428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6" name="图片 15"/>
          <p:cNvPicPr>
            <a:picLocks noChangeAspect="1"/>
          </p:cNvPicPr>
          <p:nvPr/>
        </p:nvPicPr>
        <p:blipFill>
          <a:blip r:embed="rId7"/>
          <a:stretch>
            <a:fillRect/>
          </a:stretch>
        </p:blipFill>
        <p:spPr>
          <a:xfrm>
            <a:off x="477404" y="1095436"/>
            <a:ext cx="4187513" cy="5122484"/>
          </a:xfrm>
          <a:prstGeom prst="rect">
            <a:avLst/>
          </a:prstGeom>
        </p:spPr>
      </p:pic>
      <p:sp>
        <p:nvSpPr>
          <p:cNvPr id="17" name="右箭头 7"/>
          <p:cNvSpPr/>
          <p:nvPr/>
        </p:nvSpPr>
        <p:spPr>
          <a:xfrm rot="21084328">
            <a:off x="3221105" y="3253084"/>
            <a:ext cx="2485017" cy="6256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p:tgtEl>
                                          <p:spTgt spid="31"/>
                                        </p:tgtEl>
                                        <p:attrNameLst>
                                          <p:attrName>ppt_x</p:attrName>
                                        </p:attrNameLst>
                                      </p:cBhvr>
                                      <p:tavLst>
                                        <p:tav tm="0">
                                          <p:val>
                                            <p:strVal val="#ppt_x-#ppt_w*1.125000"/>
                                          </p:val>
                                        </p:tav>
                                        <p:tav tm="100000">
                                          <p:val>
                                            <p:strVal val="#ppt_x"/>
                                          </p:val>
                                        </p:tav>
                                      </p:tavLst>
                                    </p:anim>
                                    <p:animEffect transition="in" filter="wipe(right)">
                                      <p:cBhvr>
                                        <p:cTn id="13" dur="500"/>
                                        <p:tgtEl>
                                          <p:spTgt spid="31"/>
                                        </p:tgtEl>
                                      </p:cBhvr>
                                    </p:animEffect>
                                  </p:childTnLst>
                                </p:cTn>
                              </p:par>
                              <p:par>
                                <p:cTn id="14" presetID="53" presetClass="entr" presetSubtype="16" fill="hold" nodeType="withEffect">
                                  <p:stCondLst>
                                    <p:cond delay="0"/>
                                  </p:stCondLst>
                                  <p:childTnLst>
                                    <p:set>
                                      <p:cBhvr>
                                        <p:cTn id="15" dur="1" fill="hold">
                                          <p:stCondLst>
                                            <p:cond delay="0"/>
                                          </p:stCondLst>
                                        </p:cTn>
                                        <p:tgtEl>
                                          <p:spTgt spid="55"/>
                                        </p:tgtEl>
                                        <p:attrNameLst>
                                          <p:attrName>style.visibility</p:attrName>
                                        </p:attrNameLst>
                                      </p:cBhvr>
                                      <p:to>
                                        <p:strVal val="visible"/>
                                      </p:to>
                                    </p:set>
                                    <p:anim calcmode="lin" valueType="num">
                                      <p:cBhvr>
                                        <p:cTn id="16" dur="500" fill="hold"/>
                                        <p:tgtEl>
                                          <p:spTgt spid="55"/>
                                        </p:tgtEl>
                                        <p:attrNameLst>
                                          <p:attrName>ppt_w</p:attrName>
                                        </p:attrNameLst>
                                      </p:cBhvr>
                                      <p:tavLst>
                                        <p:tav tm="0">
                                          <p:val>
                                            <p:fltVal val="0"/>
                                          </p:val>
                                        </p:tav>
                                        <p:tav tm="100000">
                                          <p:val>
                                            <p:strVal val="#ppt_w"/>
                                          </p:val>
                                        </p:tav>
                                      </p:tavLst>
                                    </p:anim>
                                    <p:anim calcmode="lin" valueType="num">
                                      <p:cBhvr>
                                        <p:cTn id="17" dur="500" fill="hold"/>
                                        <p:tgtEl>
                                          <p:spTgt spid="55"/>
                                        </p:tgtEl>
                                        <p:attrNameLst>
                                          <p:attrName>ppt_h</p:attrName>
                                        </p:attrNameLst>
                                      </p:cBhvr>
                                      <p:tavLst>
                                        <p:tav tm="0">
                                          <p:val>
                                            <p:fltVal val="0"/>
                                          </p:val>
                                        </p:tav>
                                        <p:tav tm="100000">
                                          <p:val>
                                            <p:strVal val="#ppt_h"/>
                                          </p:val>
                                        </p:tav>
                                      </p:tavLst>
                                    </p:anim>
                                    <p:animEffect transition="in" filter="fade">
                                      <p:cBhvr>
                                        <p:cTn id="1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1"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3870960" y="1331095"/>
            <a:ext cx="4585062" cy="4655382"/>
          </a:xfrm>
          <a:prstGeom prst="rect">
            <a:avLst/>
          </a:prstGeom>
          <a:solidFill>
            <a:srgbClr val="4F81B9"/>
          </a:solidFill>
          <a:ln>
            <a:solidFill>
              <a:srgbClr val="4F81B9"/>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grpSp>
        <p:nvGrpSpPr>
          <p:cNvPr id="26" name="组合 7"/>
          <p:cNvGrpSpPr/>
          <p:nvPr/>
        </p:nvGrpSpPr>
        <p:grpSpPr>
          <a:xfrm>
            <a:off x="108557" y="337632"/>
            <a:ext cx="3079750" cy="422275"/>
            <a:chOff x="198764" y="258545"/>
            <a:chExt cx="4105382" cy="563491"/>
          </a:xfrm>
        </p:grpSpPr>
        <p:grpSp>
          <p:nvGrpSpPr>
            <p:cNvPr id="27" name="组合 5"/>
            <p:cNvGrpSpPr/>
            <p:nvPr/>
          </p:nvGrpSpPr>
          <p:grpSpPr>
            <a:xfrm>
              <a:off x="198764" y="258545"/>
              <a:ext cx="700083" cy="563491"/>
              <a:chOff x="5075564" y="2933562"/>
              <a:chExt cx="2860947" cy="2302753"/>
            </a:xfrm>
          </p:grpSpPr>
          <p:sp>
            <p:nvSpPr>
              <p:cNvPr id="29" name="等腰三角形 2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0" name="等腰三角形 29"/>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8"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1" name="文本框 30"/>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4.2 </a:t>
            </a:r>
            <a:r>
              <a:rPr lang="zh-CN" altLang="en-US" sz="2400" b="1" dirty="0">
                <a:latin typeface="微软雅黑" panose="020B0503020204020204" pitchFamily="34" charset="-122"/>
                <a:ea typeface="微软雅黑" panose="020B0503020204020204" pitchFamily="34" charset="-122"/>
              </a:rPr>
              <a:t>软件需求规格说明模板</a:t>
            </a:r>
            <a:endParaRPr lang="zh-CN" altLang="en-US" sz="2400" dirty="0"/>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ppt_x</p:attrName>
                                        </p:attrNameLst>
                                      </p:cBhvr>
                                      <p:tavLst>
                                        <p:tav tm="0">
                                          <p:val>
                                            <p:strVal val="#ppt_x+#ppt_w*1.125000"/>
                                          </p:val>
                                        </p:tav>
                                        <p:tav tm="100000">
                                          <p:val>
                                            <p:strVal val="#ppt_x"/>
                                          </p:val>
                                        </p:tav>
                                      </p:tavLst>
                                    </p:anim>
                                    <p:animEffect transition="in" filter="wipe(left)">
                                      <p:cBhvr>
                                        <p:cTn id="8" dur="500"/>
                                        <p:tgtEl>
                                          <p:spTgt spid="7"/>
                                        </p:tgtEl>
                                      </p:cBhvr>
                                    </p:animEffect>
                                  </p:childTnLst>
                                </p:cTn>
                              </p:par>
                              <p:par>
                                <p:cTn id="9" presetID="2" presetClass="entr" presetSubtype="8"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0-#ppt_w/2"/>
                                          </p:val>
                                        </p:tav>
                                        <p:tav tm="100000">
                                          <p:val>
                                            <p:strVal val="#ppt_x"/>
                                          </p:val>
                                        </p:tav>
                                      </p:tavLst>
                                    </p:anim>
                                    <p:anim calcmode="lin" valueType="num">
                                      <p:cBhvr additive="base">
                                        <p:cTn id="12" dur="500" fill="hold"/>
                                        <p:tgtEl>
                                          <p:spTgt spid="2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2" presetClass="entr" presetSubtype="8"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additive="base">
                                        <p:cTn id="16" dur="500"/>
                                        <p:tgtEl>
                                          <p:spTgt spid="31"/>
                                        </p:tgtEl>
                                        <p:attrNameLst>
                                          <p:attrName>ppt_x</p:attrName>
                                        </p:attrNameLst>
                                      </p:cBhvr>
                                      <p:tavLst>
                                        <p:tav tm="0">
                                          <p:val>
                                            <p:strVal val="#ppt_x-#ppt_w*1.125000"/>
                                          </p:val>
                                        </p:tav>
                                        <p:tav tm="100000">
                                          <p:val>
                                            <p:strVal val="#ppt_x"/>
                                          </p:val>
                                        </p:tav>
                                      </p:tavLst>
                                    </p:anim>
                                    <p:animEffect transition="in" filter="wipe(right)">
                                      <p:cBhvr>
                                        <p:cTn id="17" dur="500"/>
                                        <p:tgtEl>
                                          <p:spTgt spid="31"/>
                                        </p:tgtEl>
                                      </p:cBhvr>
                                    </p:animEffect>
                                  </p:childTnLst>
                                </p:cTn>
                              </p:par>
                              <p:par>
                                <p:cTn id="18" presetID="53" presetClass="entr" presetSubtype="16" fill="hold" nodeType="withEffect">
                                  <p:stCondLst>
                                    <p:cond delay="0"/>
                                  </p:stCondLst>
                                  <p:childTnLst>
                                    <p:set>
                                      <p:cBhvr>
                                        <p:cTn id="19" dur="1" fill="hold">
                                          <p:stCondLst>
                                            <p:cond delay="0"/>
                                          </p:stCondLst>
                                        </p:cTn>
                                        <p:tgtEl>
                                          <p:spTgt spid="55"/>
                                        </p:tgtEl>
                                        <p:attrNameLst>
                                          <p:attrName>style.visibility</p:attrName>
                                        </p:attrNameLst>
                                      </p:cBhvr>
                                      <p:to>
                                        <p:strVal val="visible"/>
                                      </p:to>
                                    </p:set>
                                    <p:anim calcmode="lin" valueType="num">
                                      <p:cBhvr>
                                        <p:cTn id="20" dur="500" fill="hold"/>
                                        <p:tgtEl>
                                          <p:spTgt spid="55"/>
                                        </p:tgtEl>
                                        <p:attrNameLst>
                                          <p:attrName>ppt_w</p:attrName>
                                        </p:attrNameLst>
                                      </p:cBhvr>
                                      <p:tavLst>
                                        <p:tav tm="0">
                                          <p:val>
                                            <p:fltVal val="0"/>
                                          </p:val>
                                        </p:tav>
                                        <p:tav tm="100000">
                                          <p:val>
                                            <p:strVal val="#ppt_w"/>
                                          </p:val>
                                        </p:tav>
                                      </p:tavLst>
                                    </p:anim>
                                    <p:anim calcmode="lin" valueType="num">
                                      <p:cBhvr>
                                        <p:cTn id="21" dur="500" fill="hold"/>
                                        <p:tgtEl>
                                          <p:spTgt spid="55"/>
                                        </p:tgtEl>
                                        <p:attrNameLst>
                                          <p:attrName>ppt_h</p:attrName>
                                        </p:attrNameLst>
                                      </p:cBhvr>
                                      <p:tavLst>
                                        <p:tav tm="0">
                                          <p:val>
                                            <p:fltVal val="0"/>
                                          </p:val>
                                        </p:tav>
                                        <p:tav tm="100000">
                                          <p:val>
                                            <p:strVal val="#ppt_h"/>
                                          </p:val>
                                        </p:tav>
                                      </p:tavLst>
                                    </p:anim>
                                    <p:animEffect transition="in" filter="fade">
                                      <p:cBhvr>
                                        <p:cTn id="2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1"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7"/>
          <p:cNvGrpSpPr/>
          <p:nvPr/>
        </p:nvGrpSpPr>
        <p:grpSpPr>
          <a:xfrm>
            <a:off x="108557" y="337632"/>
            <a:ext cx="3079750" cy="422275"/>
            <a:chOff x="198764" y="258545"/>
            <a:chExt cx="4105382" cy="563491"/>
          </a:xfrm>
        </p:grpSpPr>
        <p:grpSp>
          <p:nvGrpSpPr>
            <p:cNvPr id="30" name="组合 5"/>
            <p:cNvGrpSpPr/>
            <p:nvPr/>
          </p:nvGrpSpPr>
          <p:grpSpPr>
            <a:xfrm>
              <a:off x="198764" y="258545"/>
              <a:ext cx="700083" cy="563491"/>
              <a:chOff x="5075564" y="2933562"/>
              <a:chExt cx="2860947" cy="2302753"/>
            </a:xfrm>
          </p:grpSpPr>
          <p:sp>
            <p:nvSpPr>
              <p:cNvPr id="32" name="等腰三角形 3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3" name="等腰三角形 3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1"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4" name="文本框 33"/>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4.2 </a:t>
            </a:r>
            <a:r>
              <a:rPr lang="zh-CN" altLang="en-US" sz="2400" b="1" dirty="0">
                <a:latin typeface="微软雅黑" panose="020B0503020204020204" pitchFamily="34" charset="-122"/>
                <a:ea typeface="微软雅黑" panose="020B0503020204020204" pitchFamily="34" charset="-122"/>
              </a:rPr>
              <a:t>软件需求规格说明模板</a:t>
            </a:r>
            <a:endParaRPr lang="zh-CN" altLang="en-US" sz="2400" dirty="0"/>
          </a:p>
        </p:txBody>
      </p:sp>
      <p:sp>
        <p:nvSpPr>
          <p:cNvPr id="2" name="日期占位符 1"/>
          <p:cNvSpPr>
            <a:spLocks noGrp="1"/>
          </p:cNvSpPr>
          <p:nvPr>
            <p:ph type="dt" sz="half" idx="10"/>
          </p:nvPr>
        </p:nvSpPr>
        <p:spPr/>
        <p:txBody>
          <a:bodyPr/>
          <a:lstStyle/>
          <a:p>
            <a:fld id="{760FBDFE-C587-4B4C-A407-44438C67B59E}" type="datetime1">
              <a:rPr lang="zh-CN" altLang="en-US" smtClean="0"/>
            </a:fld>
            <a:endParaRPr lang="zh-CN" altLang="en-US"/>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graphicFrame>
        <p:nvGraphicFramePr>
          <p:cNvPr id="13" name="图示 12"/>
          <p:cNvGraphicFramePr/>
          <p:nvPr/>
        </p:nvGraphicFramePr>
        <p:xfrm>
          <a:off x="5629001" y="850039"/>
          <a:ext cx="5822770" cy="5327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图片 11"/>
          <p:cNvPicPr>
            <a:picLocks noChangeAspect="1"/>
          </p:cNvPicPr>
          <p:nvPr/>
        </p:nvPicPr>
        <p:blipFill>
          <a:blip r:embed="rId7"/>
          <a:stretch>
            <a:fillRect/>
          </a:stretch>
        </p:blipFill>
        <p:spPr>
          <a:xfrm>
            <a:off x="477404" y="1095436"/>
            <a:ext cx="4187513" cy="5122484"/>
          </a:xfrm>
          <a:prstGeom prst="rect">
            <a:avLst/>
          </a:prstGeom>
        </p:spPr>
      </p:pic>
      <p:sp>
        <p:nvSpPr>
          <p:cNvPr id="14" name="右箭头 7"/>
          <p:cNvSpPr/>
          <p:nvPr/>
        </p:nvSpPr>
        <p:spPr>
          <a:xfrm rot="21084328">
            <a:off x="3111185" y="3343842"/>
            <a:ext cx="2485017" cy="6256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p:tgtEl>
                                          <p:spTgt spid="34"/>
                                        </p:tgtEl>
                                        <p:attrNameLst>
                                          <p:attrName>ppt_x</p:attrName>
                                        </p:attrNameLst>
                                      </p:cBhvr>
                                      <p:tavLst>
                                        <p:tav tm="0">
                                          <p:val>
                                            <p:strVal val="#ppt_x-#ppt_w*1.125000"/>
                                          </p:val>
                                        </p:tav>
                                        <p:tav tm="100000">
                                          <p:val>
                                            <p:strVal val="#ppt_x"/>
                                          </p:val>
                                        </p:tav>
                                      </p:tavLst>
                                    </p:anim>
                                    <p:animEffect transition="in" filter="wipe(right)">
                                      <p:cBhvr>
                                        <p:cTn id="13" dur="500"/>
                                        <p:tgtEl>
                                          <p:spTgt spid="34"/>
                                        </p:tgtEl>
                                      </p:cBhvr>
                                    </p:animEffect>
                                  </p:childTnLst>
                                </p:cTn>
                              </p:par>
                              <p:par>
                                <p:cTn id="14" presetID="53" presetClass="entr" presetSubtype="16" fill="hold" nodeType="withEffect">
                                  <p:stCondLst>
                                    <p:cond delay="0"/>
                                  </p:stCondLst>
                                  <p:childTnLst>
                                    <p:set>
                                      <p:cBhvr>
                                        <p:cTn id="15" dur="1" fill="hold">
                                          <p:stCondLst>
                                            <p:cond delay="0"/>
                                          </p:stCondLst>
                                        </p:cTn>
                                        <p:tgtEl>
                                          <p:spTgt spid="55"/>
                                        </p:tgtEl>
                                        <p:attrNameLst>
                                          <p:attrName>style.visibility</p:attrName>
                                        </p:attrNameLst>
                                      </p:cBhvr>
                                      <p:to>
                                        <p:strVal val="visible"/>
                                      </p:to>
                                    </p:set>
                                    <p:anim calcmode="lin" valueType="num">
                                      <p:cBhvr>
                                        <p:cTn id="16" dur="500" fill="hold"/>
                                        <p:tgtEl>
                                          <p:spTgt spid="55"/>
                                        </p:tgtEl>
                                        <p:attrNameLst>
                                          <p:attrName>ppt_w</p:attrName>
                                        </p:attrNameLst>
                                      </p:cBhvr>
                                      <p:tavLst>
                                        <p:tav tm="0">
                                          <p:val>
                                            <p:fltVal val="0"/>
                                          </p:val>
                                        </p:tav>
                                        <p:tav tm="100000">
                                          <p:val>
                                            <p:strVal val="#ppt_w"/>
                                          </p:val>
                                        </p:tav>
                                      </p:tavLst>
                                    </p:anim>
                                    <p:anim calcmode="lin" valueType="num">
                                      <p:cBhvr>
                                        <p:cTn id="17" dur="500" fill="hold"/>
                                        <p:tgtEl>
                                          <p:spTgt spid="55"/>
                                        </p:tgtEl>
                                        <p:attrNameLst>
                                          <p:attrName>ppt_h</p:attrName>
                                        </p:attrNameLst>
                                      </p:cBhvr>
                                      <p:tavLst>
                                        <p:tav tm="0">
                                          <p:val>
                                            <p:fltVal val="0"/>
                                          </p:val>
                                        </p:tav>
                                        <p:tav tm="100000">
                                          <p:val>
                                            <p:strVal val="#ppt_h"/>
                                          </p:val>
                                        </p:tav>
                                      </p:tavLst>
                                    </p:anim>
                                    <p:animEffect transition="in" filter="fade">
                                      <p:cBhvr>
                                        <p:cTn id="1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4"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1461561" y="1834089"/>
            <a:ext cx="9135062" cy="443977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b="1"/>
          </a:p>
        </p:txBody>
      </p:sp>
      <p:sp>
        <p:nvSpPr>
          <p:cNvPr id="47106" name="文本占位符 40962"/>
          <p:cNvSpPr>
            <a:spLocks noGrp="1"/>
          </p:cNvSpPr>
          <p:nvPr>
            <p:ph idx="1"/>
          </p:nvPr>
        </p:nvSpPr>
        <p:spPr>
          <a:xfrm>
            <a:off x="1650128" y="1926421"/>
            <a:ext cx="8682824" cy="4428511"/>
          </a:xfrm>
        </p:spPr>
        <p:txBody>
          <a:bodyPr vert="horz" wrap="square" lIns="91440" tIns="45720" rIns="91440" bIns="45720" anchor="t" anchorCtr="0">
            <a:normAutofit/>
          </a:bodyPr>
          <a:lstStyle/>
          <a:p>
            <a:pPr>
              <a:buFont typeface="Wingdings" panose="05000000000000000000" pitchFamily="2" charset="2"/>
              <a:buChar char="l"/>
            </a:pP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对</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图形用户界面</a:t>
            </a:r>
            <a:r>
              <a:rPr lang="en-US"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(GUI)</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标准的引用或者将要采用的产品系列</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风格。</a:t>
            </a:r>
            <a:endPar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pitchFamily="2" charset="2"/>
              <a:buChar char="l"/>
            </a:pP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屏幕布局或解决方案的限制。</a:t>
            </a:r>
            <a:endPar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a:spcAft>
                <a:spcPts val="0"/>
              </a:spcAft>
              <a:buFont typeface="Wingdings" panose="05000000000000000000" pitchFamily="2" charset="2"/>
              <a:buChar char="l"/>
            </a:pP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将出现在每个屏幕的标准按钮、功能或导航链接</a:t>
            </a:r>
            <a:r>
              <a:rPr lang="en-US"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例如一个帮助按钮</a:t>
            </a:r>
            <a:r>
              <a:rPr lang="en-US"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a:spcAft>
                <a:spcPts val="0"/>
              </a:spcAft>
              <a:buFont typeface="Wingdings" panose="05000000000000000000" pitchFamily="2" charset="2"/>
              <a:buChar char="l"/>
            </a:pP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快捷键。</a:t>
            </a:r>
            <a:endPar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a:spcAft>
                <a:spcPts val="0"/>
              </a:spcAft>
              <a:buFont typeface="Wingdings" panose="05000000000000000000" pitchFamily="2" charset="2"/>
              <a:buChar char="l"/>
            </a:pP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错误信息显示标准。</a:t>
            </a:r>
            <a:endParaRPr lang="en-US"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spcAft>
                <a:spcPts val="0"/>
              </a:spcAft>
              <a:buNone/>
            </a:pPr>
            <a:r>
              <a:rPr lang="en-US"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None/>
            </a:pP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对于用户界面的设计细节，例如特定对话框的布局，应该写入一个独立的用户界面规格说明中，而不能写入软件需求规格说明中。</a:t>
            </a:r>
            <a:endPar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grpSp>
        <p:nvGrpSpPr>
          <p:cNvPr id="26" name="组合 7"/>
          <p:cNvGrpSpPr/>
          <p:nvPr/>
        </p:nvGrpSpPr>
        <p:grpSpPr>
          <a:xfrm>
            <a:off x="108557" y="337632"/>
            <a:ext cx="3079750" cy="422275"/>
            <a:chOff x="198764" y="258545"/>
            <a:chExt cx="4105382" cy="563491"/>
          </a:xfrm>
        </p:grpSpPr>
        <p:grpSp>
          <p:nvGrpSpPr>
            <p:cNvPr id="27" name="组合 5"/>
            <p:cNvGrpSpPr/>
            <p:nvPr/>
          </p:nvGrpSpPr>
          <p:grpSpPr>
            <a:xfrm>
              <a:off x="198764" y="258545"/>
              <a:ext cx="700083" cy="563491"/>
              <a:chOff x="5075564" y="2933562"/>
              <a:chExt cx="2860947" cy="2302753"/>
            </a:xfrm>
          </p:grpSpPr>
          <p:sp>
            <p:nvSpPr>
              <p:cNvPr id="29" name="等腰三角形 2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0" name="等腰三角形 29"/>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8"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1" name="文本框 30"/>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4.2 </a:t>
            </a:r>
            <a:r>
              <a:rPr lang="zh-CN" altLang="en-US" sz="2400" b="1" dirty="0">
                <a:latin typeface="微软雅黑" panose="020B0503020204020204" pitchFamily="34" charset="-122"/>
                <a:ea typeface="微软雅黑" panose="020B0503020204020204" pitchFamily="34" charset="-122"/>
              </a:rPr>
              <a:t>软件需求规格说明模板</a:t>
            </a:r>
            <a:endParaRPr lang="zh-CN" altLang="en-US" sz="2400" dirty="0"/>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43" name="文本框 67"/>
          <p:cNvSpPr>
            <a:spLocks noChangeArrowheads="1"/>
          </p:cNvSpPr>
          <p:nvPr/>
        </p:nvSpPr>
        <p:spPr bwMode="auto">
          <a:xfrm>
            <a:off x="701040" y="992505"/>
            <a:ext cx="954405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r>
              <a:rPr lang="zh-CN" altLang="en-US"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用户界面的逻辑特征：</a:t>
            </a:r>
            <a:endParaRPr kumimoji="0" lang="zh-CN" altLang="en-US" sz="2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anim calcmode="lin" valueType="num">
                                      <p:cBhvr additive="base">
                                        <p:cTn id="7" dur="500"/>
                                        <p:tgtEl>
                                          <p:spTgt spid="47106">
                                            <p:txEl>
                                              <p:pRg st="0" end="0"/>
                                            </p:txEl>
                                          </p:spTgt>
                                        </p:tgtEl>
                                        <p:attrNameLst>
                                          <p:attrName>ppt_x</p:attrName>
                                        </p:attrNameLst>
                                      </p:cBhvr>
                                      <p:tavLst>
                                        <p:tav tm="0">
                                          <p:val>
                                            <p:strVal val="#ppt_x+#ppt_w*1.125000"/>
                                          </p:val>
                                        </p:tav>
                                        <p:tav tm="100000">
                                          <p:val>
                                            <p:strVal val="#ppt_x"/>
                                          </p:val>
                                        </p:tav>
                                      </p:tavLst>
                                    </p:anim>
                                    <p:animEffect transition="in" filter="wipe(left)">
                                      <p:cBhvr>
                                        <p:cTn id="8" dur="500"/>
                                        <p:tgtEl>
                                          <p:spTgt spid="47106">
                                            <p:txEl>
                                              <p:pRg st="0" end="0"/>
                                            </p:txEl>
                                          </p:spTgt>
                                        </p:tgtEl>
                                      </p:cBhvr>
                                    </p:animEffect>
                                  </p:childTnLst>
                                </p:cTn>
                              </p:par>
                            </p:childTnLst>
                          </p:cTn>
                        </p:par>
                        <p:par>
                          <p:cTn id="9" fill="hold">
                            <p:stCondLst>
                              <p:cond delay="500"/>
                            </p:stCondLst>
                            <p:childTnLst>
                              <p:par>
                                <p:cTn id="10" presetID="12" presetClass="entr" presetSubtype="2" fill="hold" grpId="0" nodeType="afterEffect">
                                  <p:stCondLst>
                                    <p:cond delay="0"/>
                                  </p:stCondLst>
                                  <p:childTnLst>
                                    <p:set>
                                      <p:cBhvr>
                                        <p:cTn id="11" dur="1" fill="hold">
                                          <p:stCondLst>
                                            <p:cond delay="0"/>
                                          </p:stCondLst>
                                        </p:cTn>
                                        <p:tgtEl>
                                          <p:spTgt spid="47106">
                                            <p:txEl>
                                              <p:pRg st="1" end="1"/>
                                            </p:txEl>
                                          </p:spTgt>
                                        </p:tgtEl>
                                        <p:attrNameLst>
                                          <p:attrName>style.visibility</p:attrName>
                                        </p:attrNameLst>
                                      </p:cBhvr>
                                      <p:to>
                                        <p:strVal val="visible"/>
                                      </p:to>
                                    </p:set>
                                    <p:anim calcmode="lin" valueType="num">
                                      <p:cBhvr additive="base">
                                        <p:cTn id="12" dur="500"/>
                                        <p:tgtEl>
                                          <p:spTgt spid="47106">
                                            <p:txEl>
                                              <p:pRg st="1" end="1"/>
                                            </p:txEl>
                                          </p:spTgt>
                                        </p:tgtEl>
                                        <p:attrNameLst>
                                          <p:attrName>ppt_x</p:attrName>
                                        </p:attrNameLst>
                                      </p:cBhvr>
                                      <p:tavLst>
                                        <p:tav tm="0">
                                          <p:val>
                                            <p:strVal val="#ppt_x+#ppt_w*1.125000"/>
                                          </p:val>
                                        </p:tav>
                                        <p:tav tm="100000">
                                          <p:val>
                                            <p:strVal val="#ppt_x"/>
                                          </p:val>
                                        </p:tav>
                                      </p:tavLst>
                                    </p:anim>
                                    <p:animEffect transition="in" filter="wipe(left)">
                                      <p:cBhvr>
                                        <p:cTn id="13" dur="500"/>
                                        <p:tgtEl>
                                          <p:spTgt spid="47106">
                                            <p:txEl>
                                              <p:pRg st="1" end="1"/>
                                            </p:txEl>
                                          </p:spTgt>
                                        </p:tgtEl>
                                      </p:cBhvr>
                                    </p:animEffect>
                                  </p:childTnLst>
                                </p:cTn>
                              </p:par>
                            </p:childTnLst>
                          </p:cTn>
                        </p:par>
                        <p:par>
                          <p:cTn id="14" fill="hold">
                            <p:stCondLst>
                              <p:cond delay="1000"/>
                            </p:stCondLst>
                            <p:childTnLst>
                              <p:par>
                                <p:cTn id="15" presetID="12" presetClass="entr" presetSubtype="2" fill="hold" grpId="0" nodeType="afterEffect">
                                  <p:stCondLst>
                                    <p:cond delay="0"/>
                                  </p:stCondLst>
                                  <p:childTnLst>
                                    <p:set>
                                      <p:cBhvr>
                                        <p:cTn id="16" dur="1" fill="hold">
                                          <p:stCondLst>
                                            <p:cond delay="0"/>
                                          </p:stCondLst>
                                        </p:cTn>
                                        <p:tgtEl>
                                          <p:spTgt spid="47106">
                                            <p:txEl>
                                              <p:pRg st="2" end="2"/>
                                            </p:txEl>
                                          </p:spTgt>
                                        </p:tgtEl>
                                        <p:attrNameLst>
                                          <p:attrName>style.visibility</p:attrName>
                                        </p:attrNameLst>
                                      </p:cBhvr>
                                      <p:to>
                                        <p:strVal val="visible"/>
                                      </p:to>
                                    </p:set>
                                    <p:anim calcmode="lin" valueType="num">
                                      <p:cBhvr additive="base">
                                        <p:cTn id="17" dur="500"/>
                                        <p:tgtEl>
                                          <p:spTgt spid="47106">
                                            <p:txEl>
                                              <p:pRg st="2" end="2"/>
                                            </p:txEl>
                                          </p:spTgt>
                                        </p:tgtEl>
                                        <p:attrNameLst>
                                          <p:attrName>ppt_x</p:attrName>
                                        </p:attrNameLst>
                                      </p:cBhvr>
                                      <p:tavLst>
                                        <p:tav tm="0">
                                          <p:val>
                                            <p:strVal val="#ppt_x+#ppt_w*1.125000"/>
                                          </p:val>
                                        </p:tav>
                                        <p:tav tm="100000">
                                          <p:val>
                                            <p:strVal val="#ppt_x"/>
                                          </p:val>
                                        </p:tav>
                                      </p:tavLst>
                                    </p:anim>
                                    <p:animEffect transition="in" filter="wipe(left)">
                                      <p:cBhvr>
                                        <p:cTn id="18" dur="500"/>
                                        <p:tgtEl>
                                          <p:spTgt spid="47106">
                                            <p:txEl>
                                              <p:pRg st="2" end="2"/>
                                            </p:txEl>
                                          </p:spTgt>
                                        </p:tgtEl>
                                      </p:cBhvr>
                                    </p:animEffect>
                                  </p:childTnLst>
                                </p:cTn>
                              </p:par>
                            </p:childTnLst>
                          </p:cTn>
                        </p:par>
                        <p:par>
                          <p:cTn id="19" fill="hold">
                            <p:stCondLst>
                              <p:cond delay="1500"/>
                            </p:stCondLst>
                            <p:childTnLst>
                              <p:par>
                                <p:cTn id="20" presetID="12" presetClass="entr" presetSubtype="2" fill="hold" grpId="0" nodeType="afterEffect">
                                  <p:stCondLst>
                                    <p:cond delay="0"/>
                                  </p:stCondLst>
                                  <p:childTnLst>
                                    <p:set>
                                      <p:cBhvr>
                                        <p:cTn id="21" dur="1" fill="hold">
                                          <p:stCondLst>
                                            <p:cond delay="0"/>
                                          </p:stCondLst>
                                        </p:cTn>
                                        <p:tgtEl>
                                          <p:spTgt spid="47106">
                                            <p:txEl>
                                              <p:pRg st="3" end="3"/>
                                            </p:txEl>
                                          </p:spTgt>
                                        </p:tgtEl>
                                        <p:attrNameLst>
                                          <p:attrName>style.visibility</p:attrName>
                                        </p:attrNameLst>
                                      </p:cBhvr>
                                      <p:to>
                                        <p:strVal val="visible"/>
                                      </p:to>
                                    </p:set>
                                    <p:anim calcmode="lin" valueType="num">
                                      <p:cBhvr additive="base">
                                        <p:cTn id="22" dur="500"/>
                                        <p:tgtEl>
                                          <p:spTgt spid="47106">
                                            <p:txEl>
                                              <p:pRg st="3" end="3"/>
                                            </p:txEl>
                                          </p:spTgt>
                                        </p:tgtEl>
                                        <p:attrNameLst>
                                          <p:attrName>ppt_x</p:attrName>
                                        </p:attrNameLst>
                                      </p:cBhvr>
                                      <p:tavLst>
                                        <p:tav tm="0">
                                          <p:val>
                                            <p:strVal val="#ppt_x+#ppt_w*1.125000"/>
                                          </p:val>
                                        </p:tav>
                                        <p:tav tm="100000">
                                          <p:val>
                                            <p:strVal val="#ppt_x"/>
                                          </p:val>
                                        </p:tav>
                                      </p:tavLst>
                                    </p:anim>
                                    <p:animEffect transition="in" filter="wipe(left)">
                                      <p:cBhvr>
                                        <p:cTn id="23" dur="500"/>
                                        <p:tgtEl>
                                          <p:spTgt spid="47106">
                                            <p:txEl>
                                              <p:pRg st="3" end="3"/>
                                            </p:txEl>
                                          </p:spTgt>
                                        </p:tgtEl>
                                      </p:cBhvr>
                                    </p:animEffect>
                                  </p:childTnLst>
                                </p:cTn>
                              </p:par>
                            </p:childTnLst>
                          </p:cTn>
                        </p:par>
                        <p:par>
                          <p:cTn id="24" fill="hold">
                            <p:stCondLst>
                              <p:cond delay="2000"/>
                            </p:stCondLst>
                            <p:childTnLst>
                              <p:par>
                                <p:cTn id="25" presetID="12" presetClass="entr" presetSubtype="2" fill="hold" grpId="0" nodeType="afterEffect">
                                  <p:stCondLst>
                                    <p:cond delay="0"/>
                                  </p:stCondLst>
                                  <p:childTnLst>
                                    <p:set>
                                      <p:cBhvr>
                                        <p:cTn id="26" dur="1" fill="hold">
                                          <p:stCondLst>
                                            <p:cond delay="0"/>
                                          </p:stCondLst>
                                        </p:cTn>
                                        <p:tgtEl>
                                          <p:spTgt spid="47106">
                                            <p:txEl>
                                              <p:pRg st="4" end="4"/>
                                            </p:txEl>
                                          </p:spTgt>
                                        </p:tgtEl>
                                        <p:attrNameLst>
                                          <p:attrName>style.visibility</p:attrName>
                                        </p:attrNameLst>
                                      </p:cBhvr>
                                      <p:to>
                                        <p:strVal val="visible"/>
                                      </p:to>
                                    </p:set>
                                    <p:anim calcmode="lin" valueType="num">
                                      <p:cBhvr additive="base">
                                        <p:cTn id="27" dur="500"/>
                                        <p:tgtEl>
                                          <p:spTgt spid="47106">
                                            <p:txEl>
                                              <p:pRg st="4" end="4"/>
                                            </p:txEl>
                                          </p:spTgt>
                                        </p:tgtEl>
                                        <p:attrNameLst>
                                          <p:attrName>ppt_x</p:attrName>
                                        </p:attrNameLst>
                                      </p:cBhvr>
                                      <p:tavLst>
                                        <p:tav tm="0">
                                          <p:val>
                                            <p:strVal val="#ppt_x+#ppt_w*1.125000"/>
                                          </p:val>
                                        </p:tav>
                                        <p:tav tm="100000">
                                          <p:val>
                                            <p:strVal val="#ppt_x"/>
                                          </p:val>
                                        </p:tav>
                                      </p:tavLst>
                                    </p:anim>
                                    <p:animEffect transition="in" filter="wipe(left)">
                                      <p:cBhvr>
                                        <p:cTn id="28" dur="500"/>
                                        <p:tgtEl>
                                          <p:spTgt spid="47106">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2" fill="hold" grpId="0" nodeType="clickEffect">
                                  <p:stCondLst>
                                    <p:cond delay="0"/>
                                  </p:stCondLst>
                                  <p:childTnLst>
                                    <p:set>
                                      <p:cBhvr>
                                        <p:cTn id="32" dur="1" fill="hold">
                                          <p:stCondLst>
                                            <p:cond delay="0"/>
                                          </p:stCondLst>
                                        </p:cTn>
                                        <p:tgtEl>
                                          <p:spTgt spid="47106">
                                            <p:txEl>
                                              <p:pRg st="5" end="5"/>
                                            </p:txEl>
                                          </p:spTgt>
                                        </p:tgtEl>
                                        <p:attrNameLst>
                                          <p:attrName>style.visibility</p:attrName>
                                        </p:attrNameLst>
                                      </p:cBhvr>
                                      <p:to>
                                        <p:strVal val="visible"/>
                                      </p:to>
                                    </p:set>
                                    <p:anim calcmode="lin" valueType="num">
                                      <p:cBhvr additive="base">
                                        <p:cTn id="33" dur="500"/>
                                        <p:tgtEl>
                                          <p:spTgt spid="47106">
                                            <p:txEl>
                                              <p:pRg st="5" end="5"/>
                                            </p:txEl>
                                          </p:spTgt>
                                        </p:tgtEl>
                                        <p:attrNameLst>
                                          <p:attrName>ppt_x</p:attrName>
                                        </p:attrNameLst>
                                      </p:cBhvr>
                                      <p:tavLst>
                                        <p:tav tm="0">
                                          <p:val>
                                            <p:strVal val="#ppt_x+#ppt_w*1.125000"/>
                                          </p:val>
                                        </p:tav>
                                        <p:tav tm="100000">
                                          <p:val>
                                            <p:strVal val="#ppt_x"/>
                                          </p:val>
                                        </p:tav>
                                      </p:tavLst>
                                    </p:anim>
                                    <p:animEffect transition="in" filter="wipe(left)">
                                      <p:cBhvr>
                                        <p:cTn id="34" dur="500"/>
                                        <p:tgtEl>
                                          <p:spTgt spid="47106">
                                            <p:txEl>
                                              <p:pRg st="5" end="5"/>
                                            </p:txEl>
                                          </p:spTgt>
                                        </p:tgtEl>
                                      </p:cBhvr>
                                    </p:animEffect>
                                  </p:childTnLst>
                                </p:cTn>
                              </p:par>
                            </p:childTnLst>
                          </p:cTn>
                        </p:par>
                        <p:par>
                          <p:cTn id="35" fill="hold">
                            <p:stCondLst>
                              <p:cond delay="500"/>
                            </p:stCondLst>
                            <p:childTnLst>
                              <p:par>
                                <p:cTn id="36" presetID="12" presetClass="entr" presetSubtype="2" fill="hold" grpId="0" nodeType="afterEffect">
                                  <p:stCondLst>
                                    <p:cond delay="0"/>
                                  </p:stCondLst>
                                  <p:childTnLst>
                                    <p:set>
                                      <p:cBhvr>
                                        <p:cTn id="37" dur="1" fill="hold">
                                          <p:stCondLst>
                                            <p:cond delay="0"/>
                                          </p:stCondLst>
                                        </p:cTn>
                                        <p:tgtEl>
                                          <p:spTgt spid="47106">
                                            <p:txEl>
                                              <p:pRg st="6" end="6"/>
                                            </p:txEl>
                                          </p:spTgt>
                                        </p:tgtEl>
                                        <p:attrNameLst>
                                          <p:attrName>style.visibility</p:attrName>
                                        </p:attrNameLst>
                                      </p:cBhvr>
                                      <p:to>
                                        <p:strVal val="visible"/>
                                      </p:to>
                                    </p:set>
                                    <p:anim calcmode="lin" valueType="num">
                                      <p:cBhvr additive="base">
                                        <p:cTn id="38" dur="500"/>
                                        <p:tgtEl>
                                          <p:spTgt spid="47106">
                                            <p:txEl>
                                              <p:pRg st="6" end="6"/>
                                            </p:txEl>
                                          </p:spTgt>
                                        </p:tgtEl>
                                        <p:attrNameLst>
                                          <p:attrName>ppt_x</p:attrName>
                                        </p:attrNameLst>
                                      </p:cBhvr>
                                      <p:tavLst>
                                        <p:tav tm="0">
                                          <p:val>
                                            <p:strVal val="#ppt_x+#ppt_w*1.125000"/>
                                          </p:val>
                                        </p:tav>
                                        <p:tav tm="100000">
                                          <p:val>
                                            <p:strVal val="#ppt_x"/>
                                          </p:val>
                                        </p:tav>
                                      </p:tavLst>
                                    </p:anim>
                                    <p:animEffect transition="in" filter="wipe(left)">
                                      <p:cBhvr>
                                        <p:cTn id="39" dur="500"/>
                                        <p:tgtEl>
                                          <p:spTgt spid="47106">
                                            <p:txEl>
                                              <p:pRg st="6" end="6"/>
                                            </p:txEl>
                                          </p:spTgt>
                                        </p:tgtEl>
                                      </p:cBhvr>
                                    </p:animEffect>
                                  </p:childTnLst>
                                </p:cTn>
                              </p:par>
                              <p:par>
                                <p:cTn id="40" presetID="2" presetClass="entr" presetSubtype="8"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 calcmode="lin" valueType="num">
                                      <p:cBhvr additive="base">
                                        <p:cTn id="42" dur="500" fill="hold"/>
                                        <p:tgtEl>
                                          <p:spTgt spid="26"/>
                                        </p:tgtEl>
                                        <p:attrNameLst>
                                          <p:attrName>ppt_x</p:attrName>
                                        </p:attrNameLst>
                                      </p:cBhvr>
                                      <p:tavLst>
                                        <p:tav tm="0">
                                          <p:val>
                                            <p:strVal val="0-#ppt_w/2"/>
                                          </p:val>
                                        </p:tav>
                                        <p:tav tm="100000">
                                          <p:val>
                                            <p:strVal val="#ppt_x"/>
                                          </p:val>
                                        </p:tav>
                                      </p:tavLst>
                                    </p:anim>
                                    <p:anim calcmode="lin" valueType="num">
                                      <p:cBhvr additive="base">
                                        <p:cTn id="43" dur="500" fill="hold"/>
                                        <p:tgtEl>
                                          <p:spTgt spid="26"/>
                                        </p:tgtEl>
                                        <p:attrNameLst>
                                          <p:attrName>ppt_y</p:attrName>
                                        </p:attrNameLst>
                                      </p:cBhvr>
                                      <p:tavLst>
                                        <p:tav tm="0">
                                          <p:val>
                                            <p:strVal val="#ppt_y"/>
                                          </p:val>
                                        </p:tav>
                                        <p:tav tm="100000">
                                          <p:val>
                                            <p:strVal val="#ppt_y"/>
                                          </p:val>
                                        </p:tav>
                                      </p:tavLst>
                                    </p:anim>
                                  </p:childTnLst>
                                </p:cTn>
                              </p:par>
                            </p:childTnLst>
                          </p:cTn>
                        </p:par>
                        <p:par>
                          <p:cTn id="44" fill="hold">
                            <p:stCondLst>
                              <p:cond delay="1000"/>
                            </p:stCondLst>
                            <p:childTnLst>
                              <p:par>
                                <p:cTn id="45" presetID="12" presetClass="entr" presetSubtype="8"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500"/>
                                        <p:tgtEl>
                                          <p:spTgt spid="31"/>
                                        </p:tgtEl>
                                        <p:attrNameLst>
                                          <p:attrName>ppt_x</p:attrName>
                                        </p:attrNameLst>
                                      </p:cBhvr>
                                      <p:tavLst>
                                        <p:tav tm="0">
                                          <p:val>
                                            <p:strVal val="#ppt_x-#ppt_w*1.125000"/>
                                          </p:val>
                                        </p:tav>
                                        <p:tav tm="100000">
                                          <p:val>
                                            <p:strVal val="#ppt_x"/>
                                          </p:val>
                                        </p:tav>
                                      </p:tavLst>
                                    </p:anim>
                                    <p:animEffect transition="in" filter="wipe(right)">
                                      <p:cBhvr>
                                        <p:cTn id="48" dur="500"/>
                                        <p:tgtEl>
                                          <p:spTgt spid="31"/>
                                        </p:tgtEl>
                                      </p:cBhvr>
                                    </p:animEffect>
                                  </p:childTnLst>
                                </p:cTn>
                              </p:par>
                              <p:par>
                                <p:cTn id="49" presetID="53" presetClass="entr" presetSubtype="16" fill="hold" nodeType="withEffect">
                                  <p:stCondLst>
                                    <p:cond delay="0"/>
                                  </p:stCondLst>
                                  <p:childTnLst>
                                    <p:set>
                                      <p:cBhvr>
                                        <p:cTn id="50" dur="1" fill="hold">
                                          <p:stCondLst>
                                            <p:cond delay="0"/>
                                          </p:stCondLst>
                                        </p:cTn>
                                        <p:tgtEl>
                                          <p:spTgt spid="55"/>
                                        </p:tgtEl>
                                        <p:attrNameLst>
                                          <p:attrName>style.visibility</p:attrName>
                                        </p:attrNameLst>
                                      </p:cBhvr>
                                      <p:to>
                                        <p:strVal val="visible"/>
                                      </p:to>
                                    </p:set>
                                    <p:anim calcmode="lin" valueType="num">
                                      <p:cBhvr>
                                        <p:cTn id="51" dur="500" fill="hold"/>
                                        <p:tgtEl>
                                          <p:spTgt spid="55"/>
                                        </p:tgtEl>
                                        <p:attrNameLst>
                                          <p:attrName>ppt_w</p:attrName>
                                        </p:attrNameLst>
                                      </p:cBhvr>
                                      <p:tavLst>
                                        <p:tav tm="0">
                                          <p:val>
                                            <p:fltVal val="0"/>
                                          </p:val>
                                        </p:tav>
                                        <p:tav tm="100000">
                                          <p:val>
                                            <p:strVal val="#ppt_w"/>
                                          </p:val>
                                        </p:tav>
                                      </p:tavLst>
                                    </p:anim>
                                    <p:anim calcmode="lin" valueType="num">
                                      <p:cBhvr>
                                        <p:cTn id="52" dur="500" fill="hold"/>
                                        <p:tgtEl>
                                          <p:spTgt spid="55"/>
                                        </p:tgtEl>
                                        <p:attrNameLst>
                                          <p:attrName>ppt_h</p:attrName>
                                        </p:attrNameLst>
                                      </p:cBhvr>
                                      <p:tavLst>
                                        <p:tav tm="0">
                                          <p:val>
                                            <p:fltVal val="0"/>
                                          </p:val>
                                        </p:tav>
                                        <p:tav tm="100000">
                                          <p:val>
                                            <p:strVal val="#ppt_h"/>
                                          </p:val>
                                        </p:tav>
                                      </p:tavLst>
                                    </p:anim>
                                    <p:animEffect transition="in" filter="fade">
                                      <p:cBhvr>
                                        <p:cTn id="53" dur="500"/>
                                        <p:tgtEl>
                                          <p:spTgt spid="55"/>
                                        </p:tgtEl>
                                      </p:cBhvr>
                                    </p:animEffect>
                                  </p:childTnLst>
                                </p:cTn>
                              </p:par>
                              <p:par>
                                <p:cTn id="54" presetID="12" presetClass="entr" presetSubtype="2" fill="hold" grpId="0" nodeType="with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additive="base">
                                        <p:cTn id="56" dur="500"/>
                                        <p:tgtEl>
                                          <p:spTgt spid="43"/>
                                        </p:tgtEl>
                                        <p:attrNameLst>
                                          <p:attrName>ppt_x</p:attrName>
                                        </p:attrNameLst>
                                      </p:cBhvr>
                                      <p:tavLst>
                                        <p:tav tm="0">
                                          <p:val>
                                            <p:strVal val="#ppt_x+#ppt_w*1.125000"/>
                                          </p:val>
                                        </p:tav>
                                        <p:tav tm="100000">
                                          <p:val>
                                            <p:strVal val="#ppt_x"/>
                                          </p:val>
                                        </p:tav>
                                      </p:tavLst>
                                    </p:anim>
                                    <p:animEffect transition="in" filter="wipe(left)">
                                      <p:cBhvr>
                                        <p:cTn id="5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P spid="47106" grpId="1" build="p"/>
      <p:bldP spid="31" grpId="0"/>
      <p:bldP spid="31" grpId="1"/>
      <p:bldP spid="4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7"/>
          <p:cNvGrpSpPr/>
          <p:nvPr/>
        </p:nvGrpSpPr>
        <p:grpSpPr>
          <a:xfrm>
            <a:off x="108557" y="337632"/>
            <a:ext cx="3079750" cy="422275"/>
            <a:chOff x="198764" y="258545"/>
            <a:chExt cx="4105382" cy="563491"/>
          </a:xfrm>
        </p:grpSpPr>
        <p:grpSp>
          <p:nvGrpSpPr>
            <p:cNvPr id="30" name="组合 5"/>
            <p:cNvGrpSpPr/>
            <p:nvPr/>
          </p:nvGrpSpPr>
          <p:grpSpPr>
            <a:xfrm>
              <a:off x="198764" y="258545"/>
              <a:ext cx="700083" cy="563491"/>
              <a:chOff x="5075564" y="2933562"/>
              <a:chExt cx="2860947" cy="2302753"/>
            </a:xfrm>
          </p:grpSpPr>
          <p:sp>
            <p:nvSpPr>
              <p:cNvPr id="32" name="等腰三角形 3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3" name="等腰三角形 3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1"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4" name="文本框 33"/>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4.2 </a:t>
            </a:r>
            <a:r>
              <a:rPr lang="zh-CN" altLang="en-US" sz="2400" b="1" dirty="0">
                <a:latin typeface="微软雅黑" panose="020B0503020204020204" pitchFamily="34" charset="-122"/>
                <a:ea typeface="微软雅黑" panose="020B0503020204020204" pitchFamily="34" charset="-122"/>
              </a:rPr>
              <a:t>软件需求规格说明模板</a:t>
            </a:r>
            <a:endParaRPr lang="zh-CN" altLang="en-US" sz="2400" dirty="0"/>
          </a:p>
        </p:txBody>
      </p:sp>
      <p:sp>
        <p:nvSpPr>
          <p:cNvPr id="2" name="日期占位符 1"/>
          <p:cNvSpPr>
            <a:spLocks noGrp="1"/>
          </p:cNvSpPr>
          <p:nvPr>
            <p:ph type="dt" sz="half" idx="10"/>
          </p:nvPr>
        </p:nvSpPr>
        <p:spPr/>
        <p:txBody>
          <a:bodyPr/>
          <a:lstStyle/>
          <a:p>
            <a:fld id="{760FBDFE-C587-4B4C-A407-44438C67B59E}" type="datetime1">
              <a:rPr lang="zh-CN" altLang="en-US" smtClean="0"/>
            </a:fld>
            <a:endParaRPr lang="zh-CN" altLang="en-US"/>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graphicFrame>
        <p:nvGraphicFramePr>
          <p:cNvPr id="13" name="图示 12"/>
          <p:cNvGraphicFramePr/>
          <p:nvPr/>
        </p:nvGraphicFramePr>
        <p:xfrm>
          <a:off x="4834894" y="945970"/>
          <a:ext cx="7034889" cy="5391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图片 11"/>
          <p:cNvPicPr>
            <a:picLocks noChangeAspect="1"/>
          </p:cNvPicPr>
          <p:nvPr/>
        </p:nvPicPr>
        <p:blipFill>
          <a:blip r:embed="rId7"/>
          <a:stretch>
            <a:fillRect/>
          </a:stretch>
        </p:blipFill>
        <p:spPr>
          <a:xfrm>
            <a:off x="477404" y="1095436"/>
            <a:ext cx="4187513" cy="5122484"/>
          </a:xfrm>
          <a:prstGeom prst="rect">
            <a:avLst/>
          </a:prstGeom>
        </p:spPr>
      </p:pic>
      <p:sp>
        <p:nvSpPr>
          <p:cNvPr id="14" name="右箭头 7"/>
          <p:cNvSpPr/>
          <p:nvPr/>
        </p:nvSpPr>
        <p:spPr>
          <a:xfrm rot="20261966">
            <a:off x="3040173" y="3748080"/>
            <a:ext cx="2485017" cy="6256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p:tgtEl>
                                          <p:spTgt spid="34"/>
                                        </p:tgtEl>
                                        <p:attrNameLst>
                                          <p:attrName>ppt_x</p:attrName>
                                        </p:attrNameLst>
                                      </p:cBhvr>
                                      <p:tavLst>
                                        <p:tav tm="0">
                                          <p:val>
                                            <p:strVal val="#ppt_x-#ppt_w*1.125000"/>
                                          </p:val>
                                        </p:tav>
                                        <p:tav tm="100000">
                                          <p:val>
                                            <p:strVal val="#ppt_x"/>
                                          </p:val>
                                        </p:tav>
                                      </p:tavLst>
                                    </p:anim>
                                    <p:animEffect transition="in" filter="wipe(right)">
                                      <p:cBhvr>
                                        <p:cTn id="13" dur="500"/>
                                        <p:tgtEl>
                                          <p:spTgt spid="34"/>
                                        </p:tgtEl>
                                      </p:cBhvr>
                                    </p:animEffect>
                                  </p:childTnLst>
                                </p:cTn>
                              </p:par>
                              <p:par>
                                <p:cTn id="14" presetID="53" presetClass="entr" presetSubtype="16" fill="hold" nodeType="withEffect">
                                  <p:stCondLst>
                                    <p:cond delay="0"/>
                                  </p:stCondLst>
                                  <p:childTnLst>
                                    <p:set>
                                      <p:cBhvr>
                                        <p:cTn id="15" dur="1" fill="hold">
                                          <p:stCondLst>
                                            <p:cond delay="0"/>
                                          </p:stCondLst>
                                        </p:cTn>
                                        <p:tgtEl>
                                          <p:spTgt spid="55"/>
                                        </p:tgtEl>
                                        <p:attrNameLst>
                                          <p:attrName>style.visibility</p:attrName>
                                        </p:attrNameLst>
                                      </p:cBhvr>
                                      <p:to>
                                        <p:strVal val="visible"/>
                                      </p:to>
                                    </p:set>
                                    <p:anim calcmode="lin" valueType="num">
                                      <p:cBhvr>
                                        <p:cTn id="16" dur="500" fill="hold"/>
                                        <p:tgtEl>
                                          <p:spTgt spid="55"/>
                                        </p:tgtEl>
                                        <p:attrNameLst>
                                          <p:attrName>ppt_w</p:attrName>
                                        </p:attrNameLst>
                                      </p:cBhvr>
                                      <p:tavLst>
                                        <p:tav tm="0">
                                          <p:val>
                                            <p:fltVal val="0"/>
                                          </p:val>
                                        </p:tav>
                                        <p:tav tm="100000">
                                          <p:val>
                                            <p:strVal val="#ppt_w"/>
                                          </p:val>
                                        </p:tav>
                                      </p:tavLst>
                                    </p:anim>
                                    <p:anim calcmode="lin" valueType="num">
                                      <p:cBhvr>
                                        <p:cTn id="17" dur="500" fill="hold"/>
                                        <p:tgtEl>
                                          <p:spTgt spid="55"/>
                                        </p:tgtEl>
                                        <p:attrNameLst>
                                          <p:attrName>ppt_h</p:attrName>
                                        </p:attrNameLst>
                                      </p:cBhvr>
                                      <p:tavLst>
                                        <p:tav tm="0">
                                          <p:val>
                                            <p:fltVal val="0"/>
                                          </p:val>
                                        </p:tav>
                                        <p:tav tm="100000">
                                          <p:val>
                                            <p:strVal val="#ppt_h"/>
                                          </p:val>
                                        </p:tav>
                                      </p:tavLst>
                                    </p:anim>
                                    <p:animEffect transition="in" filter="fade">
                                      <p:cBhvr>
                                        <p:cTn id="1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4"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7"/>
          <p:cNvGrpSpPr/>
          <p:nvPr/>
        </p:nvGrpSpPr>
        <p:grpSpPr>
          <a:xfrm>
            <a:off x="108557" y="337632"/>
            <a:ext cx="3079750" cy="422275"/>
            <a:chOff x="198764" y="258545"/>
            <a:chExt cx="4105382" cy="563491"/>
          </a:xfrm>
        </p:grpSpPr>
        <p:grpSp>
          <p:nvGrpSpPr>
            <p:cNvPr id="30" name="组合 5"/>
            <p:cNvGrpSpPr/>
            <p:nvPr/>
          </p:nvGrpSpPr>
          <p:grpSpPr>
            <a:xfrm>
              <a:off x="198764" y="258545"/>
              <a:ext cx="700083" cy="563491"/>
              <a:chOff x="5075564" y="2933562"/>
              <a:chExt cx="2860947" cy="2302753"/>
            </a:xfrm>
          </p:grpSpPr>
          <p:sp>
            <p:nvSpPr>
              <p:cNvPr id="32" name="等腰三角形 3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3" name="等腰三角形 3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1"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4" name="文本框 33"/>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4.2 </a:t>
            </a:r>
            <a:r>
              <a:rPr lang="zh-CN" altLang="en-US" sz="2400" b="1" dirty="0">
                <a:latin typeface="微软雅黑" panose="020B0503020204020204" pitchFamily="34" charset="-122"/>
                <a:ea typeface="微软雅黑" panose="020B0503020204020204" pitchFamily="34" charset="-122"/>
              </a:rPr>
              <a:t>软件需求规格说明模板</a:t>
            </a:r>
            <a:endParaRPr lang="zh-CN" altLang="en-US" sz="2400" dirty="0"/>
          </a:p>
        </p:txBody>
      </p:sp>
      <p:sp>
        <p:nvSpPr>
          <p:cNvPr id="2" name="日期占位符 1"/>
          <p:cNvSpPr>
            <a:spLocks noGrp="1"/>
          </p:cNvSpPr>
          <p:nvPr>
            <p:ph type="dt" sz="half" idx="10"/>
          </p:nvPr>
        </p:nvSpPr>
        <p:spPr/>
        <p:txBody>
          <a:bodyPr/>
          <a:lstStyle/>
          <a:p>
            <a:fld id="{760FBDFE-C587-4B4C-A407-44438C67B59E}" type="datetime1">
              <a:rPr lang="zh-CN" altLang="en-US" smtClean="0"/>
            </a:fld>
            <a:endParaRPr lang="zh-CN" altLang="en-US"/>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graphicFrame>
        <p:nvGraphicFramePr>
          <p:cNvPr id="13" name="图示 12"/>
          <p:cNvGraphicFramePr/>
          <p:nvPr/>
        </p:nvGraphicFramePr>
        <p:xfrm>
          <a:off x="4834894" y="945970"/>
          <a:ext cx="7034889" cy="5391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图片 11"/>
          <p:cNvPicPr>
            <a:picLocks noChangeAspect="1"/>
          </p:cNvPicPr>
          <p:nvPr/>
        </p:nvPicPr>
        <p:blipFill>
          <a:blip r:embed="rId7"/>
          <a:stretch>
            <a:fillRect/>
          </a:stretch>
        </p:blipFill>
        <p:spPr>
          <a:xfrm>
            <a:off x="477404" y="1095436"/>
            <a:ext cx="4187513" cy="5122484"/>
          </a:xfrm>
          <a:prstGeom prst="rect">
            <a:avLst/>
          </a:prstGeom>
        </p:spPr>
      </p:pic>
      <p:sp>
        <p:nvSpPr>
          <p:cNvPr id="14" name="右箭头 7"/>
          <p:cNvSpPr/>
          <p:nvPr/>
        </p:nvSpPr>
        <p:spPr>
          <a:xfrm rot="20261966">
            <a:off x="3040173" y="3748080"/>
            <a:ext cx="2485017" cy="6256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p:tgtEl>
                                          <p:spTgt spid="34"/>
                                        </p:tgtEl>
                                        <p:attrNameLst>
                                          <p:attrName>ppt_x</p:attrName>
                                        </p:attrNameLst>
                                      </p:cBhvr>
                                      <p:tavLst>
                                        <p:tav tm="0">
                                          <p:val>
                                            <p:strVal val="#ppt_x-#ppt_w*1.125000"/>
                                          </p:val>
                                        </p:tav>
                                        <p:tav tm="100000">
                                          <p:val>
                                            <p:strVal val="#ppt_x"/>
                                          </p:val>
                                        </p:tav>
                                      </p:tavLst>
                                    </p:anim>
                                    <p:animEffect transition="in" filter="wipe(right)">
                                      <p:cBhvr>
                                        <p:cTn id="13" dur="500"/>
                                        <p:tgtEl>
                                          <p:spTgt spid="34"/>
                                        </p:tgtEl>
                                      </p:cBhvr>
                                    </p:animEffect>
                                  </p:childTnLst>
                                </p:cTn>
                              </p:par>
                              <p:par>
                                <p:cTn id="14" presetID="53" presetClass="entr" presetSubtype="16" fill="hold" nodeType="withEffect">
                                  <p:stCondLst>
                                    <p:cond delay="0"/>
                                  </p:stCondLst>
                                  <p:childTnLst>
                                    <p:set>
                                      <p:cBhvr>
                                        <p:cTn id="15" dur="1" fill="hold">
                                          <p:stCondLst>
                                            <p:cond delay="0"/>
                                          </p:stCondLst>
                                        </p:cTn>
                                        <p:tgtEl>
                                          <p:spTgt spid="55"/>
                                        </p:tgtEl>
                                        <p:attrNameLst>
                                          <p:attrName>style.visibility</p:attrName>
                                        </p:attrNameLst>
                                      </p:cBhvr>
                                      <p:to>
                                        <p:strVal val="visible"/>
                                      </p:to>
                                    </p:set>
                                    <p:anim calcmode="lin" valueType="num">
                                      <p:cBhvr>
                                        <p:cTn id="16" dur="500" fill="hold"/>
                                        <p:tgtEl>
                                          <p:spTgt spid="55"/>
                                        </p:tgtEl>
                                        <p:attrNameLst>
                                          <p:attrName>ppt_w</p:attrName>
                                        </p:attrNameLst>
                                      </p:cBhvr>
                                      <p:tavLst>
                                        <p:tav tm="0">
                                          <p:val>
                                            <p:fltVal val="0"/>
                                          </p:val>
                                        </p:tav>
                                        <p:tav tm="100000">
                                          <p:val>
                                            <p:strVal val="#ppt_w"/>
                                          </p:val>
                                        </p:tav>
                                      </p:tavLst>
                                    </p:anim>
                                    <p:anim calcmode="lin" valueType="num">
                                      <p:cBhvr>
                                        <p:cTn id="17" dur="500" fill="hold"/>
                                        <p:tgtEl>
                                          <p:spTgt spid="55"/>
                                        </p:tgtEl>
                                        <p:attrNameLst>
                                          <p:attrName>ppt_h</p:attrName>
                                        </p:attrNameLst>
                                      </p:cBhvr>
                                      <p:tavLst>
                                        <p:tav tm="0">
                                          <p:val>
                                            <p:fltVal val="0"/>
                                          </p:val>
                                        </p:tav>
                                        <p:tav tm="100000">
                                          <p:val>
                                            <p:strVal val="#ppt_h"/>
                                          </p:val>
                                        </p:tav>
                                      </p:tavLst>
                                    </p:anim>
                                    <p:animEffect transition="in" filter="fade">
                                      <p:cBhvr>
                                        <p:cTn id="1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占位符 11266"/>
          <p:cNvSpPr>
            <a:spLocks noGrp="1"/>
          </p:cNvSpPr>
          <p:nvPr>
            <p:ph idx="1"/>
          </p:nvPr>
        </p:nvSpPr>
        <p:spPr>
          <a:xfrm>
            <a:off x="1459030" y="1275168"/>
            <a:ext cx="8893731" cy="2030422"/>
          </a:xfrm>
        </p:spPr>
        <p:txBody>
          <a:bodyPr vert="horz" wrap="square" lIns="91440" tIns="45720" rIns="91440" bIns="45720" anchor="t" anchorCtr="0">
            <a:noAutofit/>
          </a:bodyPr>
          <a:lstStyle/>
          <a:p>
            <a:pPr marL="0" indent="0" eaLnBrk="1" hangingPunct="1">
              <a:spcAft>
                <a:spcPts val="0"/>
              </a:spcAft>
              <a:buNone/>
            </a:pPr>
            <a:r>
              <a:rPr lang="zh-CN" altLang="en-US" sz="2400" b="0" dirty="0">
                <a:solidFill>
                  <a:schemeClr val="tx1"/>
                </a:solidFill>
                <a:latin typeface="宋体" panose="02010600030101010101" pitchFamily="2" charset="-122"/>
                <a:ea typeface="宋体" panose="02010600030101010101" pitchFamily="2" charset="-122"/>
                <a:cs typeface="宋体" panose="02010600030101010101" pitchFamily="2" charset="-122"/>
              </a:rPr>
              <a:t>    由于形式化规格说明具有很强的严密性和精确度，因此，所使用的形式化</a:t>
            </a:r>
            <a:r>
              <a:rPr lang="zh-CN" altLang="en-US" sz="2400" b="0" spc="0" dirty="0">
                <a:solidFill>
                  <a:schemeClr val="tx1"/>
                </a:solidFill>
                <a:latin typeface="宋体" panose="02010600030101010101" pitchFamily="2" charset="-122"/>
                <a:ea typeface="宋体" panose="02010600030101010101" pitchFamily="2" charset="-122"/>
                <a:cs typeface="宋体" panose="02010600030101010101" pitchFamily="2" charset="-122"/>
              </a:rPr>
              <a:t>语言</a:t>
            </a:r>
            <a:r>
              <a:rPr lang="zh-CN" altLang="en-US" sz="2400" b="0" dirty="0">
                <a:solidFill>
                  <a:schemeClr val="tx1"/>
                </a:solidFill>
                <a:latin typeface="宋体" panose="02010600030101010101" pitchFamily="2" charset="-122"/>
                <a:ea typeface="宋体" panose="02010600030101010101" pitchFamily="2" charset="-122"/>
                <a:cs typeface="宋体" panose="02010600030101010101" pitchFamily="2" charset="-122"/>
              </a:rPr>
              <a:t>只有极少数软件开发人员才熟悉。</a:t>
            </a:r>
            <a:endParaRPr lang="zh-CN" altLang="en-US" sz="24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2" name="日期占位符 1"/>
          <p:cNvSpPr>
            <a:spLocks noGrp="1"/>
          </p:cNvSpPr>
          <p:nvPr>
            <p:ph type="dt" sz="half" idx="10"/>
          </p:nvPr>
        </p:nvSpPr>
        <p:spPr/>
        <p:txBody>
          <a:bodyPr/>
          <a:lstStyle/>
          <a:p>
            <a:fld id="{760FBDFE-C587-4B4C-A407-44438C67B59E}" type="datetime1">
              <a:rPr lang="zh-CN" altLang="en-US" smtClean="0"/>
            </a:fld>
            <a:endParaRPr lang="zh-CN" altLang="en-US"/>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dirty="0"/>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grpSp>
        <p:nvGrpSpPr>
          <p:cNvPr id="4" name="组合 7"/>
          <p:cNvGrpSpPr/>
          <p:nvPr/>
        </p:nvGrpSpPr>
        <p:grpSpPr>
          <a:xfrm>
            <a:off x="108557" y="337632"/>
            <a:ext cx="3079750" cy="422275"/>
            <a:chOff x="198764" y="258545"/>
            <a:chExt cx="4105382" cy="563491"/>
          </a:xfrm>
        </p:grpSpPr>
        <p:grpSp>
          <p:nvGrpSpPr>
            <p:cNvPr id="5" name="组合 5"/>
            <p:cNvGrpSpPr/>
            <p:nvPr/>
          </p:nvGrpSpPr>
          <p:grpSpPr>
            <a:xfrm>
              <a:off x="198764" y="258545"/>
              <a:ext cx="700083" cy="563491"/>
              <a:chOff x="5075564" y="2933562"/>
              <a:chExt cx="2860947" cy="2302753"/>
            </a:xfrm>
          </p:grpSpPr>
          <p:sp>
            <p:nvSpPr>
              <p:cNvPr id="29" name="等腰三角形 2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0" name="等腰三角形 29"/>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6"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1" name="文本框 30"/>
          <p:cNvSpPr txBox="1"/>
          <p:nvPr/>
        </p:nvSpPr>
        <p:spPr>
          <a:xfrm>
            <a:off x="702321" y="316031"/>
            <a:ext cx="8834436" cy="461665"/>
          </a:xfrm>
          <a:prstGeom prst="rect">
            <a:avLst/>
          </a:prstGeom>
          <a:noFill/>
        </p:spPr>
        <p:txBody>
          <a:bodyPr wrap="square">
            <a:spAutoFit/>
          </a:bodyPr>
          <a:lstStyle/>
          <a:p>
            <a:r>
              <a:rPr lang="zh-CN" altLang="en-US" sz="2400" b="1" dirty="0">
                <a:latin typeface="微软雅黑" panose="020B0503020204020204" pitchFamily="34" charset="-122"/>
                <a:ea typeface="微软雅黑" panose="020B0503020204020204" pitchFamily="34" charset="-122"/>
              </a:rPr>
              <a:t>本章主要内容</a:t>
            </a:r>
            <a:endParaRPr lang="zh-CN" altLang="en-US" sz="2400" dirty="0"/>
          </a:p>
        </p:txBody>
      </p:sp>
      <p:sp>
        <p:nvSpPr>
          <p:cNvPr id="7" name="矩形: 圆角 6"/>
          <p:cNvSpPr/>
          <p:nvPr/>
        </p:nvSpPr>
        <p:spPr>
          <a:xfrm>
            <a:off x="407096" y="3125245"/>
            <a:ext cx="3726493" cy="2267211"/>
          </a:xfrm>
          <a:prstGeom prst="roundRect">
            <a:avLst/>
          </a:prstGeom>
          <a:solidFill>
            <a:schemeClr val="accent2">
              <a:lumMod val="40000"/>
              <a:lumOff val="60000"/>
            </a:schemeClr>
          </a:solid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800" b="0"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en-US" altLang="zh-CN" sz="2800" b="0" dirty="0">
                <a:solidFill>
                  <a:schemeClr val="tx1"/>
                </a:solidFill>
                <a:latin typeface="宋体" panose="02010600030101010101" pitchFamily="2" charset="-122"/>
                <a:ea typeface="宋体" panose="02010600030101010101" pitchFamily="2" charset="-122"/>
                <a:cs typeface="宋体" panose="02010600030101010101" pitchFamily="2" charset="-122"/>
              </a:rPr>
              <a:t>1</a:t>
            </a:r>
            <a:r>
              <a:rPr lang="zh-CN" altLang="en-US" sz="2800" b="0" dirty="0">
                <a:solidFill>
                  <a:schemeClr val="tx1"/>
                </a:solidFill>
                <a:latin typeface="宋体" panose="02010600030101010101" pitchFamily="2" charset="-122"/>
                <a:ea typeface="宋体" panose="02010600030101010101" pitchFamily="2" charset="-122"/>
                <a:cs typeface="宋体" panose="02010600030101010101" pitchFamily="2" charset="-122"/>
              </a:rPr>
              <a:t>）主要介绍软件需求规格说明的目的和结构，包括一个建议性的文档模板。</a:t>
            </a:r>
            <a:endParaRPr lang="en-US" altLang="zh-CN" sz="28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ctr"/>
            <a:endParaRPr lang="zh-CN" altLang="en-US" sz="2800" dirty="0"/>
          </a:p>
        </p:txBody>
      </p:sp>
      <p:sp>
        <p:nvSpPr>
          <p:cNvPr id="13" name="矩形: 圆角 12"/>
          <p:cNvSpPr/>
          <p:nvPr/>
        </p:nvSpPr>
        <p:spPr>
          <a:xfrm>
            <a:off x="4349065" y="3125245"/>
            <a:ext cx="3726493" cy="2267211"/>
          </a:xfrm>
          <a:prstGeom prst="roundRect">
            <a:avLst/>
          </a:prstGeom>
          <a:solidFill>
            <a:schemeClr val="accent2">
              <a:lumMod val="40000"/>
              <a:lumOff val="60000"/>
            </a:schemeClr>
          </a:solid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marL="0" indent="0">
              <a:lnSpc>
                <a:spcPct val="150000"/>
              </a:lnSpc>
              <a:spcAft>
                <a:spcPts val="0"/>
              </a:spcAft>
              <a:buNone/>
            </a:pPr>
            <a:r>
              <a:rPr lang="zh-CN" altLang="en-US" sz="2800" b="0"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en-US" altLang="zh-CN" sz="2800" b="0" dirty="0">
                <a:solidFill>
                  <a:schemeClr val="tx1"/>
                </a:solidFill>
                <a:latin typeface="宋体" panose="02010600030101010101" pitchFamily="2" charset="-122"/>
                <a:ea typeface="宋体" panose="02010600030101010101" pitchFamily="2" charset="-122"/>
                <a:cs typeface="宋体" panose="02010600030101010101" pitchFamily="2" charset="-122"/>
              </a:rPr>
              <a:t>2</a:t>
            </a:r>
            <a:r>
              <a:rPr lang="zh-CN" altLang="en-US" sz="2800" b="0" dirty="0">
                <a:solidFill>
                  <a:schemeClr val="tx1"/>
                </a:solidFill>
                <a:latin typeface="宋体" panose="02010600030101010101" pitchFamily="2" charset="-122"/>
                <a:ea typeface="宋体" panose="02010600030101010101" pitchFamily="2" charset="-122"/>
                <a:cs typeface="宋体" panose="02010600030101010101" pitchFamily="2" charset="-122"/>
              </a:rPr>
              <a:t>）提供编写功能需求规格说明的原则</a:t>
            </a:r>
            <a:r>
              <a:rPr lang="zh-CN" altLang="en-US" sz="28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8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4" name="矩形: 圆角 13"/>
          <p:cNvSpPr/>
          <p:nvPr/>
        </p:nvSpPr>
        <p:spPr>
          <a:xfrm>
            <a:off x="8364353" y="3125244"/>
            <a:ext cx="3726493" cy="2267211"/>
          </a:xfrm>
          <a:prstGeom prst="roundRect">
            <a:avLst/>
          </a:prstGeom>
          <a:solidFill>
            <a:schemeClr val="accent2">
              <a:lumMod val="40000"/>
              <a:lumOff val="60000"/>
            </a:schemeClr>
          </a:solid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marL="0" indent="0">
              <a:lnSpc>
                <a:spcPct val="150000"/>
              </a:lnSpc>
              <a:spcAft>
                <a:spcPts val="0"/>
              </a:spcAft>
              <a:buNone/>
            </a:pPr>
            <a:r>
              <a:rPr lang="zh-CN" altLang="en-US" sz="2800" b="0"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en-US" altLang="zh-CN" sz="2800" b="0" dirty="0">
                <a:solidFill>
                  <a:schemeClr val="tx1"/>
                </a:solidFill>
                <a:latin typeface="宋体" panose="02010600030101010101" pitchFamily="2" charset="-122"/>
                <a:ea typeface="宋体" panose="02010600030101010101" pitchFamily="2" charset="-122"/>
                <a:cs typeface="宋体" panose="02010600030101010101" pitchFamily="2" charset="-122"/>
              </a:rPr>
              <a:t>3</a:t>
            </a:r>
            <a:r>
              <a:rPr lang="zh-CN" altLang="en-US" sz="2800" b="0" dirty="0">
                <a:solidFill>
                  <a:schemeClr val="tx1"/>
                </a:solidFill>
                <a:latin typeface="宋体" panose="02010600030101010101" pitchFamily="2" charset="-122"/>
                <a:ea typeface="宋体" panose="02010600030101010101" pitchFamily="2" charset="-122"/>
                <a:cs typeface="宋体" panose="02010600030101010101" pitchFamily="2" charset="-122"/>
              </a:rPr>
              <a:t>）几个不完善的需求陈述以及改进建议的例子。 </a:t>
            </a:r>
            <a:endParaRPr lang="zh-CN" altLang="en-US" sz="2800" b="0"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1"/>
      <p:bldP spid="7" grpId="0" animBg="1"/>
      <p:bldP spid="13" grpId="0" bldLvl="0" animBg="1"/>
      <p:bldP spid="1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7"/>
          <p:cNvGrpSpPr/>
          <p:nvPr/>
        </p:nvGrpSpPr>
        <p:grpSpPr>
          <a:xfrm>
            <a:off x="108557" y="337632"/>
            <a:ext cx="3079750" cy="422275"/>
            <a:chOff x="198764" y="258545"/>
            <a:chExt cx="4105382" cy="563491"/>
          </a:xfrm>
        </p:grpSpPr>
        <p:grpSp>
          <p:nvGrpSpPr>
            <p:cNvPr id="30" name="组合 5"/>
            <p:cNvGrpSpPr/>
            <p:nvPr/>
          </p:nvGrpSpPr>
          <p:grpSpPr>
            <a:xfrm>
              <a:off x="198764" y="258545"/>
              <a:ext cx="700083" cy="563491"/>
              <a:chOff x="5075564" y="2933562"/>
              <a:chExt cx="2860947" cy="2302753"/>
            </a:xfrm>
          </p:grpSpPr>
          <p:sp>
            <p:nvSpPr>
              <p:cNvPr id="32" name="等腰三角形 3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3" name="等腰三角形 3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1"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4" name="文本框 33"/>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4.2 </a:t>
            </a:r>
            <a:r>
              <a:rPr lang="zh-CN" altLang="en-US" sz="2400" b="1" dirty="0">
                <a:latin typeface="微软雅黑" panose="020B0503020204020204" pitchFamily="34" charset="-122"/>
                <a:ea typeface="微软雅黑" panose="020B0503020204020204" pitchFamily="34" charset="-122"/>
              </a:rPr>
              <a:t>软件需求规格说明模板</a:t>
            </a:r>
            <a:endParaRPr lang="zh-CN" altLang="en-US" sz="2400" dirty="0"/>
          </a:p>
        </p:txBody>
      </p:sp>
      <p:sp>
        <p:nvSpPr>
          <p:cNvPr id="2" name="日期占位符 1"/>
          <p:cNvSpPr>
            <a:spLocks noGrp="1"/>
          </p:cNvSpPr>
          <p:nvPr>
            <p:ph type="dt" sz="half" idx="10"/>
          </p:nvPr>
        </p:nvSpPr>
        <p:spPr/>
        <p:txBody>
          <a:bodyPr/>
          <a:lstStyle/>
          <a:p>
            <a:fld id="{760FBDFE-C587-4B4C-A407-44438C67B59E}" type="datetime1">
              <a:rPr lang="zh-CN" altLang="en-US" smtClean="0"/>
            </a:fld>
            <a:endParaRPr lang="zh-CN" altLang="en-US"/>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graphicFrame>
        <p:nvGraphicFramePr>
          <p:cNvPr id="13" name="图示 12"/>
          <p:cNvGraphicFramePr/>
          <p:nvPr/>
        </p:nvGraphicFramePr>
        <p:xfrm>
          <a:off x="4834894" y="945970"/>
          <a:ext cx="7034889" cy="5391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图片 11"/>
          <p:cNvPicPr>
            <a:picLocks noChangeAspect="1"/>
          </p:cNvPicPr>
          <p:nvPr/>
        </p:nvPicPr>
        <p:blipFill>
          <a:blip r:embed="rId7"/>
          <a:stretch>
            <a:fillRect/>
          </a:stretch>
        </p:blipFill>
        <p:spPr>
          <a:xfrm>
            <a:off x="477404" y="1095436"/>
            <a:ext cx="4187513" cy="5122484"/>
          </a:xfrm>
          <a:prstGeom prst="rect">
            <a:avLst/>
          </a:prstGeom>
        </p:spPr>
      </p:pic>
      <p:sp>
        <p:nvSpPr>
          <p:cNvPr id="14" name="右箭头 7"/>
          <p:cNvSpPr/>
          <p:nvPr/>
        </p:nvSpPr>
        <p:spPr>
          <a:xfrm rot="20261966">
            <a:off x="3040173" y="3748080"/>
            <a:ext cx="2485017" cy="6256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p:tgtEl>
                                          <p:spTgt spid="34"/>
                                        </p:tgtEl>
                                        <p:attrNameLst>
                                          <p:attrName>ppt_x</p:attrName>
                                        </p:attrNameLst>
                                      </p:cBhvr>
                                      <p:tavLst>
                                        <p:tav tm="0">
                                          <p:val>
                                            <p:strVal val="#ppt_x-#ppt_w*1.125000"/>
                                          </p:val>
                                        </p:tav>
                                        <p:tav tm="100000">
                                          <p:val>
                                            <p:strVal val="#ppt_x"/>
                                          </p:val>
                                        </p:tav>
                                      </p:tavLst>
                                    </p:anim>
                                    <p:animEffect transition="in" filter="wipe(right)">
                                      <p:cBhvr>
                                        <p:cTn id="13" dur="500"/>
                                        <p:tgtEl>
                                          <p:spTgt spid="34"/>
                                        </p:tgtEl>
                                      </p:cBhvr>
                                    </p:animEffect>
                                  </p:childTnLst>
                                </p:cTn>
                              </p:par>
                              <p:par>
                                <p:cTn id="14" presetID="53" presetClass="entr" presetSubtype="16" fill="hold" nodeType="withEffect">
                                  <p:stCondLst>
                                    <p:cond delay="0"/>
                                  </p:stCondLst>
                                  <p:childTnLst>
                                    <p:set>
                                      <p:cBhvr>
                                        <p:cTn id="15" dur="1" fill="hold">
                                          <p:stCondLst>
                                            <p:cond delay="0"/>
                                          </p:stCondLst>
                                        </p:cTn>
                                        <p:tgtEl>
                                          <p:spTgt spid="55"/>
                                        </p:tgtEl>
                                        <p:attrNameLst>
                                          <p:attrName>style.visibility</p:attrName>
                                        </p:attrNameLst>
                                      </p:cBhvr>
                                      <p:to>
                                        <p:strVal val="visible"/>
                                      </p:to>
                                    </p:set>
                                    <p:anim calcmode="lin" valueType="num">
                                      <p:cBhvr>
                                        <p:cTn id="16" dur="500" fill="hold"/>
                                        <p:tgtEl>
                                          <p:spTgt spid="55"/>
                                        </p:tgtEl>
                                        <p:attrNameLst>
                                          <p:attrName>ppt_w</p:attrName>
                                        </p:attrNameLst>
                                      </p:cBhvr>
                                      <p:tavLst>
                                        <p:tav tm="0">
                                          <p:val>
                                            <p:fltVal val="0"/>
                                          </p:val>
                                        </p:tav>
                                        <p:tav tm="100000">
                                          <p:val>
                                            <p:strVal val="#ppt_w"/>
                                          </p:val>
                                        </p:tav>
                                      </p:tavLst>
                                    </p:anim>
                                    <p:anim calcmode="lin" valueType="num">
                                      <p:cBhvr>
                                        <p:cTn id="17" dur="500" fill="hold"/>
                                        <p:tgtEl>
                                          <p:spTgt spid="55"/>
                                        </p:tgtEl>
                                        <p:attrNameLst>
                                          <p:attrName>ppt_h</p:attrName>
                                        </p:attrNameLst>
                                      </p:cBhvr>
                                      <p:tavLst>
                                        <p:tav tm="0">
                                          <p:val>
                                            <p:fltVal val="0"/>
                                          </p:val>
                                        </p:tav>
                                        <p:tav tm="100000">
                                          <p:val>
                                            <p:strVal val="#ppt_h"/>
                                          </p:val>
                                        </p:tav>
                                      </p:tavLst>
                                    </p:anim>
                                    <p:animEffect transition="in" filter="fade">
                                      <p:cBhvr>
                                        <p:cTn id="1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4"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7"/>
          <p:cNvGrpSpPr/>
          <p:nvPr/>
        </p:nvGrpSpPr>
        <p:grpSpPr>
          <a:xfrm>
            <a:off x="108557" y="337632"/>
            <a:ext cx="3079750" cy="422275"/>
            <a:chOff x="198764" y="258545"/>
            <a:chExt cx="4105382" cy="563491"/>
          </a:xfrm>
        </p:grpSpPr>
        <p:grpSp>
          <p:nvGrpSpPr>
            <p:cNvPr id="30" name="组合 5"/>
            <p:cNvGrpSpPr/>
            <p:nvPr/>
          </p:nvGrpSpPr>
          <p:grpSpPr>
            <a:xfrm>
              <a:off x="198764" y="258545"/>
              <a:ext cx="700083" cy="563491"/>
              <a:chOff x="5075564" y="2933562"/>
              <a:chExt cx="2860947" cy="2302753"/>
            </a:xfrm>
          </p:grpSpPr>
          <p:sp>
            <p:nvSpPr>
              <p:cNvPr id="32" name="等腰三角形 3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3" name="等腰三角形 3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1"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4" name="文本框 33"/>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4.2 </a:t>
            </a:r>
            <a:r>
              <a:rPr lang="zh-CN" altLang="en-US" sz="2400" b="1" dirty="0">
                <a:latin typeface="微软雅黑" panose="020B0503020204020204" pitchFamily="34" charset="-122"/>
                <a:ea typeface="微软雅黑" panose="020B0503020204020204" pitchFamily="34" charset="-122"/>
              </a:rPr>
              <a:t>软件需求规格说明模板</a:t>
            </a:r>
            <a:endParaRPr lang="zh-CN" altLang="en-US" sz="2400" dirty="0"/>
          </a:p>
        </p:txBody>
      </p:sp>
      <p:sp>
        <p:nvSpPr>
          <p:cNvPr id="2" name="日期占位符 1"/>
          <p:cNvSpPr>
            <a:spLocks noGrp="1"/>
          </p:cNvSpPr>
          <p:nvPr>
            <p:ph type="dt" sz="half" idx="10"/>
          </p:nvPr>
        </p:nvSpPr>
        <p:spPr/>
        <p:txBody>
          <a:bodyPr/>
          <a:lstStyle/>
          <a:p>
            <a:fld id="{760FBDFE-C587-4B4C-A407-44438C67B59E}" type="datetime1">
              <a:rPr lang="zh-CN" altLang="en-US" smtClean="0"/>
            </a:fld>
            <a:endParaRPr lang="zh-CN" altLang="en-US"/>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5" name="内容占位符 3"/>
          <p:cNvSpPr/>
          <p:nvPr/>
        </p:nvSpPr>
        <p:spPr>
          <a:xfrm>
            <a:off x="3188307" y="1666185"/>
            <a:ext cx="9064625" cy="470281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13" name="图示 12"/>
          <p:cNvGraphicFramePr/>
          <p:nvPr/>
        </p:nvGraphicFramePr>
        <p:xfrm>
          <a:off x="5582193" y="759906"/>
          <a:ext cx="6295019" cy="5122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 name="图片 13"/>
          <p:cNvPicPr>
            <a:picLocks noChangeAspect="1"/>
          </p:cNvPicPr>
          <p:nvPr/>
        </p:nvPicPr>
        <p:blipFill>
          <a:blip r:embed="rId7"/>
          <a:stretch>
            <a:fillRect/>
          </a:stretch>
        </p:blipFill>
        <p:spPr>
          <a:xfrm>
            <a:off x="477404" y="1095436"/>
            <a:ext cx="4187513" cy="5122484"/>
          </a:xfrm>
          <a:prstGeom prst="rect">
            <a:avLst/>
          </a:prstGeom>
        </p:spPr>
      </p:pic>
      <p:sp>
        <p:nvSpPr>
          <p:cNvPr id="15" name="右箭头 7"/>
          <p:cNvSpPr/>
          <p:nvPr/>
        </p:nvSpPr>
        <p:spPr>
          <a:xfrm rot="20079460">
            <a:off x="3422408" y="4324210"/>
            <a:ext cx="2485017" cy="6256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p:tgtEl>
                                          <p:spTgt spid="34"/>
                                        </p:tgtEl>
                                        <p:attrNameLst>
                                          <p:attrName>ppt_x</p:attrName>
                                        </p:attrNameLst>
                                      </p:cBhvr>
                                      <p:tavLst>
                                        <p:tav tm="0">
                                          <p:val>
                                            <p:strVal val="#ppt_x-#ppt_w*1.125000"/>
                                          </p:val>
                                        </p:tav>
                                        <p:tav tm="100000">
                                          <p:val>
                                            <p:strVal val="#ppt_x"/>
                                          </p:val>
                                        </p:tav>
                                      </p:tavLst>
                                    </p:anim>
                                    <p:animEffect transition="in" filter="wipe(right)">
                                      <p:cBhvr>
                                        <p:cTn id="13" dur="500"/>
                                        <p:tgtEl>
                                          <p:spTgt spid="34"/>
                                        </p:tgtEl>
                                      </p:cBhvr>
                                    </p:animEffect>
                                  </p:childTnLst>
                                </p:cTn>
                              </p:par>
                              <p:par>
                                <p:cTn id="14" presetID="53" presetClass="entr" presetSubtype="16" fill="hold" nodeType="withEffect">
                                  <p:stCondLst>
                                    <p:cond delay="0"/>
                                  </p:stCondLst>
                                  <p:childTnLst>
                                    <p:set>
                                      <p:cBhvr>
                                        <p:cTn id="15" dur="1" fill="hold">
                                          <p:stCondLst>
                                            <p:cond delay="0"/>
                                          </p:stCondLst>
                                        </p:cTn>
                                        <p:tgtEl>
                                          <p:spTgt spid="55"/>
                                        </p:tgtEl>
                                        <p:attrNameLst>
                                          <p:attrName>style.visibility</p:attrName>
                                        </p:attrNameLst>
                                      </p:cBhvr>
                                      <p:to>
                                        <p:strVal val="visible"/>
                                      </p:to>
                                    </p:set>
                                    <p:anim calcmode="lin" valueType="num">
                                      <p:cBhvr>
                                        <p:cTn id="16" dur="500" fill="hold"/>
                                        <p:tgtEl>
                                          <p:spTgt spid="55"/>
                                        </p:tgtEl>
                                        <p:attrNameLst>
                                          <p:attrName>ppt_w</p:attrName>
                                        </p:attrNameLst>
                                      </p:cBhvr>
                                      <p:tavLst>
                                        <p:tav tm="0">
                                          <p:val>
                                            <p:fltVal val="0"/>
                                          </p:val>
                                        </p:tav>
                                        <p:tav tm="100000">
                                          <p:val>
                                            <p:strVal val="#ppt_w"/>
                                          </p:val>
                                        </p:tav>
                                      </p:tavLst>
                                    </p:anim>
                                    <p:anim calcmode="lin" valueType="num">
                                      <p:cBhvr>
                                        <p:cTn id="17" dur="500" fill="hold"/>
                                        <p:tgtEl>
                                          <p:spTgt spid="55"/>
                                        </p:tgtEl>
                                        <p:attrNameLst>
                                          <p:attrName>ppt_h</p:attrName>
                                        </p:attrNameLst>
                                      </p:cBhvr>
                                      <p:tavLst>
                                        <p:tav tm="0">
                                          <p:val>
                                            <p:fltVal val="0"/>
                                          </p:val>
                                        </p:tav>
                                        <p:tav tm="100000">
                                          <p:val>
                                            <p:strVal val="#ppt_h"/>
                                          </p:val>
                                        </p:tav>
                                      </p:tavLst>
                                    </p:anim>
                                    <p:animEffect transition="in" filter="fade">
                                      <p:cBhvr>
                                        <p:cTn id="1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4" grpId="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1314994" y="1455540"/>
            <a:ext cx="9544050" cy="479843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1202" name="文本占位符 45058"/>
          <p:cNvSpPr>
            <a:spLocks noGrp="1"/>
          </p:cNvSpPr>
          <p:nvPr>
            <p:ph idx="1"/>
          </p:nvPr>
        </p:nvSpPr>
        <p:spPr>
          <a:xfrm>
            <a:off x="1603375" y="1506220"/>
            <a:ext cx="9110345" cy="5185410"/>
          </a:xfrm>
        </p:spPr>
        <p:txBody>
          <a:bodyPr vert="horz" wrap="square" lIns="91440" tIns="45720" rIns="91440" bIns="45720" anchor="t" anchorCtr="0">
            <a:noAutofit/>
          </a:bodyPr>
          <a:lstStyle/>
          <a:p>
            <a:pPr marL="342265" indent="-342265">
              <a:spcAft>
                <a:spcPts val="0"/>
              </a:spcAft>
              <a:buFont typeface="Wingdings" panose="05000000000000000000" pitchFamily="2" charset="2"/>
              <a:buChar char="l"/>
            </a:pP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此外，指定每秒钟支持处理的交易量、响应时间、运算精度和实时系统的定时关系。</a:t>
            </a:r>
            <a:endPar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342265" indent="-342265">
              <a:spcAft>
                <a:spcPts val="0"/>
              </a:spcAft>
              <a:buFont typeface="Wingdings" panose="05000000000000000000" pitchFamily="2" charset="2"/>
              <a:buChar char="l"/>
            </a:pP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还可以在这里定义容量需求，例如存储器和磁盘空间的需求或者存储在数据库中表的最大行数。</a:t>
            </a:r>
            <a:endPar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342265" indent="-342265">
              <a:spcAft>
                <a:spcPts val="0"/>
              </a:spcAft>
              <a:buFont typeface="Wingdings" panose="05000000000000000000" pitchFamily="2" charset="2"/>
              <a:buChar char="l"/>
            </a:pP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尽可能详细地确定性能需求。</a:t>
            </a:r>
            <a:endPar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342265" indent="-342265">
              <a:spcAft>
                <a:spcPts val="0"/>
              </a:spcAft>
              <a:buFont typeface="Wingdings" panose="05000000000000000000" pitchFamily="2" charset="2"/>
              <a:buChar char="l"/>
            </a:pP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可能需要针对每个功能需求或特性分别陈述其性能需求，而不是把它们都集中在一起陈述。</a:t>
            </a:r>
            <a:endPar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342265" indent="-342265">
              <a:spcAft>
                <a:spcPts val="0"/>
              </a:spcAft>
              <a:buFont typeface="Wingdings" panose="05000000000000000000" pitchFamily="2" charset="2"/>
              <a:buChar char="l"/>
            </a:pP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尽可能具体地量化性能需求，例如，“在运行微软</a:t>
            </a:r>
            <a:r>
              <a:rPr lang="en-US"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rPr>
              <a:t>Window XP</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操作系统的主频为</a:t>
            </a:r>
            <a:r>
              <a:rPr lang="en-US"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rPr>
              <a:t>2.1GHz</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的</a:t>
            </a:r>
            <a:r>
              <a:rPr lang="en-US"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rPr>
              <a:t>Intel Pentium4 PC</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计算机上，当系统至少有</a:t>
            </a:r>
            <a:r>
              <a:rPr lang="en-US"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rPr>
              <a:t>60</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％的空闲资源时，要求</a:t>
            </a:r>
            <a:r>
              <a:rPr lang="en-US"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rPr>
              <a:t>95</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％的目录数据库查询必须在</a:t>
            </a:r>
            <a:r>
              <a:rPr lang="en-US"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rPr>
              <a:t>3</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秒内完成”。 </a:t>
            </a:r>
            <a:endPar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grpSp>
        <p:nvGrpSpPr>
          <p:cNvPr id="26" name="组合 7"/>
          <p:cNvGrpSpPr/>
          <p:nvPr/>
        </p:nvGrpSpPr>
        <p:grpSpPr>
          <a:xfrm>
            <a:off x="108557" y="337632"/>
            <a:ext cx="3079750" cy="422275"/>
            <a:chOff x="198764" y="258545"/>
            <a:chExt cx="4105382" cy="563491"/>
          </a:xfrm>
        </p:grpSpPr>
        <p:grpSp>
          <p:nvGrpSpPr>
            <p:cNvPr id="27" name="组合 5"/>
            <p:cNvGrpSpPr/>
            <p:nvPr/>
          </p:nvGrpSpPr>
          <p:grpSpPr>
            <a:xfrm>
              <a:off x="198764" y="258545"/>
              <a:ext cx="700083" cy="563491"/>
              <a:chOff x="5075564" y="2933562"/>
              <a:chExt cx="2860947" cy="2302753"/>
            </a:xfrm>
          </p:grpSpPr>
          <p:sp>
            <p:nvSpPr>
              <p:cNvPr id="29" name="等腰三角形 2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0" name="等腰三角形 29"/>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8"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1" name="文本框 30"/>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4.2 </a:t>
            </a:r>
            <a:r>
              <a:rPr lang="zh-CN" altLang="en-US" sz="2400" b="1" dirty="0">
                <a:latin typeface="微软雅黑" panose="020B0503020204020204" pitchFamily="34" charset="-122"/>
                <a:ea typeface="微软雅黑" panose="020B0503020204020204" pitchFamily="34" charset="-122"/>
              </a:rPr>
              <a:t>软件需求规格说明模板</a:t>
            </a:r>
            <a:endParaRPr lang="zh-CN" altLang="en-US" sz="2400" dirty="0"/>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13" name="文本框 67"/>
          <p:cNvSpPr>
            <a:spLocks noChangeArrowheads="1"/>
          </p:cNvSpPr>
          <p:nvPr/>
        </p:nvSpPr>
        <p:spPr bwMode="auto">
          <a:xfrm>
            <a:off x="701040" y="992505"/>
            <a:ext cx="954405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r>
              <a:rPr lang="zh-CN" altLang="en-US"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性能需求补充：</a:t>
            </a:r>
            <a:endParaRPr kumimoji="0" lang="zh-CN" altLang="en-US" sz="2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51202">
                                            <p:txEl>
                                              <p:pRg st="0" end="0"/>
                                            </p:txEl>
                                          </p:spTgt>
                                        </p:tgtEl>
                                        <p:attrNameLst>
                                          <p:attrName>style.visibility</p:attrName>
                                        </p:attrNameLst>
                                      </p:cBhvr>
                                      <p:to>
                                        <p:strVal val="visible"/>
                                      </p:to>
                                    </p:set>
                                    <p:anim calcmode="lin" valueType="num">
                                      <p:cBhvr additive="base">
                                        <p:cTn id="7" dur="500"/>
                                        <p:tgtEl>
                                          <p:spTgt spid="51202">
                                            <p:txEl>
                                              <p:pRg st="0" end="0"/>
                                            </p:txEl>
                                          </p:spTgt>
                                        </p:tgtEl>
                                        <p:attrNameLst>
                                          <p:attrName>ppt_x</p:attrName>
                                        </p:attrNameLst>
                                      </p:cBhvr>
                                      <p:tavLst>
                                        <p:tav tm="0">
                                          <p:val>
                                            <p:strVal val="#ppt_x+#ppt_w*1.125000"/>
                                          </p:val>
                                        </p:tav>
                                        <p:tav tm="100000">
                                          <p:val>
                                            <p:strVal val="#ppt_x"/>
                                          </p:val>
                                        </p:tav>
                                      </p:tavLst>
                                    </p:anim>
                                    <p:animEffect transition="in" filter="wipe(left)">
                                      <p:cBhvr>
                                        <p:cTn id="8" dur="500"/>
                                        <p:tgtEl>
                                          <p:spTgt spid="51202">
                                            <p:txEl>
                                              <p:pRg st="0" end="0"/>
                                            </p:txEl>
                                          </p:spTgt>
                                        </p:tgtEl>
                                      </p:cBhvr>
                                    </p:animEffect>
                                  </p:childTnLst>
                                </p:cTn>
                              </p:par>
                            </p:childTnLst>
                          </p:cTn>
                        </p:par>
                        <p:par>
                          <p:cTn id="9" fill="hold">
                            <p:stCondLst>
                              <p:cond delay="500"/>
                            </p:stCondLst>
                            <p:childTnLst>
                              <p:par>
                                <p:cTn id="10" presetID="12" presetClass="entr" presetSubtype="2" fill="hold" grpId="0" nodeType="afterEffect">
                                  <p:stCondLst>
                                    <p:cond delay="0"/>
                                  </p:stCondLst>
                                  <p:childTnLst>
                                    <p:set>
                                      <p:cBhvr>
                                        <p:cTn id="11" dur="1" fill="hold">
                                          <p:stCondLst>
                                            <p:cond delay="0"/>
                                          </p:stCondLst>
                                        </p:cTn>
                                        <p:tgtEl>
                                          <p:spTgt spid="51202">
                                            <p:txEl>
                                              <p:pRg st="1" end="1"/>
                                            </p:txEl>
                                          </p:spTgt>
                                        </p:tgtEl>
                                        <p:attrNameLst>
                                          <p:attrName>style.visibility</p:attrName>
                                        </p:attrNameLst>
                                      </p:cBhvr>
                                      <p:to>
                                        <p:strVal val="visible"/>
                                      </p:to>
                                    </p:set>
                                    <p:anim calcmode="lin" valueType="num">
                                      <p:cBhvr additive="base">
                                        <p:cTn id="12" dur="500"/>
                                        <p:tgtEl>
                                          <p:spTgt spid="51202">
                                            <p:txEl>
                                              <p:pRg st="1" end="1"/>
                                            </p:txEl>
                                          </p:spTgt>
                                        </p:tgtEl>
                                        <p:attrNameLst>
                                          <p:attrName>ppt_x</p:attrName>
                                        </p:attrNameLst>
                                      </p:cBhvr>
                                      <p:tavLst>
                                        <p:tav tm="0">
                                          <p:val>
                                            <p:strVal val="#ppt_x+#ppt_w*1.125000"/>
                                          </p:val>
                                        </p:tav>
                                        <p:tav tm="100000">
                                          <p:val>
                                            <p:strVal val="#ppt_x"/>
                                          </p:val>
                                        </p:tav>
                                      </p:tavLst>
                                    </p:anim>
                                    <p:animEffect transition="in" filter="wipe(left)">
                                      <p:cBhvr>
                                        <p:cTn id="13" dur="500"/>
                                        <p:tgtEl>
                                          <p:spTgt spid="51202">
                                            <p:txEl>
                                              <p:pRg st="1" end="1"/>
                                            </p:txEl>
                                          </p:spTgt>
                                        </p:tgtEl>
                                      </p:cBhvr>
                                    </p:animEffect>
                                  </p:childTnLst>
                                </p:cTn>
                              </p:par>
                            </p:childTnLst>
                          </p:cTn>
                        </p:par>
                        <p:par>
                          <p:cTn id="14" fill="hold">
                            <p:stCondLst>
                              <p:cond delay="1000"/>
                            </p:stCondLst>
                            <p:childTnLst>
                              <p:par>
                                <p:cTn id="15" presetID="12" presetClass="entr" presetSubtype="2" fill="hold" grpId="0" nodeType="afterEffect">
                                  <p:stCondLst>
                                    <p:cond delay="0"/>
                                  </p:stCondLst>
                                  <p:childTnLst>
                                    <p:set>
                                      <p:cBhvr>
                                        <p:cTn id="16" dur="1" fill="hold">
                                          <p:stCondLst>
                                            <p:cond delay="0"/>
                                          </p:stCondLst>
                                        </p:cTn>
                                        <p:tgtEl>
                                          <p:spTgt spid="51202">
                                            <p:txEl>
                                              <p:pRg st="2" end="2"/>
                                            </p:txEl>
                                          </p:spTgt>
                                        </p:tgtEl>
                                        <p:attrNameLst>
                                          <p:attrName>style.visibility</p:attrName>
                                        </p:attrNameLst>
                                      </p:cBhvr>
                                      <p:to>
                                        <p:strVal val="visible"/>
                                      </p:to>
                                    </p:set>
                                    <p:anim calcmode="lin" valueType="num">
                                      <p:cBhvr additive="base">
                                        <p:cTn id="17" dur="500"/>
                                        <p:tgtEl>
                                          <p:spTgt spid="51202">
                                            <p:txEl>
                                              <p:pRg st="2" end="2"/>
                                            </p:txEl>
                                          </p:spTgt>
                                        </p:tgtEl>
                                        <p:attrNameLst>
                                          <p:attrName>ppt_x</p:attrName>
                                        </p:attrNameLst>
                                      </p:cBhvr>
                                      <p:tavLst>
                                        <p:tav tm="0">
                                          <p:val>
                                            <p:strVal val="#ppt_x+#ppt_w*1.125000"/>
                                          </p:val>
                                        </p:tav>
                                        <p:tav tm="100000">
                                          <p:val>
                                            <p:strVal val="#ppt_x"/>
                                          </p:val>
                                        </p:tav>
                                      </p:tavLst>
                                    </p:anim>
                                    <p:animEffect transition="in" filter="wipe(left)">
                                      <p:cBhvr>
                                        <p:cTn id="18" dur="500"/>
                                        <p:tgtEl>
                                          <p:spTgt spid="51202">
                                            <p:txEl>
                                              <p:pRg st="2" end="2"/>
                                            </p:txEl>
                                          </p:spTgt>
                                        </p:tgtEl>
                                      </p:cBhvr>
                                    </p:animEffect>
                                  </p:childTnLst>
                                </p:cTn>
                              </p:par>
                            </p:childTnLst>
                          </p:cTn>
                        </p:par>
                        <p:par>
                          <p:cTn id="19" fill="hold">
                            <p:stCondLst>
                              <p:cond delay="1500"/>
                            </p:stCondLst>
                            <p:childTnLst>
                              <p:par>
                                <p:cTn id="20" presetID="12" presetClass="entr" presetSubtype="2" fill="hold" grpId="0" nodeType="afterEffect">
                                  <p:stCondLst>
                                    <p:cond delay="0"/>
                                  </p:stCondLst>
                                  <p:childTnLst>
                                    <p:set>
                                      <p:cBhvr>
                                        <p:cTn id="21" dur="1" fill="hold">
                                          <p:stCondLst>
                                            <p:cond delay="0"/>
                                          </p:stCondLst>
                                        </p:cTn>
                                        <p:tgtEl>
                                          <p:spTgt spid="51202">
                                            <p:txEl>
                                              <p:pRg st="3" end="3"/>
                                            </p:txEl>
                                          </p:spTgt>
                                        </p:tgtEl>
                                        <p:attrNameLst>
                                          <p:attrName>style.visibility</p:attrName>
                                        </p:attrNameLst>
                                      </p:cBhvr>
                                      <p:to>
                                        <p:strVal val="visible"/>
                                      </p:to>
                                    </p:set>
                                    <p:anim calcmode="lin" valueType="num">
                                      <p:cBhvr additive="base">
                                        <p:cTn id="22" dur="500"/>
                                        <p:tgtEl>
                                          <p:spTgt spid="51202">
                                            <p:txEl>
                                              <p:pRg st="3" end="3"/>
                                            </p:txEl>
                                          </p:spTgt>
                                        </p:tgtEl>
                                        <p:attrNameLst>
                                          <p:attrName>ppt_x</p:attrName>
                                        </p:attrNameLst>
                                      </p:cBhvr>
                                      <p:tavLst>
                                        <p:tav tm="0">
                                          <p:val>
                                            <p:strVal val="#ppt_x+#ppt_w*1.125000"/>
                                          </p:val>
                                        </p:tav>
                                        <p:tav tm="100000">
                                          <p:val>
                                            <p:strVal val="#ppt_x"/>
                                          </p:val>
                                        </p:tav>
                                      </p:tavLst>
                                    </p:anim>
                                    <p:animEffect transition="in" filter="wipe(left)">
                                      <p:cBhvr>
                                        <p:cTn id="23" dur="500"/>
                                        <p:tgtEl>
                                          <p:spTgt spid="51202">
                                            <p:txEl>
                                              <p:pRg st="3" end="3"/>
                                            </p:txEl>
                                          </p:spTgt>
                                        </p:tgtEl>
                                      </p:cBhvr>
                                    </p:animEffect>
                                  </p:childTnLst>
                                </p:cTn>
                              </p:par>
                            </p:childTnLst>
                          </p:cTn>
                        </p:par>
                        <p:par>
                          <p:cTn id="24" fill="hold">
                            <p:stCondLst>
                              <p:cond delay="2000"/>
                            </p:stCondLst>
                            <p:childTnLst>
                              <p:par>
                                <p:cTn id="25" presetID="12" presetClass="entr" presetSubtype="2" fill="hold" grpId="0" nodeType="afterEffect">
                                  <p:stCondLst>
                                    <p:cond delay="0"/>
                                  </p:stCondLst>
                                  <p:childTnLst>
                                    <p:set>
                                      <p:cBhvr>
                                        <p:cTn id="26" dur="1" fill="hold">
                                          <p:stCondLst>
                                            <p:cond delay="0"/>
                                          </p:stCondLst>
                                        </p:cTn>
                                        <p:tgtEl>
                                          <p:spTgt spid="51202">
                                            <p:txEl>
                                              <p:pRg st="4" end="4"/>
                                            </p:txEl>
                                          </p:spTgt>
                                        </p:tgtEl>
                                        <p:attrNameLst>
                                          <p:attrName>style.visibility</p:attrName>
                                        </p:attrNameLst>
                                      </p:cBhvr>
                                      <p:to>
                                        <p:strVal val="visible"/>
                                      </p:to>
                                    </p:set>
                                    <p:anim calcmode="lin" valueType="num">
                                      <p:cBhvr additive="base">
                                        <p:cTn id="27" dur="500"/>
                                        <p:tgtEl>
                                          <p:spTgt spid="51202">
                                            <p:txEl>
                                              <p:pRg st="4" end="4"/>
                                            </p:txEl>
                                          </p:spTgt>
                                        </p:tgtEl>
                                        <p:attrNameLst>
                                          <p:attrName>ppt_x</p:attrName>
                                        </p:attrNameLst>
                                      </p:cBhvr>
                                      <p:tavLst>
                                        <p:tav tm="0">
                                          <p:val>
                                            <p:strVal val="#ppt_x+#ppt_w*1.125000"/>
                                          </p:val>
                                        </p:tav>
                                        <p:tav tm="100000">
                                          <p:val>
                                            <p:strVal val="#ppt_x"/>
                                          </p:val>
                                        </p:tav>
                                      </p:tavLst>
                                    </p:anim>
                                    <p:animEffect transition="in" filter="wipe(left)">
                                      <p:cBhvr>
                                        <p:cTn id="28" dur="500"/>
                                        <p:tgtEl>
                                          <p:spTgt spid="51202">
                                            <p:txEl>
                                              <p:pRg st="4" end="4"/>
                                            </p:txEl>
                                          </p:spTgt>
                                        </p:tgtEl>
                                      </p:cBhvr>
                                    </p:animEffect>
                                  </p:childTnLst>
                                </p:cTn>
                              </p:par>
                              <p:par>
                                <p:cTn id="29" presetID="2" presetClass="entr" presetSubtype="8"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0-#ppt_w/2"/>
                                          </p:val>
                                        </p:tav>
                                        <p:tav tm="100000">
                                          <p:val>
                                            <p:strVal val="#ppt_x"/>
                                          </p:val>
                                        </p:tav>
                                      </p:tavLst>
                                    </p:anim>
                                    <p:anim calcmode="lin" valueType="num">
                                      <p:cBhvr additive="base">
                                        <p:cTn id="32" dur="500" fill="hold"/>
                                        <p:tgtEl>
                                          <p:spTgt spid="26"/>
                                        </p:tgtEl>
                                        <p:attrNameLst>
                                          <p:attrName>ppt_y</p:attrName>
                                        </p:attrNameLst>
                                      </p:cBhvr>
                                      <p:tavLst>
                                        <p:tav tm="0">
                                          <p:val>
                                            <p:strVal val="#ppt_y"/>
                                          </p:val>
                                        </p:tav>
                                        <p:tav tm="100000">
                                          <p:val>
                                            <p:strVal val="#ppt_y"/>
                                          </p:val>
                                        </p:tav>
                                      </p:tavLst>
                                    </p:anim>
                                  </p:childTnLst>
                                </p:cTn>
                              </p:par>
                            </p:childTnLst>
                          </p:cTn>
                        </p:par>
                        <p:par>
                          <p:cTn id="33" fill="hold">
                            <p:stCondLst>
                              <p:cond delay="2500"/>
                            </p:stCondLst>
                            <p:childTnLst>
                              <p:par>
                                <p:cTn id="34" presetID="12" presetClass="entr" presetSubtype="8" fill="hold" grpId="0" nodeType="after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p:tgtEl>
                                          <p:spTgt spid="31"/>
                                        </p:tgtEl>
                                        <p:attrNameLst>
                                          <p:attrName>ppt_x</p:attrName>
                                        </p:attrNameLst>
                                      </p:cBhvr>
                                      <p:tavLst>
                                        <p:tav tm="0">
                                          <p:val>
                                            <p:strVal val="#ppt_x-#ppt_w*1.125000"/>
                                          </p:val>
                                        </p:tav>
                                        <p:tav tm="100000">
                                          <p:val>
                                            <p:strVal val="#ppt_x"/>
                                          </p:val>
                                        </p:tav>
                                      </p:tavLst>
                                    </p:anim>
                                    <p:animEffect transition="in" filter="wipe(right)">
                                      <p:cBhvr>
                                        <p:cTn id="37" dur="500"/>
                                        <p:tgtEl>
                                          <p:spTgt spid="31"/>
                                        </p:tgtEl>
                                      </p:cBhvr>
                                    </p:animEffect>
                                  </p:childTnLst>
                                </p:cTn>
                              </p:par>
                              <p:par>
                                <p:cTn id="38" presetID="53" presetClass="entr" presetSubtype="16" fill="hold" nodeType="withEffect">
                                  <p:stCondLst>
                                    <p:cond delay="0"/>
                                  </p:stCondLst>
                                  <p:childTnLst>
                                    <p:set>
                                      <p:cBhvr>
                                        <p:cTn id="39" dur="1" fill="hold">
                                          <p:stCondLst>
                                            <p:cond delay="0"/>
                                          </p:stCondLst>
                                        </p:cTn>
                                        <p:tgtEl>
                                          <p:spTgt spid="55"/>
                                        </p:tgtEl>
                                        <p:attrNameLst>
                                          <p:attrName>style.visibility</p:attrName>
                                        </p:attrNameLst>
                                      </p:cBhvr>
                                      <p:to>
                                        <p:strVal val="visible"/>
                                      </p:to>
                                    </p:set>
                                    <p:anim calcmode="lin" valueType="num">
                                      <p:cBhvr>
                                        <p:cTn id="40" dur="500" fill="hold"/>
                                        <p:tgtEl>
                                          <p:spTgt spid="55"/>
                                        </p:tgtEl>
                                        <p:attrNameLst>
                                          <p:attrName>ppt_w</p:attrName>
                                        </p:attrNameLst>
                                      </p:cBhvr>
                                      <p:tavLst>
                                        <p:tav tm="0">
                                          <p:val>
                                            <p:fltVal val="0"/>
                                          </p:val>
                                        </p:tav>
                                        <p:tav tm="100000">
                                          <p:val>
                                            <p:strVal val="#ppt_w"/>
                                          </p:val>
                                        </p:tav>
                                      </p:tavLst>
                                    </p:anim>
                                    <p:anim calcmode="lin" valueType="num">
                                      <p:cBhvr>
                                        <p:cTn id="41" dur="500" fill="hold"/>
                                        <p:tgtEl>
                                          <p:spTgt spid="55"/>
                                        </p:tgtEl>
                                        <p:attrNameLst>
                                          <p:attrName>ppt_h</p:attrName>
                                        </p:attrNameLst>
                                      </p:cBhvr>
                                      <p:tavLst>
                                        <p:tav tm="0">
                                          <p:val>
                                            <p:fltVal val="0"/>
                                          </p:val>
                                        </p:tav>
                                        <p:tav tm="100000">
                                          <p:val>
                                            <p:strVal val="#ppt_h"/>
                                          </p:val>
                                        </p:tav>
                                      </p:tavLst>
                                    </p:anim>
                                    <p:animEffect transition="in" filter="fade">
                                      <p:cBhvr>
                                        <p:cTn id="42" dur="500"/>
                                        <p:tgtEl>
                                          <p:spTgt spid="55"/>
                                        </p:tgtEl>
                                      </p:cBhvr>
                                    </p:animEffect>
                                  </p:childTnLst>
                                </p:cTn>
                              </p:par>
                              <p:par>
                                <p:cTn id="43" presetID="12" presetClass="entr" presetSubtype="2"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p:tgtEl>
                                          <p:spTgt spid="13"/>
                                        </p:tgtEl>
                                        <p:attrNameLst>
                                          <p:attrName>ppt_x</p:attrName>
                                        </p:attrNameLst>
                                      </p:cBhvr>
                                      <p:tavLst>
                                        <p:tav tm="0">
                                          <p:val>
                                            <p:strVal val="#ppt_x+#ppt_w*1.125000"/>
                                          </p:val>
                                        </p:tav>
                                        <p:tav tm="100000">
                                          <p:val>
                                            <p:strVal val="#ppt_x"/>
                                          </p:val>
                                        </p:tav>
                                      </p:tavLst>
                                    </p:anim>
                                    <p:animEffect transition="in" filter="wipe(left)">
                                      <p:cBhvr>
                                        <p:cTn id="4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build="p"/>
      <p:bldP spid="51202" grpId="1" build="p"/>
      <p:bldP spid="31" grpId="0"/>
      <p:bldP spid="31" grpId="1"/>
      <p:bldP spid="1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7"/>
          <p:cNvGrpSpPr/>
          <p:nvPr/>
        </p:nvGrpSpPr>
        <p:grpSpPr>
          <a:xfrm>
            <a:off x="108557" y="337632"/>
            <a:ext cx="3079750" cy="422275"/>
            <a:chOff x="198764" y="258545"/>
            <a:chExt cx="4105382" cy="563491"/>
          </a:xfrm>
        </p:grpSpPr>
        <p:grpSp>
          <p:nvGrpSpPr>
            <p:cNvPr id="30" name="组合 5"/>
            <p:cNvGrpSpPr/>
            <p:nvPr/>
          </p:nvGrpSpPr>
          <p:grpSpPr>
            <a:xfrm>
              <a:off x="198764" y="258545"/>
              <a:ext cx="700083" cy="563491"/>
              <a:chOff x="5075564" y="2933562"/>
              <a:chExt cx="2860947" cy="2302753"/>
            </a:xfrm>
          </p:grpSpPr>
          <p:sp>
            <p:nvSpPr>
              <p:cNvPr id="32" name="等腰三角形 3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3" name="等腰三角形 3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1"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4" name="文本框 33"/>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4.2 </a:t>
            </a:r>
            <a:r>
              <a:rPr lang="zh-CN" altLang="en-US" sz="2400" b="1" dirty="0">
                <a:latin typeface="微软雅黑" panose="020B0503020204020204" pitchFamily="34" charset="-122"/>
                <a:ea typeface="微软雅黑" panose="020B0503020204020204" pitchFamily="34" charset="-122"/>
              </a:rPr>
              <a:t>软件需求规格说明模板</a:t>
            </a:r>
            <a:endParaRPr lang="zh-CN" altLang="en-US" sz="2400" dirty="0"/>
          </a:p>
        </p:txBody>
      </p:sp>
      <p:sp>
        <p:nvSpPr>
          <p:cNvPr id="2" name="日期占位符 1"/>
          <p:cNvSpPr>
            <a:spLocks noGrp="1"/>
          </p:cNvSpPr>
          <p:nvPr>
            <p:ph type="dt" sz="half" idx="10"/>
          </p:nvPr>
        </p:nvSpPr>
        <p:spPr/>
        <p:txBody>
          <a:bodyPr/>
          <a:lstStyle/>
          <a:p>
            <a:fld id="{760FBDFE-C587-4B4C-A407-44438C67B59E}" type="datetime1">
              <a:rPr lang="zh-CN" altLang="en-US" smtClean="0"/>
            </a:fld>
            <a:endParaRPr lang="zh-CN" altLang="en-US"/>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5" name="内容占位符 3"/>
          <p:cNvSpPr/>
          <p:nvPr/>
        </p:nvSpPr>
        <p:spPr>
          <a:xfrm>
            <a:off x="3188307" y="1666185"/>
            <a:ext cx="9064625" cy="470281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13" name="图示 12"/>
          <p:cNvGraphicFramePr/>
          <p:nvPr/>
        </p:nvGraphicFramePr>
        <p:xfrm>
          <a:off x="4929052" y="965577"/>
          <a:ext cx="6948161" cy="51609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 name="图片 13"/>
          <p:cNvPicPr>
            <a:picLocks noChangeAspect="1"/>
          </p:cNvPicPr>
          <p:nvPr/>
        </p:nvPicPr>
        <p:blipFill>
          <a:blip r:embed="rId7"/>
          <a:stretch>
            <a:fillRect/>
          </a:stretch>
        </p:blipFill>
        <p:spPr>
          <a:xfrm>
            <a:off x="477404" y="1095436"/>
            <a:ext cx="4187513" cy="5122484"/>
          </a:xfrm>
          <a:prstGeom prst="rect">
            <a:avLst/>
          </a:prstGeom>
        </p:spPr>
      </p:pic>
      <p:sp>
        <p:nvSpPr>
          <p:cNvPr id="15" name="右箭头 7"/>
          <p:cNvSpPr/>
          <p:nvPr/>
        </p:nvSpPr>
        <p:spPr>
          <a:xfrm rot="20229557">
            <a:off x="2900835" y="4393697"/>
            <a:ext cx="2485017" cy="6256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p:tgtEl>
                                          <p:spTgt spid="34"/>
                                        </p:tgtEl>
                                        <p:attrNameLst>
                                          <p:attrName>ppt_x</p:attrName>
                                        </p:attrNameLst>
                                      </p:cBhvr>
                                      <p:tavLst>
                                        <p:tav tm="0">
                                          <p:val>
                                            <p:strVal val="#ppt_x-#ppt_w*1.125000"/>
                                          </p:val>
                                        </p:tav>
                                        <p:tav tm="100000">
                                          <p:val>
                                            <p:strVal val="#ppt_x"/>
                                          </p:val>
                                        </p:tav>
                                      </p:tavLst>
                                    </p:anim>
                                    <p:animEffect transition="in" filter="wipe(right)">
                                      <p:cBhvr>
                                        <p:cTn id="13" dur="500"/>
                                        <p:tgtEl>
                                          <p:spTgt spid="34"/>
                                        </p:tgtEl>
                                      </p:cBhvr>
                                    </p:animEffect>
                                  </p:childTnLst>
                                </p:cTn>
                              </p:par>
                              <p:par>
                                <p:cTn id="14" presetID="53" presetClass="entr" presetSubtype="16" fill="hold" nodeType="withEffect">
                                  <p:stCondLst>
                                    <p:cond delay="0"/>
                                  </p:stCondLst>
                                  <p:childTnLst>
                                    <p:set>
                                      <p:cBhvr>
                                        <p:cTn id="15" dur="1" fill="hold">
                                          <p:stCondLst>
                                            <p:cond delay="0"/>
                                          </p:stCondLst>
                                        </p:cTn>
                                        <p:tgtEl>
                                          <p:spTgt spid="55"/>
                                        </p:tgtEl>
                                        <p:attrNameLst>
                                          <p:attrName>style.visibility</p:attrName>
                                        </p:attrNameLst>
                                      </p:cBhvr>
                                      <p:to>
                                        <p:strVal val="visible"/>
                                      </p:to>
                                    </p:set>
                                    <p:anim calcmode="lin" valueType="num">
                                      <p:cBhvr>
                                        <p:cTn id="16" dur="500" fill="hold"/>
                                        <p:tgtEl>
                                          <p:spTgt spid="55"/>
                                        </p:tgtEl>
                                        <p:attrNameLst>
                                          <p:attrName>ppt_w</p:attrName>
                                        </p:attrNameLst>
                                      </p:cBhvr>
                                      <p:tavLst>
                                        <p:tav tm="0">
                                          <p:val>
                                            <p:fltVal val="0"/>
                                          </p:val>
                                        </p:tav>
                                        <p:tav tm="100000">
                                          <p:val>
                                            <p:strVal val="#ppt_w"/>
                                          </p:val>
                                        </p:tav>
                                      </p:tavLst>
                                    </p:anim>
                                    <p:anim calcmode="lin" valueType="num">
                                      <p:cBhvr>
                                        <p:cTn id="17" dur="500" fill="hold"/>
                                        <p:tgtEl>
                                          <p:spTgt spid="55"/>
                                        </p:tgtEl>
                                        <p:attrNameLst>
                                          <p:attrName>ppt_h</p:attrName>
                                        </p:attrNameLst>
                                      </p:cBhvr>
                                      <p:tavLst>
                                        <p:tav tm="0">
                                          <p:val>
                                            <p:fltVal val="0"/>
                                          </p:val>
                                        </p:tav>
                                        <p:tav tm="100000">
                                          <p:val>
                                            <p:strVal val="#ppt_h"/>
                                          </p:val>
                                        </p:tav>
                                      </p:tavLst>
                                    </p:anim>
                                    <p:animEffect transition="in" filter="fade">
                                      <p:cBhvr>
                                        <p:cTn id="1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4"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7"/>
          <p:cNvGrpSpPr/>
          <p:nvPr/>
        </p:nvGrpSpPr>
        <p:grpSpPr>
          <a:xfrm>
            <a:off x="108557" y="337632"/>
            <a:ext cx="3079750" cy="422275"/>
            <a:chOff x="198764" y="258545"/>
            <a:chExt cx="4105382" cy="563491"/>
          </a:xfrm>
        </p:grpSpPr>
        <p:grpSp>
          <p:nvGrpSpPr>
            <p:cNvPr id="30" name="组合 5"/>
            <p:cNvGrpSpPr/>
            <p:nvPr/>
          </p:nvGrpSpPr>
          <p:grpSpPr>
            <a:xfrm>
              <a:off x="198764" y="258545"/>
              <a:ext cx="700083" cy="563491"/>
              <a:chOff x="5075564" y="2933562"/>
              <a:chExt cx="2860947" cy="2302753"/>
            </a:xfrm>
          </p:grpSpPr>
          <p:sp>
            <p:nvSpPr>
              <p:cNvPr id="32" name="等腰三角形 3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3" name="等腰三角形 3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1"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4" name="文本框 33"/>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4.2 </a:t>
            </a:r>
            <a:r>
              <a:rPr lang="zh-CN" altLang="en-US" sz="2400" b="1" dirty="0">
                <a:latin typeface="微软雅黑" panose="020B0503020204020204" pitchFamily="34" charset="-122"/>
                <a:ea typeface="微软雅黑" panose="020B0503020204020204" pitchFamily="34" charset="-122"/>
              </a:rPr>
              <a:t>软件需求规格说明模板</a:t>
            </a:r>
            <a:endParaRPr lang="zh-CN" altLang="en-US" sz="2400" dirty="0"/>
          </a:p>
        </p:txBody>
      </p:sp>
      <p:sp>
        <p:nvSpPr>
          <p:cNvPr id="2" name="日期占位符 1"/>
          <p:cNvSpPr>
            <a:spLocks noGrp="1"/>
          </p:cNvSpPr>
          <p:nvPr>
            <p:ph type="dt" sz="half" idx="10"/>
          </p:nvPr>
        </p:nvSpPr>
        <p:spPr/>
        <p:txBody>
          <a:bodyPr/>
          <a:lstStyle/>
          <a:p>
            <a:fld id="{760FBDFE-C587-4B4C-A407-44438C67B59E}" type="datetime1">
              <a:rPr lang="zh-CN" altLang="en-US" smtClean="0"/>
            </a:fld>
            <a:endParaRPr lang="zh-CN" altLang="en-US"/>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5" name="内容占位符 3"/>
          <p:cNvSpPr/>
          <p:nvPr/>
        </p:nvSpPr>
        <p:spPr>
          <a:xfrm>
            <a:off x="3188307" y="1666185"/>
            <a:ext cx="9064625" cy="470281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13" name="图示 12"/>
          <p:cNvGraphicFramePr/>
          <p:nvPr/>
        </p:nvGraphicFramePr>
        <p:xfrm>
          <a:off x="4929052" y="965577"/>
          <a:ext cx="6948161" cy="51609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 name="图片 13"/>
          <p:cNvPicPr>
            <a:picLocks noChangeAspect="1"/>
          </p:cNvPicPr>
          <p:nvPr/>
        </p:nvPicPr>
        <p:blipFill>
          <a:blip r:embed="rId7"/>
          <a:stretch>
            <a:fillRect/>
          </a:stretch>
        </p:blipFill>
        <p:spPr>
          <a:xfrm>
            <a:off x="477404" y="1095436"/>
            <a:ext cx="4187513" cy="5122484"/>
          </a:xfrm>
          <a:prstGeom prst="rect">
            <a:avLst/>
          </a:prstGeom>
        </p:spPr>
      </p:pic>
      <p:sp>
        <p:nvSpPr>
          <p:cNvPr id="15" name="右箭头 7"/>
          <p:cNvSpPr/>
          <p:nvPr/>
        </p:nvSpPr>
        <p:spPr>
          <a:xfrm rot="20229557">
            <a:off x="2900835" y="4393697"/>
            <a:ext cx="2485017" cy="6256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p:tgtEl>
                                          <p:spTgt spid="34"/>
                                        </p:tgtEl>
                                        <p:attrNameLst>
                                          <p:attrName>ppt_x</p:attrName>
                                        </p:attrNameLst>
                                      </p:cBhvr>
                                      <p:tavLst>
                                        <p:tav tm="0">
                                          <p:val>
                                            <p:strVal val="#ppt_x-#ppt_w*1.125000"/>
                                          </p:val>
                                        </p:tav>
                                        <p:tav tm="100000">
                                          <p:val>
                                            <p:strVal val="#ppt_x"/>
                                          </p:val>
                                        </p:tav>
                                      </p:tavLst>
                                    </p:anim>
                                    <p:animEffect transition="in" filter="wipe(right)">
                                      <p:cBhvr>
                                        <p:cTn id="13" dur="500"/>
                                        <p:tgtEl>
                                          <p:spTgt spid="34"/>
                                        </p:tgtEl>
                                      </p:cBhvr>
                                    </p:animEffect>
                                  </p:childTnLst>
                                </p:cTn>
                              </p:par>
                              <p:par>
                                <p:cTn id="14" presetID="53" presetClass="entr" presetSubtype="16" fill="hold" nodeType="withEffect">
                                  <p:stCondLst>
                                    <p:cond delay="0"/>
                                  </p:stCondLst>
                                  <p:childTnLst>
                                    <p:set>
                                      <p:cBhvr>
                                        <p:cTn id="15" dur="1" fill="hold">
                                          <p:stCondLst>
                                            <p:cond delay="0"/>
                                          </p:stCondLst>
                                        </p:cTn>
                                        <p:tgtEl>
                                          <p:spTgt spid="55"/>
                                        </p:tgtEl>
                                        <p:attrNameLst>
                                          <p:attrName>style.visibility</p:attrName>
                                        </p:attrNameLst>
                                      </p:cBhvr>
                                      <p:to>
                                        <p:strVal val="visible"/>
                                      </p:to>
                                    </p:set>
                                    <p:anim calcmode="lin" valueType="num">
                                      <p:cBhvr>
                                        <p:cTn id="16" dur="500" fill="hold"/>
                                        <p:tgtEl>
                                          <p:spTgt spid="55"/>
                                        </p:tgtEl>
                                        <p:attrNameLst>
                                          <p:attrName>ppt_w</p:attrName>
                                        </p:attrNameLst>
                                      </p:cBhvr>
                                      <p:tavLst>
                                        <p:tav tm="0">
                                          <p:val>
                                            <p:fltVal val="0"/>
                                          </p:val>
                                        </p:tav>
                                        <p:tav tm="100000">
                                          <p:val>
                                            <p:strVal val="#ppt_w"/>
                                          </p:val>
                                        </p:tav>
                                      </p:tavLst>
                                    </p:anim>
                                    <p:anim calcmode="lin" valueType="num">
                                      <p:cBhvr>
                                        <p:cTn id="17" dur="500" fill="hold"/>
                                        <p:tgtEl>
                                          <p:spTgt spid="55"/>
                                        </p:tgtEl>
                                        <p:attrNameLst>
                                          <p:attrName>ppt_h</p:attrName>
                                        </p:attrNameLst>
                                      </p:cBhvr>
                                      <p:tavLst>
                                        <p:tav tm="0">
                                          <p:val>
                                            <p:fltVal val="0"/>
                                          </p:val>
                                        </p:tav>
                                        <p:tav tm="100000">
                                          <p:val>
                                            <p:strVal val="#ppt_h"/>
                                          </p:val>
                                        </p:tav>
                                      </p:tavLst>
                                    </p:anim>
                                    <p:animEffect transition="in" filter="fade">
                                      <p:cBhvr>
                                        <p:cTn id="1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4"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7"/>
          <p:cNvGrpSpPr/>
          <p:nvPr/>
        </p:nvGrpSpPr>
        <p:grpSpPr>
          <a:xfrm>
            <a:off x="108557" y="337632"/>
            <a:ext cx="3079750" cy="422275"/>
            <a:chOff x="198764" y="258545"/>
            <a:chExt cx="4105382" cy="563491"/>
          </a:xfrm>
        </p:grpSpPr>
        <p:grpSp>
          <p:nvGrpSpPr>
            <p:cNvPr id="30" name="组合 5"/>
            <p:cNvGrpSpPr/>
            <p:nvPr/>
          </p:nvGrpSpPr>
          <p:grpSpPr>
            <a:xfrm>
              <a:off x="198764" y="258545"/>
              <a:ext cx="700083" cy="563491"/>
              <a:chOff x="5075564" y="2933562"/>
              <a:chExt cx="2860947" cy="2302753"/>
            </a:xfrm>
          </p:grpSpPr>
          <p:sp>
            <p:nvSpPr>
              <p:cNvPr id="32" name="等腰三角形 3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3" name="等腰三角形 3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1"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4" name="文本框 33"/>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4.2 </a:t>
            </a:r>
            <a:r>
              <a:rPr lang="zh-CN" altLang="en-US" sz="2400" b="1" dirty="0">
                <a:latin typeface="微软雅黑" panose="020B0503020204020204" pitchFamily="34" charset="-122"/>
                <a:ea typeface="微软雅黑" panose="020B0503020204020204" pitchFamily="34" charset="-122"/>
              </a:rPr>
              <a:t>软件需求规格说明模板</a:t>
            </a:r>
            <a:endParaRPr lang="zh-CN" altLang="en-US" sz="2400" dirty="0"/>
          </a:p>
        </p:txBody>
      </p:sp>
      <p:sp>
        <p:nvSpPr>
          <p:cNvPr id="2" name="日期占位符 1"/>
          <p:cNvSpPr>
            <a:spLocks noGrp="1"/>
          </p:cNvSpPr>
          <p:nvPr>
            <p:ph type="dt" sz="half" idx="10"/>
          </p:nvPr>
        </p:nvSpPr>
        <p:spPr/>
        <p:txBody>
          <a:bodyPr/>
          <a:lstStyle/>
          <a:p>
            <a:fld id="{760FBDFE-C587-4B4C-A407-44438C67B59E}" type="datetime1">
              <a:rPr lang="zh-CN" altLang="en-US" smtClean="0"/>
            </a:fld>
            <a:endParaRPr lang="zh-CN" altLang="en-US"/>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5" name="内容占位符 3"/>
          <p:cNvSpPr/>
          <p:nvPr/>
        </p:nvSpPr>
        <p:spPr>
          <a:xfrm>
            <a:off x="1730020" y="1611234"/>
            <a:ext cx="9847580" cy="4759325"/>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13" name="图示 12"/>
          <p:cNvGraphicFramePr/>
          <p:nvPr/>
        </p:nvGraphicFramePr>
        <p:xfrm>
          <a:off x="5525143" y="546863"/>
          <a:ext cx="6052457" cy="5291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 name="图片 13"/>
          <p:cNvPicPr>
            <a:picLocks noChangeAspect="1"/>
          </p:cNvPicPr>
          <p:nvPr/>
        </p:nvPicPr>
        <p:blipFill>
          <a:blip r:embed="rId7"/>
          <a:stretch>
            <a:fillRect/>
          </a:stretch>
        </p:blipFill>
        <p:spPr>
          <a:xfrm>
            <a:off x="477404" y="1095436"/>
            <a:ext cx="4187513" cy="5122484"/>
          </a:xfrm>
          <a:prstGeom prst="rect">
            <a:avLst/>
          </a:prstGeom>
        </p:spPr>
      </p:pic>
      <p:sp>
        <p:nvSpPr>
          <p:cNvPr id="15" name="右箭头 7"/>
          <p:cNvSpPr/>
          <p:nvPr/>
        </p:nvSpPr>
        <p:spPr>
          <a:xfrm rot="19793949">
            <a:off x="3311845" y="4318371"/>
            <a:ext cx="2485017" cy="6256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p:tgtEl>
                                          <p:spTgt spid="34"/>
                                        </p:tgtEl>
                                        <p:attrNameLst>
                                          <p:attrName>ppt_x</p:attrName>
                                        </p:attrNameLst>
                                      </p:cBhvr>
                                      <p:tavLst>
                                        <p:tav tm="0">
                                          <p:val>
                                            <p:strVal val="#ppt_x-#ppt_w*1.125000"/>
                                          </p:val>
                                        </p:tav>
                                        <p:tav tm="100000">
                                          <p:val>
                                            <p:strVal val="#ppt_x"/>
                                          </p:val>
                                        </p:tav>
                                      </p:tavLst>
                                    </p:anim>
                                    <p:animEffect transition="in" filter="wipe(right)">
                                      <p:cBhvr>
                                        <p:cTn id="13" dur="500"/>
                                        <p:tgtEl>
                                          <p:spTgt spid="34"/>
                                        </p:tgtEl>
                                      </p:cBhvr>
                                    </p:animEffect>
                                  </p:childTnLst>
                                </p:cTn>
                              </p:par>
                              <p:par>
                                <p:cTn id="14" presetID="53" presetClass="entr" presetSubtype="16" fill="hold" nodeType="withEffect">
                                  <p:stCondLst>
                                    <p:cond delay="0"/>
                                  </p:stCondLst>
                                  <p:childTnLst>
                                    <p:set>
                                      <p:cBhvr>
                                        <p:cTn id="15" dur="1" fill="hold">
                                          <p:stCondLst>
                                            <p:cond delay="0"/>
                                          </p:stCondLst>
                                        </p:cTn>
                                        <p:tgtEl>
                                          <p:spTgt spid="55"/>
                                        </p:tgtEl>
                                        <p:attrNameLst>
                                          <p:attrName>style.visibility</p:attrName>
                                        </p:attrNameLst>
                                      </p:cBhvr>
                                      <p:to>
                                        <p:strVal val="visible"/>
                                      </p:to>
                                    </p:set>
                                    <p:anim calcmode="lin" valueType="num">
                                      <p:cBhvr>
                                        <p:cTn id="16" dur="500" fill="hold"/>
                                        <p:tgtEl>
                                          <p:spTgt spid="55"/>
                                        </p:tgtEl>
                                        <p:attrNameLst>
                                          <p:attrName>ppt_w</p:attrName>
                                        </p:attrNameLst>
                                      </p:cBhvr>
                                      <p:tavLst>
                                        <p:tav tm="0">
                                          <p:val>
                                            <p:fltVal val="0"/>
                                          </p:val>
                                        </p:tav>
                                        <p:tav tm="100000">
                                          <p:val>
                                            <p:strVal val="#ppt_w"/>
                                          </p:val>
                                        </p:tav>
                                      </p:tavLst>
                                    </p:anim>
                                    <p:anim calcmode="lin" valueType="num">
                                      <p:cBhvr>
                                        <p:cTn id="17" dur="500" fill="hold"/>
                                        <p:tgtEl>
                                          <p:spTgt spid="55"/>
                                        </p:tgtEl>
                                        <p:attrNameLst>
                                          <p:attrName>ppt_h</p:attrName>
                                        </p:attrNameLst>
                                      </p:cBhvr>
                                      <p:tavLst>
                                        <p:tav tm="0">
                                          <p:val>
                                            <p:fltVal val="0"/>
                                          </p:val>
                                        </p:tav>
                                        <p:tav tm="100000">
                                          <p:val>
                                            <p:strVal val="#ppt_h"/>
                                          </p:val>
                                        </p:tav>
                                      </p:tavLst>
                                    </p:anim>
                                    <p:animEffect transition="in" filter="fade">
                                      <p:cBhvr>
                                        <p:cTn id="1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4" grpId="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7"/>
          <p:cNvGrpSpPr/>
          <p:nvPr/>
        </p:nvGrpSpPr>
        <p:grpSpPr>
          <a:xfrm>
            <a:off x="108557" y="337632"/>
            <a:ext cx="3079750" cy="422275"/>
            <a:chOff x="198764" y="258545"/>
            <a:chExt cx="4105382" cy="563491"/>
          </a:xfrm>
        </p:grpSpPr>
        <p:grpSp>
          <p:nvGrpSpPr>
            <p:cNvPr id="30" name="组合 5"/>
            <p:cNvGrpSpPr/>
            <p:nvPr/>
          </p:nvGrpSpPr>
          <p:grpSpPr>
            <a:xfrm>
              <a:off x="198764" y="258545"/>
              <a:ext cx="700083" cy="563491"/>
              <a:chOff x="5075564" y="2933562"/>
              <a:chExt cx="2860947" cy="2302753"/>
            </a:xfrm>
          </p:grpSpPr>
          <p:sp>
            <p:nvSpPr>
              <p:cNvPr id="32" name="等腰三角形 3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3" name="等腰三角形 3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1"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4" name="文本框 33"/>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4.2 </a:t>
            </a:r>
            <a:r>
              <a:rPr lang="zh-CN" altLang="en-US" sz="2400" b="1" dirty="0">
                <a:latin typeface="微软雅黑" panose="020B0503020204020204" pitchFamily="34" charset="-122"/>
                <a:ea typeface="微软雅黑" panose="020B0503020204020204" pitchFamily="34" charset="-122"/>
              </a:rPr>
              <a:t>软件需求规格说明模板</a:t>
            </a:r>
            <a:endParaRPr lang="zh-CN" altLang="en-US" sz="2400" dirty="0"/>
          </a:p>
        </p:txBody>
      </p:sp>
      <p:sp>
        <p:nvSpPr>
          <p:cNvPr id="2" name="日期占位符 1"/>
          <p:cNvSpPr>
            <a:spLocks noGrp="1"/>
          </p:cNvSpPr>
          <p:nvPr>
            <p:ph type="dt" sz="half" idx="10"/>
          </p:nvPr>
        </p:nvSpPr>
        <p:spPr/>
        <p:txBody>
          <a:bodyPr/>
          <a:lstStyle/>
          <a:p>
            <a:fld id="{760FBDFE-C587-4B4C-A407-44438C67B59E}" type="datetime1">
              <a:rPr lang="zh-CN" altLang="en-US" smtClean="0"/>
            </a:fld>
            <a:endParaRPr lang="zh-CN" altLang="en-US"/>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5" name="内容占位符 3"/>
          <p:cNvSpPr/>
          <p:nvPr/>
        </p:nvSpPr>
        <p:spPr>
          <a:xfrm>
            <a:off x="1730020" y="1611234"/>
            <a:ext cx="9847580" cy="4759325"/>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13" name="图示 12"/>
          <p:cNvGraphicFramePr/>
          <p:nvPr/>
        </p:nvGraphicFramePr>
        <p:xfrm>
          <a:off x="5525143" y="546863"/>
          <a:ext cx="6052457" cy="5291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 name="图片 13"/>
          <p:cNvPicPr>
            <a:picLocks noChangeAspect="1"/>
          </p:cNvPicPr>
          <p:nvPr/>
        </p:nvPicPr>
        <p:blipFill>
          <a:blip r:embed="rId7"/>
          <a:stretch>
            <a:fillRect/>
          </a:stretch>
        </p:blipFill>
        <p:spPr>
          <a:xfrm>
            <a:off x="477404" y="1095436"/>
            <a:ext cx="4187513" cy="5122484"/>
          </a:xfrm>
          <a:prstGeom prst="rect">
            <a:avLst/>
          </a:prstGeom>
        </p:spPr>
      </p:pic>
      <p:sp>
        <p:nvSpPr>
          <p:cNvPr id="15" name="右箭头 7"/>
          <p:cNvSpPr/>
          <p:nvPr/>
        </p:nvSpPr>
        <p:spPr>
          <a:xfrm rot="19793949">
            <a:off x="3311845" y="4318371"/>
            <a:ext cx="2485017" cy="6256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p:tgtEl>
                                          <p:spTgt spid="34"/>
                                        </p:tgtEl>
                                        <p:attrNameLst>
                                          <p:attrName>ppt_x</p:attrName>
                                        </p:attrNameLst>
                                      </p:cBhvr>
                                      <p:tavLst>
                                        <p:tav tm="0">
                                          <p:val>
                                            <p:strVal val="#ppt_x-#ppt_w*1.125000"/>
                                          </p:val>
                                        </p:tav>
                                        <p:tav tm="100000">
                                          <p:val>
                                            <p:strVal val="#ppt_x"/>
                                          </p:val>
                                        </p:tav>
                                      </p:tavLst>
                                    </p:anim>
                                    <p:animEffect transition="in" filter="wipe(right)">
                                      <p:cBhvr>
                                        <p:cTn id="13" dur="500"/>
                                        <p:tgtEl>
                                          <p:spTgt spid="34"/>
                                        </p:tgtEl>
                                      </p:cBhvr>
                                    </p:animEffect>
                                  </p:childTnLst>
                                </p:cTn>
                              </p:par>
                              <p:par>
                                <p:cTn id="14" presetID="53" presetClass="entr" presetSubtype="16" fill="hold" nodeType="withEffect">
                                  <p:stCondLst>
                                    <p:cond delay="0"/>
                                  </p:stCondLst>
                                  <p:childTnLst>
                                    <p:set>
                                      <p:cBhvr>
                                        <p:cTn id="15" dur="1" fill="hold">
                                          <p:stCondLst>
                                            <p:cond delay="0"/>
                                          </p:stCondLst>
                                        </p:cTn>
                                        <p:tgtEl>
                                          <p:spTgt spid="55"/>
                                        </p:tgtEl>
                                        <p:attrNameLst>
                                          <p:attrName>style.visibility</p:attrName>
                                        </p:attrNameLst>
                                      </p:cBhvr>
                                      <p:to>
                                        <p:strVal val="visible"/>
                                      </p:to>
                                    </p:set>
                                    <p:anim calcmode="lin" valueType="num">
                                      <p:cBhvr>
                                        <p:cTn id="16" dur="500" fill="hold"/>
                                        <p:tgtEl>
                                          <p:spTgt spid="55"/>
                                        </p:tgtEl>
                                        <p:attrNameLst>
                                          <p:attrName>ppt_w</p:attrName>
                                        </p:attrNameLst>
                                      </p:cBhvr>
                                      <p:tavLst>
                                        <p:tav tm="0">
                                          <p:val>
                                            <p:fltVal val="0"/>
                                          </p:val>
                                        </p:tav>
                                        <p:tav tm="100000">
                                          <p:val>
                                            <p:strVal val="#ppt_w"/>
                                          </p:val>
                                        </p:tav>
                                      </p:tavLst>
                                    </p:anim>
                                    <p:anim calcmode="lin" valueType="num">
                                      <p:cBhvr>
                                        <p:cTn id="17" dur="500" fill="hold"/>
                                        <p:tgtEl>
                                          <p:spTgt spid="55"/>
                                        </p:tgtEl>
                                        <p:attrNameLst>
                                          <p:attrName>ppt_h</p:attrName>
                                        </p:attrNameLst>
                                      </p:cBhvr>
                                      <p:tavLst>
                                        <p:tav tm="0">
                                          <p:val>
                                            <p:fltVal val="0"/>
                                          </p:val>
                                        </p:tav>
                                        <p:tav tm="100000">
                                          <p:val>
                                            <p:strVal val="#ppt_h"/>
                                          </p:val>
                                        </p:tav>
                                      </p:tavLst>
                                    </p:anim>
                                    <p:animEffect transition="in" filter="fade">
                                      <p:cBhvr>
                                        <p:cTn id="1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4"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7"/>
          <p:cNvGrpSpPr/>
          <p:nvPr/>
        </p:nvGrpSpPr>
        <p:grpSpPr>
          <a:xfrm>
            <a:off x="108557" y="337632"/>
            <a:ext cx="3079750" cy="422275"/>
            <a:chOff x="198764" y="258545"/>
            <a:chExt cx="4105382" cy="563491"/>
          </a:xfrm>
        </p:grpSpPr>
        <p:grpSp>
          <p:nvGrpSpPr>
            <p:cNvPr id="30" name="组合 5"/>
            <p:cNvGrpSpPr/>
            <p:nvPr/>
          </p:nvGrpSpPr>
          <p:grpSpPr>
            <a:xfrm>
              <a:off x="198764" y="258545"/>
              <a:ext cx="700083" cy="563491"/>
              <a:chOff x="5075564" y="2933562"/>
              <a:chExt cx="2860947" cy="2302753"/>
            </a:xfrm>
          </p:grpSpPr>
          <p:sp>
            <p:nvSpPr>
              <p:cNvPr id="32" name="等腰三角形 3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3" name="等腰三角形 3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1"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4" name="文本框 33"/>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4.2 </a:t>
            </a:r>
            <a:r>
              <a:rPr lang="zh-CN" altLang="en-US" sz="2400" b="1" dirty="0">
                <a:latin typeface="微软雅黑" panose="020B0503020204020204" pitchFamily="34" charset="-122"/>
                <a:ea typeface="微软雅黑" panose="020B0503020204020204" pitchFamily="34" charset="-122"/>
              </a:rPr>
              <a:t>软件需求规格说明模板</a:t>
            </a:r>
            <a:endParaRPr lang="zh-CN" altLang="en-US" sz="2400" dirty="0"/>
          </a:p>
        </p:txBody>
      </p:sp>
      <p:sp>
        <p:nvSpPr>
          <p:cNvPr id="2" name="日期占位符 1"/>
          <p:cNvSpPr>
            <a:spLocks noGrp="1"/>
          </p:cNvSpPr>
          <p:nvPr>
            <p:ph type="dt" sz="half" idx="10"/>
          </p:nvPr>
        </p:nvSpPr>
        <p:spPr/>
        <p:txBody>
          <a:bodyPr/>
          <a:lstStyle/>
          <a:p>
            <a:fld id="{760FBDFE-C587-4B4C-A407-44438C67B59E}" type="datetime1">
              <a:rPr lang="zh-CN" altLang="en-US" smtClean="0"/>
            </a:fld>
            <a:endParaRPr lang="zh-CN" altLang="en-US"/>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5" name="内容占位符 3"/>
          <p:cNvSpPr/>
          <p:nvPr/>
        </p:nvSpPr>
        <p:spPr>
          <a:xfrm>
            <a:off x="1730020" y="1611234"/>
            <a:ext cx="9847580" cy="4759325"/>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13" name="图示 12"/>
          <p:cNvGraphicFramePr/>
          <p:nvPr/>
        </p:nvGraphicFramePr>
        <p:xfrm>
          <a:off x="5525143" y="546863"/>
          <a:ext cx="6052457" cy="5291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 name="图片 13"/>
          <p:cNvPicPr>
            <a:picLocks noChangeAspect="1"/>
          </p:cNvPicPr>
          <p:nvPr/>
        </p:nvPicPr>
        <p:blipFill>
          <a:blip r:embed="rId7"/>
          <a:stretch>
            <a:fillRect/>
          </a:stretch>
        </p:blipFill>
        <p:spPr>
          <a:xfrm>
            <a:off x="477404" y="1095436"/>
            <a:ext cx="4187513" cy="5122484"/>
          </a:xfrm>
          <a:prstGeom prst="rect">
            <a:avLst/>
          </a:prstGeom>
        </p:spPr>
      </p:pic>
      <p:sp>
        <p:nvSpPr>
          <p:cNvPr id="15" name="右箭头 7"/>
          <p:cNvSpPr/>
          <p:nvPr/>
        </p:nvSpPr>
        <p:spPr>
          <a:xfrm rot="19793949">
            <a:off x="3311845" y="4318371"/>
            <a:ext cx="2485017" cy="6256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p:tgtEl>
                                          <p:spTgt spid="34"/>
                                        </p:tgtEl>
                                        <p:attrNameLst>
                                          <p:attrName>ppt_x</p:attrName>
                                        </p:attrNameLst>
                                      </p:cBhvr>
                                      <p:tavLst>
                                        <p:tav tm="0">
                                          <p:val>
                                            <p:strVal val="#ppt_x-#ppt_w*1.125000"/>
                                          </p:val>
                                        </p:tav>
                                        <p:tav tm="100000">
                                          <p:val>
                                            <p:strVal val="#ppt_x"/>
                                          </p:val>
                                        </p:tav>
                                      </p:tavLst>
                                    </p:anim>
                                    <p:animEffect transition="in" filter="wipe(right)">
                                      <p:cBhvr>
                                        <p:cTn id="13" dur="500"/>
                                        <p:tgtEl>
                                          <p:spTgt spid="34"/>
                                        </p:tgtEl>
                                      </p:cBhvr>
                                    </p:animEffect>
                                  </p:childTnLst>
                                </p:cTn>
                              </p:par>
                              <p:par>
                                <p:cTn id="14" presetID="53" presetClass="entr" presetSubtype="16" fill="hold" nodeType="withEffect">
                                  <p:stCondLst>
                                    <p:cond delay="0"/>
                                  </p:stCondLst>
                                  <p:childTnLst>
                                    <p:set>
                                      <p:cBhvr>
                                        <p:cTn id="15" dur="1" fill="hold">
                                          <p:stCondLst>
                                            <p:cond delay="0"/>
                                          </p:stCondLst>
                                        </p:cTn>
                                        <p:tgtEl>
                                          <p:spTgt spid="55"/>
                                        </p:tgtEl>
                                        <p:attrNameLst>
                                          <p:attrName>style.visibility</p:attrName>
                                        </p:attrNameLst>
                                      </p:cBhvr>
                                      <p:to>
                                        <p:strVal val="visible"/>
                                      </p:to>
                                    </p:set>
                                    <p:anim calcmode="lin" valueType="num">
                                      <p:cBhvr>
                                        <p:cTn id="16" dur="500" fill="hold"/>
                                        <p:tgtEl>
                                          <p:spTgt spid="55"/>
                                        </p:tgtEl>
                                        <p:attrNameLst>
                                          <p:attrName>ppt_w</p:attrName>
                                        </p:attrNameLst>
                                      </p:cBhvr>
                                      <p:tavLst>
                                        <p:tav tm="0">
                                          <p:val>
                                            <p:fltVal val="0"/>
                                          </p:val>
                                        </p:tav>
                                        <p:tav tm="100000">
                                          <p:val>
                                            <p:strVal val="#ppt_w"/>
                                          </p:val>
                                        </p:tav>
                                      </p:tavLst>
                                    </p:anim>
                                    <p:anim calcmode="lin" valueType="num">
                                      <p:cBhvr>
                                        <p:cTn id="17" dur="500" fill="hold"/>
                                        <p:tgtEl>
                                          <p:spTgt spid="55"/>
                                        </p:tgtEl>
                                        <p:attrNameLst>
                                          <p:attrName>ppt_h</p:attrName>
                                        </p:attrNameLst>
                                      </p:cBhvr>
                                      <p:tavLst>
                                        <p:tav tm="0">
                                          <p:val>
                                            <p:fltVal val="0"/>
                                          </p:val>
                                        </p:tav>
                                        <p:tav tm="100000">
                                          <p:val>
                                            <p:strVal val="#ppt_h"/>
                                          </p:val>
                                        </p:tav>
                                      </p:tavLst>
                                    </p:anim>
                                    <p:animEffect transition="in" filter="fade">
                                      <p:cBhvr>
                                        <p:cTn id="1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4"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7"/>
          <p:cNvGrpSpPr/>
          <p:nvPr/>
        </p:nvGrpSpPr>
        <p:grpSpPr>
          <a:xfrm>
            <a:off x="108557" y="337632"/>
            <a:ext cx="3079750" cy="422275"/>
            <a:chOff x="198764" y="258545"/>
            <a:chExt cx="4105382" cy="563491"/>
          </a:xfrm>
        </p:grpSpPr>
        <p:grpSp>
          <p:nvGrpSpPr>
            <p:cNvPr id="30" name="组合 5"/>
            <p:cNvGrpSpPr/>
            <p:nvPr/>
          </p:nvGrpSpPr>
          <p:grpSpPr>
            <a:xfrm>
              <a:off x="198764" y="258545"/>
              <a:ext cx="700083" cy="563491"/>
              <a:chOff x="5075564" y="2933562"/>
              <a:chExt cx="2860947" cy="2302753"/>
            </a:xfrm>
          </p:grpSpPr>
          <p:sp>
            <p:nvSpPr>
              <p:cNvPr id="32" name="等腰三角形 3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3" name="等腰三角形 3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1"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4" name="文本框 33"/>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4.2 </a:t>
            </a:r>
            <a:r>
              <a:rPr lang="zh-CN" altLang="en-US" sz="2400" b="1" dirty="0">
                <a:latin typeface="微软雅黑" panose="020B0503020204020204" pitchFamily="34" charset="-122"/>
                <a:ea typeface="微软雅黑" panose="020B0503020204020204" pitchFamily="34" charset="-122"/>
              </a:rPr>
              <a:t>软件需求规格说明模板</a:t>
            </a:r>
            <a:endParaRPr lang="zh-CN" altLang="en-US" sz="2400" dirty="0"/>
          </a:p>
        </p:txBody>
      </p:sp>
      <p:sp>
        <p:nvSpPr>
          <p:cNvPr id="2" name="日期占位符 1"/>
          <p:cNvSpPr>
            <a:spLocks noGrp="1"/>
          </p:cNvSpPr>
          <p:nvPr>
            <p:ph type="dt" sz="half" idx="10"/>
          </p:nvPr>
        </p:nvSpPr>
        <p:spPr/>
        <p:txBody>
          <a:bodyPr/>
          <a:lstStyle/>
          <a:p>
            <a:fld id="{760FBDFE-C587-4B4C-A407-44438C67B59E}" type="datetime1">
              <a:rPr lang="zh-CN" altLang="en-US" smtClean="0"/>
            </a:fld>
            <a:endParaRPr lang="zh-CN" altLang="en-US"/>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graphicFrame>
        <p:nvGraphicFramePr>
          <p:cNvPr id="6" name="图示 5"/>
          <p:cNvGraphicFramePr/>
          <p:nvPr/>
        </p:nvGraphicFramePr>
        <p:xfrm>
          <a:off x="2210462" y="1113183"/>
          <a:ext cx="8527207" cy="52974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矩形: 圆角 8"/>
          <p:cNvSpPr/>
          <p:nvPr/>
        </p:nvSpPr>
        <p:spPr>
          <a:xfrm>
            <a:off x="1049572" y="1113183"/>
            <a:ext cx="930303" cy="5104737"/>
          </a:xfrm>
          <a:prstGeom prst="roundRect">
            <a:avLst/>
          </a:prstGeom>
          <a:solidFill>
            <a:srgbClr val="4F81B9"/>
          </a:solidFill>
          <a:ln>
            <a:solidFill>
              <a:srgbClr val="447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280160" y="3124863"/>
            <a:ext cx="453224" cy="1384995"/>
          </a:xfrm>
          <a:prstGeom prst="rect">
            <a:avLst/>
          </a:prstGeom>
          <a:noFill/>
        </p:spPr>
        <p:txBody>
          <a:bodyPr wrap="square" rtlCol="0">
            <a:spAutoFit/>
          </a:bodyPr>
          <a:lstStyle/>
          <a:p>
            <a:r>
              <a:rPr lang="zh-CN" altLang="en-US" sz="2800" b="1" dirty="0">
                <a:solidFill>
                  <a:schemeClr val="bg1"/>
                </a:solidFill>
              </a:rPr>
              <a:t>附  </a:t>
            </a:r>
            <a:endParaRPr lang="en-US" altLang="zh-CN" sz="2800" b="1" dirty="0">
              <a:solidFill>
                <a:schemeClr val="bg1"/>
              </a:solidFill>
            </a:endParaRPr>
          </a:p>
          <a:p>
            <a:endParaRPr lang="en-US" altLang="zh-CN" sz="2800" b="1" dirty="0">
              <a:solidFill>
                <a:schemeClr val="bg1"/>
              </a:solidFill>
            </a:endParaRPr>
          </a:p>
          <a:p>
            <a:r>
              <a:rPr lang="zh-CN" altLang="en-US" sz="2800" b="1" dirty="0">
                <a:solidFill>
                  <a:schemeClr val="bg1"/>
                </a:solidFill>
              </a:rPr>
              <a:t>录</a:t>
            </a:r>
            <a:endParaRPr lang="zh-CN" altLang="en-US" sz="28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p:tgtEl>
                                          <p:spTgt spid="34"/>
                                        </p:tgtEl>
                                        <p:attrNameLst>
                                          <p:attrName>ppt_x</p:attrName>
                                        </p:attrNameLst>
                                      </p:cBhvr>
                                      <p:tavLst>
                                        <p:tav tm="0">
                                          <p:val>
                                            <p:strVal val="#ppt_x-#ppt_w*1.125000"/>
                                          </p:val>
                                        </p:tav>
                                        <p:tav tm="100000">
                                          <p:val>
                                            <p:strVal val="#ppt_x"/>
                                          </p:val>
                                        </p:tav>
                                      </p:tavLst>
                                    </p:anim>
                                    <p:animEffect transition="in" filter="wipe(right)">
                                      <p:cBhvr>
                                        <p:cTn id="13" dur="500"/>
                                        <p:tgtEl>
                                          <p:spTgt spid="34"/>
                                        </p:tgtEl>
                                      </p:cBhvr>
                                    </p:animEffect>
                                  </p:childTnLst>
                                </p:cTn>
                              </p:par>
                              <p:par>
                                <p:cTn id="14" presetID="53" presetClass="entr" presetSubtype="16" fill="hold" nodeType="withEffect">
                                  <p:stCondLst>
                                    <p:cond delay="0"/>
                                  </p:stCondLst>
                                  <p:childTnLst>
                                    <p:set>
                                      <p:cBhvr>
                                        <p:cTn id="15" dur="1" fill="hold">
                                          <p:stCondLst>
                                            <p:cond delay="0"/>
                                          </p:stCondLst>
                                        </p:cTn>
                                        <p:tgtEl>
                                          <p:spTgt spid="55"/>
                                        </p:tgtEl>
                                        <p:attrNameLst>
                                          <p:attrName>style.visibility</p:attrName>
                                        </p:attrNameLst>
                                      </p:cBhvr>
                                      <p:to>
                                        <p:strVal val="visible"/>
                                      </p:to>
                                    </p:set>
                                    <p:anim calcmode="lin" valueType="num">
                                      <p:cBhvr>
                                        <p:cTn id="16" dur="500" fill="hold"/>
                                        <p:tgtEl>
                                          <p:spTgt spid="55"/>
                                        </p:tgtEl>
                                        <p:attrNameLst>
                                          <p:attrName>ppt_w</p:attrName>
                                        </p:attrNameLst>
                                      </p:cBhvr>
                                      <p:tavLst>
                                        <p:tav tm="0">
                                          <p:val>
                                            <p:fltVal val="0"/>
                                          </p:val>
                                        </p:tav>
                                        <p:tav tm="100000">
                                          <p:val>
                                            <p:strVal val="#ppt_w"/>
                                          </p:val>
                                        </p:tav>
                                      </p:tavLst>
                                    </p:anim>
                                    <p:anim calcmode="lin" valueType="num">
                                      <p:cBhvr>
                                        <p:cTn id="17" dur="500" fill="hold"/>
                                        <p:tgtEl>
                                          <p:spTgt spid="55"/>
                                        </p:tgtEl>
                                        <p:attrNameLst>
                                          <p:attrName>ppt_h</p:attrName>
                                        </p:attrNameLst>
                                      </p:cBhvr>
                                      <p:tavLst>
                                        <p:tav tm="0">
                                          <p:val>
                                            <p:fltVal val="0"/>
                                          </p:val>
                                        </p:tav>
                                        <p:tav tm="100000">
                                          <p:val>
                                            <p:strVal val="#ppt_h"/>
                                          </p:val>
                                        </p:tav>
                                      </p:tavLst>
                                    </p:anim>
                                    <p:animEffect transition="in" filter="fade">
                                      <p:cBhvr>
                                        <p:cTn id="1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4"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dirty="0"/>
          </a:p>
        </p:txBody>
      </p:sp>
      <p:sp>
        <p:nvSpPr>
          <p:cNvPr id="11" name="灯片编号占位符 10"/>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graphicFrame>
        <p:nvGraphicFramePr>
          <p:cNvPr id="6" name="图示 5"/>
          <p:cNvGraphicFramePr/>
          <p:nvPr/>
        </p:nvGraphicFramePr>
        <p:xfrm>
          <a:off x="2447636" y="109967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等腰三角形 6"/>
          <p:cNvSpPr/>
          <p:nvPr/>
        </p:nvSpPr>
        <p:spPr>
          <a:xfrm rot="10800000">
            <a:off x="108585" y="337820"/>
            <a:ext cx="490220" cy="422275"/>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8" name="文本框 6"/>
          <p:cNvSpPr txBox="1"/>
          <p:nvPr/>
        </p:nvSpPr>
        <p:spPr>
          <a:xfrm>
            <a:off x="701039" y="368935"/>
            <a:ext cx="5394961" cy="646331"/>
          </a:xfrm>
          <a:prstGeom prst="rect">
            <a:avLst/>
          </a:prstGeom>
          <a:noFill/>
          <a:ln w="9525">
            <a:noFill/>
            <a:miter/>
          </a:ln>
        </p:spPr>
        <p:txBody>
          <a:bodyPr wrap="square">
            <a:spAutoFit/>
          </a:bodyPr>
          <a:lstStyle/>
          <a:p>
            <a:pPr fontAlgn="base">
              <a:spcBef>
                <a:spcPct val="0"/>
              </a:spcBef>
              <a:spcAft>
                <a:spcPct val="0"/>
              </a:spcAft>
            </a:pPr>
            <a:r>
              <a:rPr lang="zh-CN" altLang="en-US" sz="3600" b="1" dirty="0">
                <a:solidFill>
                  <a:srgbClr val="000000"/>
                </a:solidFill>
                <a:latin typeface="微软雅黑" panose="020B0503020204020204" pitchFamily="34" charset="-122"/>
                <a:ea typeface="微软雅黑" panose="020B0503020204020204" pitchFamily="34" charset="-122"/>
              </a:rPr>
              <a:t>编写需求规格说明提纲</a:t>
            </a:r>
            <a:endParaRPr lang="zh-CN" altLang="en-US" sz="3600" b="1"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dirty="0"/>
          </a:p>
        </p:txBody>
      </p:sp>
      <p:sp>
        <p:nvSpPr>
          <p:cNvPr id="11" name="灯片编号占位符 10"/>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graphicFrame>
        <p:nvGraphicFramePr>
          <p:cNvPr id="6" name="图示 5"/>
          <p:cNvGraphicFramePr/>
          <p:nvPr/>
        </p:nvGraphicFramePr>
        <p:xfrm>
          <a:off x="2447636" y="109967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等腰三角形 6"/>
          <p:cNvSpPr/>
          <p:nvPr/>
        </p:nvSpPr>
        <p:spPr>
          <a:xfrm rot="10800000">
            <a:off x="108585" y="337820"/>
            <a:ext cx="490220" cy="422275"/>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8" name="文本框 6"/>
          <p:cNvSpPr txBox="1"/>
          <p:nvPr/>
        </p:nvSpPr>
        <p:spPr>
          <a:xfrm>
            <a:off x="701039" y="368935"/>
            <a:ext cx="5394961" cy="646331"/>
          </a:xfrm>
          <a:prstGeom prst="rect">
            <a:avLst/>
          </a:prstGeom>
          <a:noFill/>
          <a:ln w="9525">
            <a:noFill/>
            <a:miter/>
          </a:ln>
        </p:spPr>
        <p:txBody>
          <a:bodyPr wrap="square">
            <a:spAutoFit/>
          </a:bodyPr>
          <a:lstStyle/>
          <a:p>
            <a:pPr fontAlgn="base">
              <a:spcBef>
                <a:spcPct val="0"/>
              </a:spcBef>
              <a:spcAft>
                <a:spcPct val="0"/>
              </a:spcAft>
            </a:pPr>
            <a:r>
              <a:rPr lang="zh-CN" altLang="en-US" sz="3600" b="1" dirty="0">
                <a:solidFill>
                  <a:srgbClr val="000000"/>
                </a:solidFill>
                <a:latin typeface="微软雅黑" panose="020B0503020204020204" pitchFamily="34" charset="-122"/>
                <a:ea typeface="微软雅黑" panose="020B0503020204020204" pitchFamily="34" charset="-122"/>
              </a:rPr>
              <a:t>编写需求规格说明提纲</a:t>
            </a:r>
            <a:endParaRPr lang="zh-CN" altLang="en-US" sz="3600" b="1"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文本占位符 50178"/>
          <p:cNvSpPr>
            <a:spLocks noGrp="1"/>
          </p:cNvSpPr>
          <p:nvPr>
            <p:ph idx="1"/>
          </p:nvPr>
        </p:nvSpPr>
        <p:spPr>
          <a:xfrm>
            <a:off x="1246909" y="1677741"/>
            <a:ext cx="10025087" cy="4222477"/>
          </a:xfrm>
        </p:spPr>
        <p:txBody>
          <a:bodyPr vert="horz" wrap="square" lIns="91440" tIns="45720" rIns="91440" bIns="45720" anchor="t" anchorCtr="0">
            <a:noAutofit/>
          </a:bodyPr>
          <a:lstStyle/>
          <a:p>
            <a:pPr marL="0" indent="0">
              <a:lnSpc>
                <a:spcPct val="150000"/>
              </a:lnSpc>
              <a:buNone/>
            </a:pPr>
            <a:r>
              <a:rPr lang="zh-CN" altLang="en-US" sz="2400" b="1" dirty="0">
                <a:solidFill>
                  <a:srgbClr val="C00000"/>
                </a:solidFill>
                <a:effectLst/>
                <a:latin typeface="宋体" panose="02010600030101010101" pitchFamily="2" charset="-122"/>
                <a:ea typeface="宋体" panose="02010600030101010101" pitchFamily="2" charset="-122"/>
                <a:cs typeface="宋体" panose="02010600030101010101" pitchFamily="2" charset="-122"/>
              </a:rPr>
              <a:t>编写优秀的需求文档没有现成固定的方法，最好是根据经验进行。在编写软件需求文档时，应牢记以下几点建议：</a:t>
            </a:r>
            <a:endParaRPr lang="zh-CN" altLang="en-US" sz="2400" b="1" dirty="0">
              <a:solidFill>
                <a:srgbClr val="C00000"/>
              </a:solidFill>
              <a:effectLst/>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Clr>
                <a:schemeClr val="tx1"/>
              </a:buClr>
              <a:buNone/>
            </a:pP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en-US" altLang="zh-CN" sz="2400" b="1" dirty="0">
                <a:solidFill>
                  <a:schemeClr val="tx1"/>
                </a:solidFill>
                <a:latin typeface="宋体" panose="02010600030101010101" pitchFamily="2" charset="-122"/>
                <a:ea typeface="宋体" panose="02010600030101010101" pitchFamily="2" charset="-122"/>
                <a:cs typeface="宋体" panose="02010600030101010101" pitchFamily="2" charset="-122"/>
              </a:rPr>
              <a:t>1</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400" b="1" dirty="0">
                <a:solidFill>
                  <a:schemeClr val="tx1"/>
                </a:solidFill>
                <a:effectLst/>
                <a:latin typeface="宋体" panose="02010600030101010101" pitchFamily="2" charset="-122"/>
                <a:ea typeface="宋体" panose="02010600030101010101" pitchFamily="2" charset="-122"/>
                <a:cs typeface="宋体" panose="02010600030101010101" pitchFamily="2" charset="-122"/>
              </a:rPr>
              <a:t>使用语法、拼写和标点正确的完整句子，保持语句和段落的简短明了。</a:t>
            </a:r>
            <a:endParaRPr lang="zh-CN" altLang="en-US" sz="2400" b="1"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Clr>
                <a:schemeClr val="tx1"/>
              </a:buClr>
              <a:buNone/>
            </a:pPr>
            <a:r>
              <a:rPr lang="zh-CN" altLang="en-US" sz="2400" b="1" dirty="0">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lang="en-US" altLang="zh-CN" sz="2400" b="1" dirty="0">
                <a:solidFill>
                  <a:schemeClr val="tx1"/>
                </a:solidFill>
                <a:effectLst/>
                <a:latin typeface="宋体" panose="02010600030101010101" pitchFamily="2" charset="-122"/>
                <a:ea typeface="宋体" panose="02010600030101010101" pitchFamily="2" charset="-122"/>
                <a:cs typeface="宋体" panose="02010600030101010101" pitchFamily="2" charset="-122"/>
              </a:rPr>
              <a:t>2</a:t>
            </a:r>
            <a:r>
              <a:rPr lang="zh-CN" altLang="en-US" sz="2400" b="1" dirty="0">
                <a:solidFill>
                  <a:schemeClr val="tx1"/>
                </a:solidFill>
                <a:effectLst/>
                <a:latin typeface="宋体" panose="02010600030101010101" pitchFamily="2" charset="-122"/>
                <a:ea typeface="宋体" panose="02010600030101010101" pitchFamily="2" charset="-122"/>
                <a:cs typeface="宋体" panose="02010600030101010101" pitchFamily="2" charset="-122"/>
              </a:rPr>
              <a:t>）采用主动语态的表达方式，写成</a:t>
            </a:r>
            <a:r>
              <a:rPr lang="en-US" altLang="zh-CN" sz="2400" b="1" dirty="0">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lang="zh-CN" altLang="en-US" sz="2400" b="1" dirty="0">
                <a:solidFill>
                  <a:schemeClr val="tx1"/>
                </a:solidFill>
                <a:effectLst/>
                <a:latin typeface="宋体" panose="02010600030101010101" pitchFamily="2" charset="-122"/>
                <a:ea typeface="宋体" panose="02010600030101010101" pitchFamily="2" charset="-122"/>
                <a:cs typeface="宋体" panose="02010600030101010101" pitchFamily="2" charset="-122"/>
              </a:rPr>
              <a:t>系统将做某事</a:t>
            </a:r>
            <a:r>
              <a:rPr lang="en-US" altLang="zh-CN" sz="2400" b="1" dirty="0">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lang="zh-CN" altLang="en-US" sz="2400" b="1" dirty="0">
                <a:solidFill>
                  <a:schemeClr val="tx1"/>
                </a:solidFill>
                <a:effectLst/>
                <a:latin typeface="宋体" panose="02010600030101010101" pitchFamily="2" charset="-122"/>
                <a:ea typeface="宋体" panose="02010600030101010101" pitchFamily="2" charset="-122"/>
                <a:cs typeface="宋体" panose="02010600030101010101" pitchFamily="2" charset="-122"/>
              </a:rPr>
              <a:t>。    </a:t>
            </a:r>
            <a:endParaRPr lang="zh-CN" altLang="en-US" sz="2400" b="1"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Clr>
                <a:schemeClr val="tx1"/>
              </a:buClr>
              <a:buNone/>
            </a:pP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en-US" altLang="zh-CN" sz="2400" b="1" dirty="0">
                <a:solidFill>
                  <a:schemeClr val="tx1"/>
                </a:solidFill>
                <a:latin typeface="宋体" panose="02010600030101010101" pitchFamily="2" charset="-122"/>
                <a:ea typeface="宋体" panose="02010600030101010101" pitchFamily="2" charset="-122"/>
                <a:cs typeface="宋体" panose="02010600030101010101" pitchFamily="2" charset="-122"/>
              </a:rPr>
              <a:t>3</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400" b="1" dirty="0">
                <a:solidFill>
                  <a:schemeClr val="tx1"/>
                </a:solidFill>
                <a:effectLst/>
                <a:latin typeface="宋体" panose="02010600030101010101" pitchFamily="2" charset="-122"/>
                <a:ea typeface="宋体" panose="02010600030101010101" pitchFamily="2" charset="-122"/>
                <a:cs typeface="宋体" panose="02010600030101010101" pitchFamily="2" charset="-122"/>
              </a:rPr>
              <a:t>使用的术语</a:t>
            </a:r>
            <a:r>
              <a:rPr lang="zh-CN" altLang="en-US" sz="2400" b="1" dirty="0">
                <a:solidFill>
                  <a:schemeClr val="tx1"/>
                </a:solidFill>
                <a:effectLst/>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应该</a:t>
            </a:r>
            <a:r>
              <a:rPr lang="zh-CN" altLang="en-US" sz="2400" b="1" dirty="0">
                <a:solidFill>
                  <a:schemeClr val="tx1"/>
                </a:solidFill>
                <a:effectLst/>
                <a:latin typeface="宋体" panose="02010600030101010101" pitchFamily="2" charset="-122"/>
                <a:ea typeface="宋体" panose="02010600030101010101" pitchFamily="2" charset="-122"/>
                <a:cs typeface="宋体" panose="02010600030101010101" pitchFamily="2" charset="-122"/>
              </a:rPr>
              <a:t>与词汇表中所定义的一致。</a:t>
            </a:r>
            <a:endParaRPr lang="zh-CN" altLang="en-US" sz="2400" b="1"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Clr>
                <a:schemeClr val="tx1"/>
              </a:buClr>
              <a:buNone/>
            </a:pP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en-US" altLang="zh-CN" sz="2400" b="1" dirty="0">
                <a:solidFill>
                  <a:schemeClr val="tx1"/>
                </a:solidFill>
                <a:latin typeface="宋体" panose="02010600030101010101" pitchFamily="2" charset="-122"/>
                <a:ea typeface="宋体" panose="02010600030101010101" pitchFamily="2" charset="-122"/>
                <a:cs typeface="宋体" panose="02010600030101010101" pitchFamily="2" charset="-122"/>
              </a:rPr>
              <a:t>4</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400" b="1" dirty="0">
                <a:solidFill>
                  <a:schemeClr val="tx1"/>
                </a:solidFill>
                <a:effectLst/>
                <a:latin typeface="宋体" panose="02010600030101010101" pitchFamily="2" charset="-122"/>
                <a:ea typeface="宋体" panose="02010600030101010101" pitchFamily="2" charset="-122"/>
                <a:cs typeface="宋体" panose="02010600030101010101" pitchFamily="2" charset="-122"/>
              </a:rPr>
              <a:t>将含糊不明的顶层需求分解成足够详细的几个需求，消除歧义。</a:t>
            </a:r>
            <a:endParaRPr lang="zh-CN" altLang="en-US" sz="2400" b="1"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p:txBody>
      </p:sp>
      <p:grpSp>
        <p:nvGrpSpPr>
          <p:cNvPr id="25" name="组合 7"/>
          <p:cNvGrpSpPr/>
          <p:nvPr/>
        </p:nvGrpSpPr>
        <p:grpSpPr>
          <a:xfrm>
            <a:off x="108557" y="337632"/>
            <a:ext cx="3079750" cy="422275"/>
            <a:chOff x="198764" y="258545"/>
            <a:chExt cx="4105382" cy="563491"/>
          </a:xfrm>
        </p:grpSpPr>
        <p:grpSp>
          <p:nvGrpSpPr>
            <p:cNvPr id="26" name="组合 5"/>
            <p:cNvGrpSpPr/>
            <p:nvPr/>
          </p:nvGrpSpPr>
          <p:grpSpPr>
            <a:xfrm>
              <a:off x="198764" y="258545"/>
              <a:ext cx="700083" cy="563491"/>
              <a:chOff x="5075564" y="2933562"/>
              <a:chExt cx="2860947" cy="2302753"/>
            </a:xfrm>
          </p:grpSpPr>
          <p:sp>
            <p:nvSpPr>
              <p:cNvPr id="28" name="等腰三角形 27"/>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9" name="等腰三角形 28"/>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7"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0" name="文本框 29"/>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4.3 </a:t>
            </a:r>
            <a:r>
              <a:rPr lang="zh-CN" altLang="en-US" sz="2400" b="1" dirty="0">
                <a:latin typeface="微软雅黑" panose="020B0503020204020204" pitchFamily="34" charset="-122"/>
                <a:ea typeface="微软雅黑" panose="020B0503020204020204" pitchFamily="34" charset="-122"/>
              </a:rPr>
              <a:t>编写需求文档的原则</a:t>
            </a:r>
            <a:endParaRPr lang="zh-CN" altLang="en-US" sz="2400" dirty="0"/>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12" name="文本框 67"/>
          <p:cNvSpPr>
            <a:spLocks noChangeArrowheads="1"/>
          </p:cNvSpPr>
          <p:nvPr/>
        </p:nvSpPr>
        <p:spPr bwMode="auto">
          <a:xfrm>
            <a:off x="701040" y="992505"/>
            <a:ext cx="954405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r>
              <a:rPr lang="zh-CN" altLang="en-US"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编写需求文档的几点建议：</a:t>
            </a:r>
            <a:endParaRPr kumimoji="0" lang="zh-CN" altLang="en-US" sz="2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57346">
                                            <p:txEl>
                                              <p:pRg st="0" end="0"/>
                                            </p:txEl>
                                          </p:spTgt>
                                        </p:tgtEl>
                                        <p:attrNameLst>
                                          <p:attrName>style.visibility</p:attrName>
                                        </p:attrNameLst>
                                      </p:cBhvr>
                                      <p:to>
                                        <p:strVal val="visible"/>
                                      </p:to>
                                    </p:set>
                                    <p:anim calcmode="lin" valueType="num">
                                      <p:cBhvr additive="base">
                                        <p:cTn id="7" dur="500"/>
                                        <p:tgtEl>
                                          <p:spTgt spid="57346">
                                            <p:txEl>
                                              <p:pRg st="0" end="0"/>
                                            </p:txEl>
                                          </p:spTgt>
                                        </p:tgtEl>
                                        <p:attrNameLst>
                                          <p:attrName>ppt_x</p:attrName>
                                        </p:attrNameLst>
                                      </p:cBhvr>
                                      <p:tavLst>
                                        <p:tav tm="0">
                                          <p:val>
                                            <p:strVal val="#ppt_x+#ppt_w*1.125000"/>
                                          </p:val>
                                        </p:tav>
                                        <p:tav tm="100000">
                                          <p:val>
                                            <p:strVal val="#ppt_x"/>
                                          </p:val>
                                        </p:tav>
                                      </p:tavLst>
                                    </p:anim>
                                    <p:animEffect transition="in" filter="wipe(left)">
                                      <p:cBhvr>
                                        <p:cTn id="8" dur="500"/>
                                        <p:tgtEl>
                                          <p:spTgt spid="57346">
                                            <p:txEl>
                                              <p:pRg st="0" end="0"/>
                                            </p:txEl>
                                          </p:spTgt>
                                        </p:tgtEl>
                                      </p:cBhvr>
                                    </p:animEffect>
                                  </p:childTnLst>
                                </p:cTn>
                              </p:par>
                            </p:childTnLst>
                          </p:cTn>
                        </p:par>
                        <p:par>
                          <p:cTn id="9" fill="hold">
                            <p:stCondLst>
                              <p:cond delay="500"/>
                            </p:stCondLst>
                            <p:childTnLst>
                              <p:par>
                                <p:cTn id="10" presetID="12" presetClass="entr" presetSubtype="2" fill="hold" grpId="0" nodeType="afterEffect">
                                  <p:stCondLst>
                                    <p:cond delay="0"/>
                                  </p:stCondLst>
                                  <p:childTnLst>
                                    <p:set>
                                      <p:cBhvr>
                                        <p:cTn id="11" dur="1" fill="hold">
                                          <p:stCondLst>
                                            <p:cond delay="0"/>
                                          </p:stCondLst>
                                        </p:cTn>
                                        <p:tgtEl>
                                          <p:spTgt spid="57346">
                                            <p:txEl>
                                              <p:pRg st="1" end="1"/>
                                            </p:txEl>
                                          </p:spTgt>
                                        </p:tgtEl>
                                        <p:attrNameLst>
                                          <p:attrName>style.visibility</p:attrName>
                                        </p:attrNameLst>
                                      </p:cBhvr>
                                      <p:to>
                                        <p:strVal val="visible"/>
                                      </p:to>
                                    </p:set>
                                    <p:anim calcmode="lin" valueType="num">
                                      <p:cBhvr additive="base">
                                        <p:cTn id="12" dur="500"/>
                                        <p:tgtEl>
                                          <p:spTgt spid="57346">
                                            <p:txEl>
                                              <p:pRg st="1" end="1"/>
                                            </p:txEl>
                                          </p:spTgt>
                                        </p:tgtEl>
                                        <p:attrNameLst>
                                          <p:attrName>ppt_x</p:attrName>
                                        </p:attrNameLst>
                                      </p:cBhvr>
                                      <p:tavLst>
                                        <p:tav tm="0">
                                          <p:val>
                                            <p:strVal val="#ppt_x+#ppt_w*1.125000"/>
                                          </p:val>
                                        </p:tav>
                                        <p:tav tm="100000">
                                          <p:val>
                                            <p:strVal val="#ppt_x"/>
                                          </p:val>
                                        </p:tav>
                                      </p:tavLst>
                                    </p:anim>
                                    <p:animEffect transition="in" filter="wipe(left)">
                                      <p:cBhvr>
                                        <p:cTn id="13" dur="500"/>
                                        <p:tgtEl>
                                          <p:spTgt spid="57346">
                                            <p:txEl>
                                              <p:pRg st="1" end="1"/>
                                            </p:txEl>
                                          </p:spTgt>
                                        </p:tgtEl>
                                      </p:cBhvr>
                                    </p:animEffect>
                                  </p:childTnLst>
                                </p:cTn>
                              </p:par>
                            </p:childTnLst>
                          </p:cTn>
                        </p:par>
                        <p:par>
                          <p:cTn id="14" fill="hold">
                            <p:stCondLst>
                              <p:cond delay="1000"/>
                            </p:stCondLst>
                            <p:childTnLst>
                              <p:par>
                                <p:cTn id="15" presetID="12" presetClass="entr" presetSubtype="2" fill="hold" grpId="0" nodeType="afterEffect">
                                  <p:stCondLst>
                                    <p:cond delay="0"/>
                                  </p:stCondLst>
                                  <p:childTnLst>
                                    <p:set>
                                      <p:cBhvr>
                                        <p:cTn id="16" dur="1" fill="hold">
                                          <p:stCondLst>
                                            <p:cond delay="0"/>
                                          </p:stCondLst>
                                        </p:cTn>
                                        <p:tgtEl>
                                          <p:spTgt spid="57346">
                                            <p:txEl>
                                              <p:pRg st="2" end="2"/>
                                            </p:txEl>
                                          </p:spTgt>
                                        </p:tgtEl>
                                        <p:attrNameLst>
                                          <p:attrName>style.visibility</p:attrName>
                                        </p:attrNameLst>
                                      </p:cBhvr>
                                      <p:to>
                                        <p:strVal val="visible"/>
                                      </p:to>
                                    </p:set>
                                    <p:anim calcmode="lin" valueType="num">
                                      <p:cBhvr additive="base">
                                        <p:cTn id="17" dur="500"/>
                                        <p:tgtEl>
                                          <p:spTgt spid="57346">
                                            <p:txEl>
                                              <p:pRg st="2" end="2"/>
                                            </p:txEl>
                                          </p:spTgt>
                                        </p:tgtEl>
                                        <p:attrNameLst>
                                          <p:attrName>ppt_x</p:attrName>
                                        </p:attrNameLst>
                                      </p:cBhvr>
                                      <p:tavLst>
                                        <p:tav tm="0">
                                          <p:val>
                                            <p:strVal val="#ppt_x+#ppt_w*1.125000"/>
                                          </p:val>
                                        </p:tav>
                                        <p:tav tm="100000">
                                          <p:val>
                                            <p:strVal val="#ppt_x"/>
                                          </p:val>
                                        </p:tav>
                                      </p:tavLst>
                                    </p:anim>
                                    <p:animEffect transition="in" filter="wipe(left)">
                                      <p:cBhvr>
                                        <p:cTn id="18" dur="500"/>
                                        <p:tgtEl>
                                          <p:spTgt spid="57346">
                                            <p:txEl>
                                              <p:pRg st="2" end="2"/>
                                            </p:txEl>
                                          </p:spTgt>
                                        </p:tgtEl>
                                      </p:cBhvr>
                                    </p:animEffect>
                                  </p:childTnLst>
                                </p:cTn>
                              </p:par>
                            </p:childTnLst>
                          </p:cTn>
                        </p:par>
                        <p:par>
                          <p:cTn id="19" fill="hold">
                            <p:stCondLst>
                              <p:cond delay="1500"/>
                            </p:stCondLst>
                            <p:childTnLst>
                              <p:par>
                                <p:cTn id="20" presetID="12" presetClass="entr" presetSubtype="2" fill="hold" grpId="0" nodeType="afterEffect">
                                  <p:stCondLst>
                                    <p:cond delay="0"/>
                                  </p:stCondLst>
                                  <p:childTnLst>
                                    <p:set>
                                      <p:cBhvr>
                                        <p:cTn id="21" dur="1" fill="hold">
                                          <p:stCondLst>
                                            <p:cond delay="0"/>
                                          </p:stCondLst>
                                        </p:cTn>
                                        <p:tgtEl>
                                          <p:spTgt spid="57346">
                                            <p:txEl>
                                              <p:pRg st="3" end="3"/>
                                            </p:txEl>
                                          </p:spTgt>
                                        </p:tgtEl>
                                        <p:attrNameLst>
                                          <p:attrName>style.visibility</p:attrName>
                                        </p:attrNameLst>
                                      </p:cBhvr>
                                      <p:to>
                                        <p:strVal val="visible"/>
                                      </p:to>
                                    </p:set>
                                    <p:anim calcmode="lin" valueType="num">
                                      <p:cBhvr additive="base">
                                        <p:cTn id="22" dur="500"/>
                                        <p:tgtEl>
                                          <p:spTgt spid="57346">
                                            <p:txEl>
                                              <p:pRg st="3" end="3"/>
                                            </p:txEl>
                                          </p:spTgt>
                                        </p:tgtEl>
                                        <p:attrNameLst>
                                          <p:attrName>ppt_x</p:attrName>
                                        </p:attrNameLst>
                                      </p:cBhvr>
                                      <p:tavLst>
                                        <p:tav tm="0">
                                          <p:val>
                                            <p:strVal val="#ppt_x+#ppt_w*1.125000"/>
                                          </p:val>
                                        </p:tav>
                                        <p:tav tm="100000">
                                          <p:val>
                                            <p:strVal val="#ppt_x"/>
                                          </p:val>
                                        </p:tav>
                                      </p:tavLst>
                                    </p:anim>
                                    <p:animEffect transition="in" filter="wipe(left)">
                                      <p:cBhvr>
                                        <p:cTn id="23" dur="500"/>
                                        <p:tgtEl>
                                          <p:spTgt spid="57346">
                                            <p:txEl>
                                              <p:pRg st="3" end="3"/>
                                            </p:txEl>
                                          </p:spTgt>
                                        </p:tgtEl>
                                      </p:cBhvr>
                                    </p:animEffect>
                                  </p:childTnLst>
                                </p:cTn>
                              </p:par>
                            </p:childTnLst>
                          </p:cTn>
                        </p:par>
                        <p:par>
                          <p:cTn id="24" fill="hold">
                            <p:stCondLst>
                              <p:cond delay="2000"/>
                            </p:stCondLst>
                            <p:childTnLst>
                              <p:par>
                                <p:cTn id="25" presetID="12" presetClass="entr" presetSubtype="2" fill="hold" grpId="0" nodeType="afterEffect">
                                  <p:stCondLst>
                                    <p:cond delay="0"/>
                                  </p:stCondLst>
                                  <p:childTnLst>
                                    <p:set>
                                      <p:cBhvr>
                                        <p:cTn id="26" dur="1" fill="hold">
                                          <p:stCondLst>
                                            <p:cond delay="0"/>
                                          </p:stCondLst>
                                        </p:cTn>
                                        <p:tgtEl>
                                          <p:spTgt spid="57346">
                                            <p:txEl>
                                              <p:pRg st="4" end="4"/>
                                            </p:txEl>
                                          </p:spTgt>
                                        </p:tgtEl>
                                        <p:attrNameLst>
                                          <p:attrName>style.visibility</p:attrName>
                                        </p:attrNameLst>
                                      </p:cBhvr>
                                      <p:to>
                                        <p:strVal val="visible"/>
                                      </p:to>
                                    </p:set>
                                    <p:anim calcmode="lin" valueType="num">
                                      <p:cBhvr additive="base">
                                        <p:cTn id="27" dur="500"/>
                                        <p:tgtEl>
                                          <p:spTgt spid="57346">
                                            <p:txEl>
                                              <p:pRg st="4" end="4"/>
                                            </p:txEl>
                                          </p:spTgt>
                                        </p:tgtEl>
                                        <p:attrNameLst>
                                          <p:attrName>ppt_x</p:attrName>
                                        </p:attrNameLst>
                                      </p:cBhvr>
                                      <p:tavLst>
                                        <p:tav tm="0">
                                          <p:val>
                                            <p:strVal val="#ppt_x+#ppt_w*1.125000"/>
                                          </p:val>
                                        </p:tav>
                                        <p:tav tm="100000">
                                          <p:val>
                                            <p:strVal val="#ppt_x"/>
                                          </p:val>
                                        </p:tav>
                                      </p:tavLst>
                                    </p:anim>
                                    <p:animEffect transition="in" filter="wipe(left)">
                                      <p:cBhvr>
                                        <p:cTn id="28" dur="500"/>
                                        <p:tgtEl>
                                          <p:spTgt spid="57346">
                                            <p:txEl>
                                              <p:pRg st="4" end="4"/>
                                            </p:txEl>
                                          </p:spTgt>
                                        </p:tgtEl>
                                      </p:cBhvr>
                                    </p:animEffect>
                                  </p:childTnLst>
                                </p:cTn>
                              </p:par>
                              <p:par>
                                <p:cTn id="29" presetID="2" presetClass="entr" presetSubtype="8"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0-#ppt_w/2"/>
                                          </p:val>
                                        </p:tav>
                                        <p:tav tm="100000">
                                          <p:val>
                                            <p:strVal val="#ppt_x"/>
                                          </p:val>
                                        </p:tav>
                                      </p:tavLst>
                                    </p:anim>
                                    <p:anim calcmode="lin" valueType="num">
                                      <p:cBhvr additive="base">
                                        <p:cTn id="32" dur="500" fill="hold"/>
                                        <p:tgtEl>
                                          <p:spTgt spid="25"/>
                                        </p:tgtEl>
                                        <p:attrNameLst>
                                          <p:attrName>ppt_y</p:attrName>
                                        </p:attrNameLst>
                                      </p:cBhvr>
                                      <p:tavLst>
                                        <p:tav tm="0">
                                          <p:val>
                                            <p:strVal val="#ppt_y"/>
                                          </p:val>
                                        </p:tav>
                                        <p:tav tm="100000">
                                          <p:val>
                                            <p:strVal val="#ppt_y"/>
                                          </p:val>
                                        </p:tav>
                                      </p:tavLst>
                                    </p:anim>
                                  </p:childTnLst>
                                </p:cTn>
                              </p:par>
                            </p:childTnLst>
                          </p:cTn>
                        </p:par>
                        <p:par>
                          <p:cTn id="33" fill="hold">
                            <p:stCondLst>
                              <p:cond delay="2500"/>
                            </p:stCondLst>
                            <p:childTnLst>
                              <p:par>
                                <p:cTn id="34" presetID="12" presetClass="entr" presetSubtype="8" fill="hold" grpId="0" nodeType="afterEffect">
                                  <p:stCondLst>
                                    <p:cond delay="0"/>
                                  </p:stCondLst>
                                  <p:childTnLst>
                                    <p:set>
                                      <p:cBhvr>
                                        <p:cTn id="35" dur="1" fill="hold">
                                          <p:stCondLst>
                                            <p:cond delay="0"/>
                                          </p:stCondLst>
                                        </p:cTn>
                                        <p:tgtEl>
                                          <p:spTgt spid="30"/>
                                        </p:tgtEl>
                                        <p:attrNameLst>
                                          <p:attrName>style.visibility</p:attrName>
                                        </p:attrNameLst>
                                      </p:cBhvr>
                                      <p:to>
                                        <p:strVal val="visible"/>
                                      </p:to>
                                    </p:set>
                                    <p:anim calcmode="lin" valueType="num">
                                      <p:cBhvr additive="base">
                                        <p:cTn id="36" dur="500"/>
                                        <p:tgtEl>
                                          <p:spTgt spid="30"/>
                                        </p:tgtEl>
                                        <p:attrNameLst>
                                          <p:attrName>ppt_x</p:attrName>
                                        </p:attrNameLst>
                                      </p:cBhvr>
                                      <p:tavLst>
                                        <p:tav tm="0">
                                          <p:val>
                                            <p:strVal val="#ppt_x-#ppt_w*1.125000"/>
                                          </p:val>
                                        </p:tav>
                                        <p:tav tm="100000">
                                          <p:val>
                                            <p:strVal val="#ppt_x"/>
                                          </p:val>
                                        </p:tav>
                                      </p:tavLst>
                                    </p:anim>
                                    <p:animEffect transition="in" filter="wipe(right)">
                                      <p:cBhvr>
                                        <p:cTn id="37" dur="500"/>
                                        <p:tgtEl>
                                          <p:spTgt spid="30"/>
                                        </p:tgtEl>
                                      </p:cBhvr>
                                    </p:animEffect>
                                  </p:childTnLst>
                                </p:cTn>
                              </p:par>
                              <p:par>
                                <p:cTn id="38" presetID="53" presetClass="entr" presetSubtype="16" fill="hold" nodeType="withEffect">
                                  <p:stCondLst>
                                    <p:cond delay="0"/>
                                  </p:stCondLst>
                                  <p:childTnLst>
                                    <p:set>
                                      <p:cBhvr>
                                        <p:cTn id="39" dur="1" fill="hold">
                                          <p:stCondLst>
                                            <p:cond delay="0"/>
                                          </p:stCondLst>
                                        </p:cTn>
                                        <p:tgtEl>
                                          <p:spTgt spid="55"/>
                                        </p:tgtEl>
                                        <p:attrNameLst>
                                          <p:attrName>style.visibility</p:attrName>
                                        </p:attrNameLst>
                                      </p:cBhvr>
                                      <p:to>
                                        <p:strVal val="visible"/>
                                      </p:to>
                                    </p:set>
                                    <p:anim calcmode="lin" valueType="num">
                                      <p:cBhvr>
                                        <p:cTn id="40" dur="500" fill="hold"/>
                                        <p:tgtEl>
                                          <p:spTgt spid="55"/>
                                        </p:tgtEl>
                                        <p:attrNameLst>
                                          <p:attrName>ppt_w</p:attrName>
                                        </p:attrNameLst>
                                      </p:cBhvr>
                                      <p:tavLst>
                                        <p:tav tm="0">
                                          <p:val>
                                            <p:fltVal val="0"/>
                                          </p:val>
                                        </p:tav>
                                        <p:tav tm="100000">
                                          <p:val>
                                            <p:strVal val="#ppt_w"/>
                                          </p:val>
                                        </p:tav>
                                      </p:tavLst>
                                    </p:anim>
                                    <p:anim calcmode="lin" valueType="num">
                                      <p:cBhvr>
                                        <p:cTn id="41" dur="500" fill="hold"/>
                                        <p:tgtEl>
                                          <p:spTgt spid="55"/>
                                        </p:tgtEl>
                                        <p:attrNameLst>
                                          <p:attrName>ppt_h</p:attrName>
                                        </p:attrNameLst>
                                      </p:cBhvr>
                                      <p:tavLst>
                                        <p:tav tm="0">
                                          <p:val>
                                            <p:fltVal val="0"/>
                                          </p:val>
                                        </p:tav>
                                        <p:tav tm="100000">
                                          <p:val>
                                            <p:strVal val="#ppt_h"/>
                                          </p:val>
                                        </p:tav>
                                      </p:tavLst>
                                    </p:anim>
                                    <p:animEffect transition="in" filter="fade">
                                      <p:cBhvr>
                                        <p:cTn id="42" dur="500"/>
                                        <p:tgtEl>
                                          <p:spTgt spid="55"/>
                                        </p:tgtEl>
                                      </p:cBhvr>
                                    </p:animEffect>
                                  </p:childTnLst>
                                </p:cTn>
                              </p:par>
                              <p:par>
                                <p:cTn id="43" presetID="12" presetClass="entr" presetSubtype="2"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p:tgtEl>
                                          <p:spTgt spid="12"/>
                                        </p:tgtEl>
                                        <p:attrNameLst>
                                          <p:attrName>ppt_x</p:attrName>
                                        </p:attrNameLst>
                                      </p:cBhvr>
                                      <p:tavLst>
                                        <p:tav tm="0">
                                          <p:val>
                                            <p:strVal val="#ppt_x+#ppt_w*1.125000"/>
                                          </p:val>
                                        </p:tav>
                                        <p:tav tm="100000">
                                          <p:val>
                                            <p:strVal val="#ppt_x"/>
                                          </p:val>
                                        </p:tav>
                                      </p:tavLst>
                                    </p:anim>
                                    <p:animEffect transition="in" filter="wipe(left)">
                                      <p:cBhvr>
                                        <p:cTn id="4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build="p"/>
      <p:bldP spid="57346" grpId="1" build="p"/>
      <p:bldP spid="30" grpId="0"/>
      <p:bldP spid="30" grpId="1"/>
      <p:bldP spid="1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文本占位符 50178"/>
          <p:cNvSpPr>
            <a:spLocks noGrp="1"/>
          </p:cNvSpPr>
          <p:nvPr>
            <p:ph idx="1"/>
          </p:nvPr>
        </p:nvSpPr>
        <p:spPr>
          <a:xfrm>
            <a:off x="1616364" y="1674903"/>
            <a:ext cx="8913206" cy="3950042"/>
          </a:xfrm>
        </p:spPr>
        <p:txBody>
          <a:bodyPr vert="horz" wrap="square" lIns="91440" tIns="45720" rIns="91440" bIns="45720" anchor="t" anchorCtr="0">
            <a:noAutofit/>
          </a:bodyPr>
          <a:lstStyle/>
          <a:p>
            <a:pPr marL="0" indent="0">
              <a:spcAft>
                <a:spcPts val="0"/>
              </a:spcAft>
              <a:buNone/>
            </a:pP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en-US" altLang="zh-CN" sz="2400" b="1" dirty="0">
                <a:solidFill>
                  <a:schemeClr val="tx1"/>
                </a:solidFill>
                <a:latin typeface="宋体" panose="02010600030101010101" pitchFamily="2" charset="-122"/>
                <a:ea typeface="宋体" panose="02010600030101010101" pitchFamily="2" charset="-122"/>
                <a:cs typeface="宋体" panose="02010600030101010101" pitchFamily="2" charset="-122"/>
              </a:rPr>
              <a:t>5</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）需求说明应该具有一致的风格，例如：</a:t>
            </a:r>
            <a:r>
              <a:rPr lang="en-US" altLang="zh-CN" sz="24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系统将</a:t>
            </a:r>
            <a:r>
              <a:rPr lang="en-US" altLang="zh-CN" sz="24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，或者</a:t>
            </a:r>
            <a:r>
              <a:rPr lang="en-US" altLang="zh-CN" sz="24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用户将</a:t>
            </a:r>
            <a:r>
              <a:rPr lang="en-US" altLang="zh-CN" sz="24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。如：</a:t>
            </a:r>
            <a:r>
              <a:rPr lang="en-US" altLang="zh-CN" sz="2400" b="1"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rPr>
              <a:t>如果在化学仓库中找到请求的化学制品，那么系统将显示一张当前仓库中有存货的化学品容器清单</a:t>
            </a:r>
            <a:r>
              <a:rPr lang="en-US" altLang="zh-CN" sz="2400" b="1"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。要避免使用</a:t>
            </a:r>
            <a:r>
              <a:rPr lang="en-US" altLang="zh-CN" sz="24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应该</a:t>
            </a:r>
            <a:r>
              <a:rPr lang="en-US" altLang="zh-CN" sz="24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en-US" altLang="zh-CN" sz="24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可以</a:t>
            </a:r>
            <a:r>
              <a:rPr lang="en-US" altLang="zh-CN" sz="24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en-US" altLang="zh-CN" sz="24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可能</a:t>
            </a:r>
            <a:r>
              <a:rPr lang="en-US" altLang="zh-CN" sz="24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之类的词；</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rPr>
              <a:t>当使用</a:t>
            </a:r>
            <a:r>
              <a:rPr lang="en-US" altLang="zh-CN" sz="2400" b="1"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rPr>
              <a:t>用户将</a:t>
            </a:r>
            <a:r>
              <a:rPr lang="en-US" altLang="zh-CN" sz="2400" b="1"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rPr>
              <a:t>时，要确定特定的参与者，如</a:t>
            </a:r>
            <a:r>
              <a:rPr lang="en-US" altLang="zh-CN" sz="2400" b="1"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rPr>
              <a:t>购买者将</a:t>
            </a:r>
            <a:r>
              <a:rPr lang="en-US" altLang="zh-CN" sz="2400" b="1"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spcAft>
                <a:spcPts val="0"/>
              </a:spcAft>
              <a:buNone/>
            </a:pP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en-US" altLang="zh-CN" sz="2400" b="1" dirty="0">
                <a:solidFill>
                  <a:schemeClr val="tx1"/>
                </a:solidFill>
                <a:latin typeface="宋体" panose="02010600030101010101" pitchFamily="2" charset="-122"/>
                <a:ea typeface="宋体" panose="02010600030101010101" pitchFamily="2" charset="-122"/>
                <a:cs typeface="宋体" panose="02010600030101010101" pitchFamily="2" charset="-122"/>
              </a:rPr>
              <a:t>6</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）使用列表、数字、图和表来表示信息，使其便于阅读。</a:t>
            </a:r>
            <a:endPar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grpSp>
        <p:nvGrpSpPr>
          <p:cNvPr id="24" name="组合 7"/>
          <p:cNvGrpSpPr/>
          <p:nvPr/>
        </p:nvGrpSpPr>
        <p:grpSpPr>
          <a:xfrm>
            <a:off x="108557" y="337632"/>
            <a:ext cx="3079750" cy="422275"/>
            <a:chOff x="198764" y="258545"/>
            <a:chExt cx="4105382" cy="563491"/>
          </a:xfrm>
        </p:grpSpPr>
        <p:grpSp>
          <p:nvGrpSpPr>
            <p:cNvPr id="29" name="组合 5"/>
            <p:cNvGrpSpPr/>
            <p:nvPr/>
          </p:nvGrpSpPr>
          <p:grpSpPr>
            <a:xfrm>
              <a:off x="198764" y="258545"/>
              <a:ext cx="700083" cy="563491"/>
              <a:chOff x="5075564" y="2933562"/>
              <a:chExt cx="2860947" cy="2302753"/>
            </a:xfrm>
          </p:grpSpPr>
          <p:sp>
            <p:nvSpPr>
              <p:cNvPr id="31" name="等腰三角形 30"/>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2" name="等腰三角形 31"/>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0"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3" name="文本框 32"/>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4.3 </a:t>
            </a:r>
            <a:r>
              <a:rPr lang="zh-CN" altLang="en-US" sz="2400" b="1" dirty="0">
                <a:latin typeface="微软雅黑" panose="020B0503020204020204" pitchFamily="34" charset="-122"/>
                <a:ea typeface="微软雅黑" panose="020B0503020204020204" pitchFamily="34" charset="-122"/>
              </a:rPr>
              <a:t>编写需求文档的原则</a:t>
            </a:r>
            <a:endParaRPr lang="zh-CN" altLang="en-US" sz="2400" dirty="0"/>
          </a:p>
        </p:txBody>
      </p:sp>
      <p:sp>
        <p:nvSpPr>
          <p:cNvPr id="2" name="日期占位符 1"/>
          <p:cNvSpPr>
            <a:spLocks noGrp="1"/>
          </p:cNvSpPr>
          <p:nvPr>
            <p:ph type="dt" sz="half" idx="10"/>
          </p:nvPr>
        </p:nvSpPr>
        <p:spPr/>
        <p:txBody>
          <a:bodyPr/>
          <a:lstStyle/>
          <a:p>
            <a:fld id="{760FBDFE-C587-4B4C-A407-44438C67B59E}" type="datetime1">
              <a:rPr lang="zh-CN" altLang="en-US" smtClean="0"/>
            </a:fld>
            <a:endParaRPr lang="zh-CN" altLang="en-US"/>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anim calcmode="lin" valueType="num">
                                      <p:cBhvr additive="base">
                                        <p:cTn id="7" dur="500"/>
                                        <p:tgtEl>
                                          <p:spTgt spid="58370">
                                            <p:txEl>
                                              <p:pRg st="0" end="0"/>
                                            </p:txEl>
                                          </p:spTgt>
                                        </p:tgtEl>
                                        <p:attrNameLst>
                                          <p:attrName>ppt_x</p:attrName>
                                        </p:attrNameLst>
                                      </p:cBhvr>
                                      <p:tavLst>
                                        <p:tav tm="0">
                                          <p:val>
                                            <p:strVal val="#ppt_x+#ppt_w*1.125000"/>
                                          </p:val>
                                        </p:tav>
                                        <p:tav tm="100000">
                                          <p:val>
                                            <p:strVal val="#ppt_x"/>
                                          </p:val>
                                        </p:tav>
                                      </p:tavLst>
                                    </p:anim>
                                    <p:animEffect transition="in" filter="wipe(left)">
                                      <p:cBhvr>
                                        <p:cTn id="8" dur="500"/>
                                        <p:tgtEl>
                                          <p:spTgt spid="58370">
                                            <p:txEl>
                                              <p:pRg st="0" end="0"/>
                                            </p:txEl>
                                          </p:spTgt>
                                        </p:tgtEl>
                                      </p:cBhvr>
                                    </p:animEffect>
                                  </p:childTnLst>
                                </p:cTn>
                              </p:par>
                            </p:childTnLst>
                          </p:cTn>
                        </p:par>
                        <p:par>
                          <p:cTn id="9" fill="hold">
                            <p:stCondLst>
                              <p:cond delay="500"/>
                            </p:stCondLst>
                            <p:childTnLst>
                              <p:par>
                                <p:cTn id="10" presetID="12" presetClass="entr" presetSubtype="2" fill="hold" grpId="0" nodeType="afterEffect">
                                  <p:stCondLst>
                                    <p:cond delay="0"/>
                                  </p:stCondLst>
                                  <p:childTnLst>
                                    <p:set>
                                      <p:cBhvr>
                                        <p:cTn id="11" dur="1" fill="hold">
                                          <p:stCondLst>
                                            <p:cond delay="0"/>
                                          </p:stCondLst>
                                        </p:cTn>
                                        <p:tgtEl>
                                          <p:spTgt spid="58370">
                                            <p:txEl>
                                              <p:pRg st="1" end="1"/>
                                            </p:txEl>
                                          </p:spTgt>
                                        </p:tgtEl>
                                        <p:attrNameLst>
                                          <p:attrName>style.visibility</p:attrName>
                                        </p:attrNameLst>
                                      </p:cBhvr>
                                      <p:to>
                                        <p:strVal val="visible"/>
                                      </p:to>
                                    </p:set>
                                    <p:anim calcmode="lin" valueType="num">
                                      <p:cBhvr additive="base">
                                        <p:cTn id="12" dur="500"/>
                                        <p:tgtEl>
                                          <p:spTgt spid="58370">
                                            <p:txEl>
                                              <p:pRg st="1" end="1"/>
                                            </p:txEl>
                                          </p:spTgt>
                                        </p:tgtEl>
                                        <p:attrNameLst>
                                          <p:attrName>ppt_x</p:attrName>
                                        </p:attrNameLst>
                                      </p:cBhvr>
                                      <p:tavLst>
                                        <p:tav tm="0">
                                          <p:val>
                                            <p:strVal val="#ppt_x+#ppt_w*1.125000"/>
                                          </p:val>
                                        </p:tav>
                                        <p:tav tm="100000">
                                          <p:val>
                                            <p:strVal val="#ppt_x"/>
                                          </p:val>
                                        </p:tav>
                                      </p:tavLst>
                                    </p:anim>
                                    <p:animEffect transition="in" filter="wipe(left)">
                                      <p:cBhvr>
                                        <p:cTn id="13" dur="500"/>
                                        <p:tgtEl>
                                          <p:spTgt spid="58370">
                                            <p:txEl>
                                              <p:pRg st="1" end="1"/>
                                            </p:txEl>
                                          </p:spTgt>
                                        </p:tgtEl>
                                      </p:cBhvr>
                                    </p:animEffect>
                                  </p:childTnLst>
                                </p:cTn>
                              </p:par>
                              <p:par>
                                <p:cTn id="14" presetID="2" presetClass="entr" presetSubtype="8"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0-#ppt_w/2"/>
                                          </p:val>
                                        </p:tav>
                                        <p:tav tm="100000">
                                          <p:val>
                                            <p:strVal val="#ppt_x"/>
                                          </p:val>
                                        </p:tav>
                                      </p:tavLst>
                                    </p:anim>
                                    <p:anim calcmode="lin" valueType="num">
                                      <p:cBhvr additive="base">
                                        <p:cTn id="17" dur="500" fill="hold"/>
                                        <p:tgtEl>
                                          <p:spTgt spid="24"/>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12" presetClass="entr" presetSubtype="8"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ppt_x</p:attrName>
                                        </p:attrNameLst>
                                      </p:cBhvr>
                                      <p:tavLst>
                                        <p:tav tm="0">
                                          <p:val>
                                            <p:strVal val="#ppt_x-#ppt_w*1.125000"/>
                                          </p:val>
                                        </p:tav>
                                        <p:tav tm="100000">
                                          <p:val>
                                            <p:strVal val="#ppt_x"/>
                                          </p:val>
                                        </p:tav>
                                      </p:tavLst>
                                    </p:anim>
                                    <p:animEffect transition="in" filter="wipe(right)">
                                      <p:cBhvr>
                                        <p:cTn id="22" dur="500"/>
                                        <p:tgtEl>
                                          <p:spTgt spid="33"/>
                                        </p:tgtEl>
                                      </p:cBhvr>
                                    </p:animEffect>
                                  </p:childTnLst>
                                </p:cTn>
                              </p:par>
                              <p:par>
                                <p:cTn id="23" presetID="53" presetClass="entr" presetSubtype="16" fill="hold" nodeType="withEffect">
                                  <p:stCondLst>
                                    <p:cond delay="0"/>
                                  </p:stCondLst>
                                  <p:childTnLst>
                                    <p:set>
                                      <p:cBhvr>
                                        <p:cTn id="24" dur="1" fill="hold">
                                          <p:stCondLst>
                                            <p:cond delay="0"/>
                                          </p:stCondLst>
                                        </p:cTn>
                                        <p:tgtEl>
                                          <p:spTgt spid="55"/>
                                        </p:tgtEl>
                                        <p:attrNameLst>
                                          <p:attrName>style.visibility</p:attrName>
                                        </p:attrNameLst>
                                      </p:cBhvr>
                                      <p:to>
                                        <p:strVal val="visible"/>
                                      </p:to>
                                    </p:set>
                                    <p:anim calcmode="lin" valueType="num">
                                      <p:cBhvr>
                                        <p:cTn id="25" dur="500" fill="hold"/>
                                        <p:tgtEl>
                                          <p:spTgt spid="55"/>
                                        </p:tgtEl>
                                        <p:attrNameLst>
                                          <p:attrName>ppt_w</p:attrName>
                                        </p:attrNameLst>
                                      </p:cBhvr>
                                      <p:tavLst>
                                        <p:tav tm="0">
                                          <p:val>
                                            <p:fltVal val="0"/>
                                          </p:val>
                                        </p:tav>
                                        <p:tav tm="100000">
                                          <p:val>
                                            <p:strVal val="#ppt_w"/>
                                          </p:val>
                                        </p:tav>
                                      </p:tavLst>
                                    </p:anim>
                                    <p:anim calcmode="lin" valueType="num">
                                      <p:cBhvr>
                                        <p:cTn id="26" dur="500" fill="hold"/>
                                        <p:tgtEl>
                                          <p:spTgt spid="55"/>
                                        </p:tgtEl>
                                        <p:attrNameLst>
                                          <p:attrName>ppt_h</p:attrName>
                                        </p:attrNameLst>
                                      </p:cBhvr>
                                      <p:tavLst>
                                        <p:tav tm="0">
                                          <p:val>
                                            <p:fltVal val="0"/>
                                          </p:val>
                                        </p:tav>
                                        <p:tav tm="100000">
                                          <p:val>
                                            <p:strVal val="#ppt_h"/>
                                          </p:val>
                                        </p:tav>
                                      </p:tavLst>
                                    </p:anim>
                                    <p:animEffect transition="in" filter="fade">
                                      <p:cBhvr>
                                        <p:cTn id="2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build="p"/>
      <p:bldP spid="58370" grpId="1" build="p"/>
      <p:bldP spid="33" grpId="0"/>
      <p:bldP spid="33" grpId="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7"/>
          <p:cNvGrpSpPr/>
          <p:nvPr/>
        </p:nvGrpSpPr>
        <p:grpSpPr>
          <a:xfrm>
            <a:off x="108557" y="337632"/>
            <a:ext cx="3079750" cy="422275"/>
            <a:chOff x="198764" y="258545"/>
            <a:chExt cx="4105382" cy="563491"/>
          </a:xfrm>
        </p:grpSpPr>
        <p:grpSp>
          <p:nvGrpSpPr>
            <p:cNvPr id="26" name="组合 5"/>
            <p:cNvGrpSpPr/>
            <p:nvPr/>
          </p:nvGrpSpPr>
          <p:grpSpPr>
            <a:xfrm>
              <a:off x="198764" y="258545"/>
              <a:ext cx="700083" cy="563491"/>
              <a:chOff x="5075564" y="2933562"/>
              <a:chExt cx="2860947" cy="2302753"/>
            </a:xfrm>
          </p:grpSpPr>
          <p:sp>
            <p:nvSpPr>
              <p:cNvPr id="28" name="等腰三角形 27"/>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9" name="等腰三角形 28"/>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7"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0" name="文本框 29"/>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4.3 </a:t>
            </a:r>
            <a:r>
              <a:rPr lang="zh-CN" altLang="en-US" sz="2400" b="1" dirty="0">
                <a:latin typeface="微软雅黑" panose="020B0503020204020204" pitchFamily="34" charset="-122"/>
                <a:ea typeface="微软雅黑" panose="020B0503020204020204" pitchFamily="34" charset="-122"/>
              </a:rPr>
              <a:t>编写需求文档的原则</a:t>
            </a:r>
            <a:endParaRPr lang="zh-CN" altLang="en-US" sz="2400" dirty="0"/>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8" name="内容占位符 3"/>
          <p:cNvSpPr/>
          <p:nvPr/>
        </p:nvSpPr>
        <p:spPr>
          <a:xfrm>
            <a:off x="1243243" y="1555181"/>
            <a:ext cx="9705513" cy="4067002"/>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fontAlgn="base">
              <a:lnSpc>
                <a:spcPct val="150000"/>
              </a:lnSpc>
              <a:spcAft>
                <a:spcPct val="0"/>
              </a:spcAft>
              <a:buClr>
                <a:schemeClr val="tx1"/>
              </a:buClr>
              <a:buSzTx/>
              <a:buNone/>
              <a:defRPr/>
            </a:pPr>
            <a:r>
              <a:rPr lang="zh-CN" altLang="en-US" sz="2400" b="1" spc="0" dirty="0">
                <a:ln>
                  <a:noFill/>
                </a:ln>
                <a:solidFill>
                  <a:schemeClr val="tx1"/>
                </a:solidFill>
                <a:effectLst/>
                <a:uLnTx/>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spc="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7</a:t>
            </a:r>
            <a:r>
              <a:rPr lang="zh-CN" altLang="en-US" sz="2400" b="1" spc="0" dirty="0">
                <a:ln>
                  <a:noFill/>
                </a:ln>
                <a:solidFill>
                  <a:schemeClr val="tx1"/>
                </a:solidFill>
                <a:effectLst/>
                <a:uLnTx/>
                <a:latin typeface="宋体" panose="02010600030101010101" pitchFamily="2" charset="-122"/>
                <a:ea typeface="宋体" panose="02010600030101010101" pitchFamily="2" charset="-122"/>
                <a:cs typeface="宋体" panose="02010600030101010101" pitchFamily="2" charset="-122"/>
                <a:sym typeface="+mn-ea"/>
              </a:rPr>
              <a:t>）为了减少不确定性，必须避免模糊的、主观的术语，例如，用户友好、容易、简单、迅速、有效、支持、许多、最新技术、优越的、可接受的和健壮的。当用户说“用户友好”或者“快”或者“健壮”时，应该明确它们的真正含义并且在需求中阐明用户的意图。</a:t>
            </a:r>
            <a:endParaRPr kumimoji="0" lang="zh-CN" altLang="en-US" sz="24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fontAlgn="base">
              <a:lnSpc>
                <a:spcPct val="150000"/>
              </a:lnSpc>
              <a:spcAft>
                <a:spcPct val="0"/>
              </a:spcAft>
              <a:buClr>
                <a:schemeClr val="tx1"/>
              </a:buClr>
              <a:buSzTx/>
              <a:buNone/>
              <a:defRPr/>
            </a:pPr>
            <a:r>
              <a:rPr lang="zh-CN" altLang="en-US" sz="2400" b="1" spc="0" dirty="0">
                <a:ln>
                  <a:noFill/>
                </a:ln>
                <a:solidFill>
                  <a:schemeClr val="tx1"/>
                </a:solidFill>
                <a:effectLst/>
                <a:uLnTx/>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spc="0" dirty="0">
                <a:ln>
                  <a:noFill/>
                </a:ln>
                <a:solidFill>
                  <a:schemeClr val="tx1"/>
                </a:solidFill>
                <a:effectLst/>
                <a:uLnTx/>
                <a:latin typeface="宋体" panose="02010600030101010101" pitchFamily="2" charset="-122"/>
                <a:ea typeface="宋体" panose="02010600030101010101" pitchFamily="2" charset="-122"/>
                <a:cs typeface="宋体" panose="02010600030101010101" pitchFamily="2" charset="-122"/>
                <a:sym typeface="+mn-ea"/>
              </a:rPr>
              <a:t>8</a:t>
            </a:r>
            <a:r>
              <a:rPr lang="zh-CN" altLang="en-US" sz="2400" b="1" spc="0" dirty="0">
                <a:ln>
                  <a:noFill/>
                </a:ln>
                <a:solidFill>
                  <a:schemeClr val="tx1"/>
                </a:solidFill>
                <a:effectLst/>
                <a:uLnTx/>
                <a:latin typeface="宋体" panose="02010600030101010101" pitchFamily="2" charset="-122"/>
                <a:ea typeface="宋体" panose="02010600030101010101" pitchFamily="2" charset="-122"/>
                <a:cs typeface="宋体" panose="02010600030101010101" pitchFamily="2" charset="-122"/>
                <a:sym typeface="+mn-ea"/>
              </a:rPr>
              <a:t>）避免使用比较性的词汇，例如：提高、最大化、最小化和最佳化。</a:t>
            </a:r>
            <a:endParaRPr kumimoji="0" lang="zh-CN" altLang="en-US" sz="24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fontAlgn="base">
              <a:lnSpc>
                <a:spcPct val="150000"/>
              </a:lnSpc>
              <a:spcAft>
                <a:spcPct val="0"/>
              </a:spcAft>
              <a:buClr>
                <a:schemeClr val="tx1"/>
              </a:buClr>
              <a:buSzTx/>
              <a:buNone/>
              <a:defRPr/>
            </a:pPr>
            <a:r>
              <a:rPr lang="zh-CN" altLang="en-US" sz="2400" b="1" spc="0" dirty="0">
                <a:ln>
                  <a:noFill/>
                </a:ln>
                <a:solidFill>
                  <a:schemeClr val="tx1"/>
                </a:solidFill>
                <a:effectLst/>
                <a:uLnTx/>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spc="0" dirty="0">
                <a:ln>
                  <a:noFill/>
                </a:ln>
                <a:solidFill>
                  <a:schemeClr val="tx1"/>
                </a:solidFill>
                <a:effectLst/>
                <a:uLnTx/>
                <a:latin typeface="宋体" panose="02010600030101010101" pitchFamily="2" charset="-122"/>
                <a:ea typeface="宋体" panose="02010600030101010101" pitchFamily="2" charset="-122"/>
                <a:cs typeface="宋体" panose="02010600030101010101" pitchFamily="2" charset="-122"/>
                <a:sym typeface="+mn-ea"/>
              </a:rPr>
              <a:t>9</a:t>
            </a:r>
            <a:r>
              <a:rPr lang="zh-CN" altLang="en-US" sz="2400" b="1" spc="0" dirty="0">
                <a:ln>
                  <a:noFill/>
                </a:ln>
                <a:solidFill>
                  <a:schemeClr val="tx1"/>
                </a:solidFill>
                <a:effectLst/>
                <a:uLnTx/>
                <a:latin typeface="宋体" panose="02010600030101010101" pitchFamily="2" charset="-122"/>
                <a:ea typeface="宋体" panose="02010600030101010101" pitchFamily="2" charset="-122"/>
                <a:cs typeface="宋体" panose="02010600030101010101" pitchFamily="2" charset="-122"/>
                <a:sym typeface="+mn-ea"/>
              </a:rPr>
              <a:t>）定量地说明所需要提高的程度或者说清一些参数可接受的最大值和最小值。</a:t>
            </a:r>
            <a:endParaRPr lang="zh-CN" altLang="en-US" sz="2400" b="1"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additive="base">
                                        <p:cTn id="12" dur="500"/>
                                        <p:tgtEl>
                                          <p:spTgt spid="30"/>
                                        </p:tgtEl>
                                        <p:attrNameLst>
                                          <p:attrName>ppt_x</p:attrName>
                                        </p:attrNameLst>
                                      </p:cBhvr>
                                      <p:tavLst>
                                        <p:tav tm="0">
                                          <p:val>
                                            <p:strVal val="#ppt_x-#ppt_w*1.125000"/>
                                          </p:val>
                                        </p:tav>
                                        <p:tav tm="100000">
                                          <p:val>
                                            <p:strVal val="#ppt_x"/>
                                          </p:val>
                                        </p:tav>
                                      </p:tavLst>
                                    </p:anim>
                                    <p:animEffect transition="in" filter="wipe(right)">
                                      <p:cBhvr>
                                        <p:cTn id="13" dur="500"/>
                                        <p:tgtEl>
                                          <p:spTgt spid="30"/>
                                        </p:tgtEl>
                                      </p:cBhvr>
                                    </p:animEffect>
                                  </p:childTnLst>
                                </p:cTn>
                              </p:par>
                              <p:par>
                                <p:cTn id="14" presetID="53" presetClass="entr" presetSubtype="16" fill="hold" nodeType="withEffect">
                                  <p:stCondLst>
                                    <p:cond delay="0"/>
                                  </p:stCondLst>
                                  <p:childTnLst>
                                    <p:set>
                                      <p:cBhvr>
                                        <p:cTn id="15" dur="1" fill="hold">
                                          <p:stCondLst>
                                            <p:cond delay="0"/>
                                          </p:stCondLst>
                                        </p:cTn>
                                        <p:tgtEl>
                                          <p:spTgt spid="55"/>
                                        </p:tgtEl>
                                        <p:attrNameLst>
                                          <p:attrName>style.visibility</p:attrName>
                                        </p:attrNameLst>
                                      </p:cBhvr>
                                      <p:to>
                                        <p:strVal val="visible"/>
                                      </p:to>
                                    </p:set>
                                    <p:anim calcmode="lin" valueType="num">
                                      <p:cBhvr>
                                        <p:cTn id="16" dur="500" fill="hold"/>
                                        <p:tgtEl>
                                          <p:spTgt spid="55"/>
                                        </p:tgtEl>
                                        <p:attrNameLst>
                                          <p:attrName>ppt_w</p:attrName>
                                        </p:attrNameLst>
                                      </p:cBhvr>
                                      <p:tavLst>
                                        <p:tav tm="0">
                                          <p:val>
                                            <p:fltVal val="0"/>
                                          </p:val>
                                        </p:tav>
                                        <p:tav tm="100000">
                                          <p:val>
                                            <p:strVal val="#ppt_w"/>
                                          </p:val>
                                        </p:tav>
                                      </p:tavLst>
                                    </p:anim>
                                    <p:anim calcmode="lin" valueType="num">
                                      <p:cBhvr>
                                        <p:cTn id="17" dur="500" fill="hold"/>
                                        <p:tgtEl>
                                          <p:spTgt spid="55"/>
                                        </p:tgtEl>
                                        <p:attrNameLst>
                                          <p:attrName>ppt_h</p:attrName>
                                        </p:attrNameLst>
                                      </p:cBhvr>
                                      <p:tavLst>
                                        <p:tav tm="0">
                                          <p:val>
                                            <p:fltVal val="0"/>
                                          </p:val>
                                        </p:tav>
                                        <p:tav tm="100000">
                                          <p:val>
                                            <p:strVal val="#ppt_h"/>
                                          </p:val>
                                        </p:tav>
                                      </p:tavLst>
                                    </p:anim>
                                    <p:animEffect transition="in" filter="fade">
                                      <p:cBhvr>
                                        <p:cTn id="1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50178"/>
          <p:cNvSpPr txBox="1"/>
          <p:nvPr/>
        </p:nvSpPr>
        <p:spPr>
          <a:xfrm>
            <a:off x="999981" y="1009873"/>
            <a:ext cx="9145309" cy="549380"/>
          </a:xfrm>
          <a:prstGeom prst="rect">
            <a:avLst/>
          </a:prstGeom>
        </p:spPr>
        <p:txBody>
          <a:bodyPr vert="horz" wrap="square" lIns="91440" tIns="45720" rIns="91440" bIns="45720" numCol="1" rtlCol="0" anchor="t" anchorCtr="0" compatLnSpc="1">
            <a:noAutofit/>
          </a:bodyPr>
          <a:lstStyle>
            <a:lvl1pPr marL="228600" indent="-228600" algn="l" defTabSz="914400" rtl="0" eaLnBrk="1" fontAlgn="auto" latinLnBrk="0" hangingPunct="1">
              <a:lnSpc>
                <a:spcPct val="150000"/>
              </a:lnSpc>
              <a:spcBef>
                <a:spcPts val="0"/>
              </a:spcBef>
              <a:spcAft>
                <a:spcPts val="1000"/>
              </a:spcAft>
              <a:buFont typeface="Arial" panose="020B0604020202020204" pitchFamily="34" charset="0"/>
              <a:buChar char="●"/>
              <a:defRPr sz="3200" b="0" u="none" strike="noStrike" kern="1200" cap="none" spc="150" normalizeH="0" baseline="0">
                <a:solidFill>
                  <a:schemeClr val="bg1">
                    <a:lumMod val="50000"/>
                  </a:schemeClr>
                </a:solidFill>
                <a:uFillTx/>
                <a:latin typeface="微软雅黑" panose="020B0503020204020204" pitchFamily="34" charset="-122"/>
                <a:ea typeface="微软雅黑" panose="020B0503020204020204" pitchFamily="34" charset="-122"/>
                <a:cs typeface="+mn-cs"/>
              </a:defRPr>
            </a:lvl1pPr>
            <a:lvl2pPr marL="685800" indent="-228600" algn="l" defTabSz="914400" rtl="0" eaLnBrk="1" fontAlgn="auto" latinLnBrk="0" hangingPunct="1">
              <a:lnSpc>
                <a:spcPct val="150000"/>
              </a:lnSpc>
              <a:spcBef>
                <a:spcPts val="0"/>
              </a:spcBef>
              <a:spcAft>
                <a:spcPts val="600"/>
              </a:spcAft>
              <a:buFont typeface="Arial" panose="020B0604020202020204" pitchFamily="34" charset="0"/>
              <a:buChar char="●"/>
              <a:tabLst>
                <a:tab pos="1609725" algn="l"/>
                <a:tab pos="1609725" algn="l"/>
                <a:tab pos="1609725" algn="l"/>
                <a:tab pos="1609725" algn="l"/>
              </a:tabLst>
              <a:defRPr sz="2000" u="none" strike="noStrike" kern="1200" cap="none" spc="150" normalizeH="0" baseline="0">
                <a:solidFill>
                  <a:schemeClr val="tx1"/>
                </a:solidFill>
                <a:uFillTx/>
                <a:latin typeface="微软雅黑" panose="020B0503020204020204" pitchFamily="34" charset="-122"/>
                <a:ea typeface="微软雅黑" panose="020B0503020204020204" pitchFamily="34" charset="-122"/>
                <a:cs typeface="+mn-cs"/>
              </a:defRPr>
            </a:lvl2pPr>
            <a:lvl3pPr marL="1143000" indent="-228600" algn="l" defTabSz="914400" rtl="0" eaLnBrk="1" fontAlgn="auto" latinLnBrk="0" hangingPunct="1">
              <a:lnSpc>
                <a:spcPct val="150000"/>
              </a:lnSpc>
              <a:spcBef>
                <a:spcPts val="0"/>
              </a:spcBef>
              <a:spcAft>
                <a:spcPts val="600"/>
              </a:spcAft>
              <a:buFont typeface="Arial" panose="020B0604020202020204" pitchFamily="34" charset="0"/>
              <a:buChar char="●"/>
              <a:defRPr sz="2000" u="none" strike="noStrike" kern="1200" cap="none" spc="150" normalizeH="0" baseline="0">
                <a:solidFill>
                  <a:schemeClr val="tx1"/>
                </a:solidFill>
                <a:uFillTx/>
                <a:latin typeface="微软雅黑" panose="020B0503020204020204" pitchFamily="34" charset="-122"/>
                <a:ea typeface="微软雅黑" panose="020B0503020204020204" pitchFamily="34" charset="-122"/>
                <a:cs typeface="+mn-cs"/>
              </a:defRPr>
            </a:lvl3pPr>
            <a:lvl4pPr marL="1600200" indent="-228600" algn="l" defTabSz="914400" rtl="0" eaLnBrk="1" fontAlgn="auto" latinLnBrk="0" hangingPunct="1">
              <a:lnSpc>
                <a:spcPct val="150000"/>
              </a:lnSpc>
              <a:spcBef>
                <a:spcPts val="0"/>
              </a:spcBef>
              <a:spcAft>
                <a:spcPts val="300"/>
              </a:spcAft>
              <a:buFont typeface="Wingdings" panose="05000000000000000000" charset="0"/>
              <a:buChar char=""/>
              <a:defRPr sz="2000" u="none" strike="noStrike" kern="1200" cap="none" spc="150" normalizeH="0" baseline="0">
                <a:solidFill>
                  <a:schemeClr val="tx1"/>
                </a:solidFill>
                <a:uFillTx/>
                <a:latin typeface="微软雅黑" panose="020B0503020204020204" pitchFamily="34" charset="-122"/>
                <a:ea typeface="微软雅黑" panose="020B0503020204020204" pitchFamily="34" charset="-122"/>
                <a:cs typeface="+mn-cs"/>
              </a:defRPr>
            </a:lvl4pPr>
            <a:lvl5pPr marL="2057400" indent="-228600" algn="l" defTabSz="914400" rtl="0" eaLnBrk="1" fontAlgn="auto" latinLnBrk="0" hangingPunct="1">
              <a:lnSpc>
                <a:spcPct val="150000"/>
              </a:lnSpc>
              <a:spcBef>
                <a:spcPts val="0"/>
              </a:spcBef>
              <a:spcAft>
                <a:spcPts val="300"/>
              </a:spcAft>
              <a:buFont typeface="Arial" panose="020B0604020202020204" pitchFamily="34" charset="0"/>
              <a:buChar char="•"/>
              <a:defRPr sz="2000" u="none" strike="noStrike" kern="1200" cap="none" spc="150" normalizeH="0" baseline="0">
                <a:solidFill>
                  <a:schemeClr val="tx1"/>
                </a:solidFill>
                <a:uFillTx/>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Aft>
                <a:spcPct val="0"/>
              </a:spcAft>
              <a:buFontTx/>
              <a:buNone/>
              <a:defRPr/>
            </a:pPr>
            <a:endParaRPr lang="en-US" altLang="zh-CN" sz="2200" b="1" spc="0" noProof="1">
              <a:latin typeface="宋体" panose="02010600030101010101" pitchFamily="2" charset="-122"/>
              <a:ea typeface="宋体" panose="02010600030101010101" pitchFamily="2" charset="-122"/>
              <a:cs typeface="宋体" panose="02010600030101010101" pitchFamily="2" charset="-122"/>
            </a:endParaRPr>
          </a:p>
        </p:txBody>
      </p:sp>
      <p:grpSp>
        <p:nvGrpSpPr>
          <p:cNvPr id="40" name="组合 39"/>
          <p:cNvGrpSpPr/>
          <p:nvPr/>
        </p:nvGrpSpPr>
        <p:grpSpPr>
          <a:xfrm>
            <a:off x="2824006" y="1782060"/>
            <a:ext cx="6912531" cy="1382143"/>
            <a:chOff x="1844766" y="3793161"/>
            <a:chExt cx="7792162" cy="1800966"/>
          </a:xfrm>
        </p:grpSpPr>
        <p:sp>
          <p:nvSpPr>
            <p:cNvPr id="41" name="Shape 2014"/>
            <p:cNvSpPr/>
            <p:nvPr/>
          </p:nvSpPr>
          <p:spPr>
            <a:xfrm>
              <a:off x="2160384" y="4942149"/>
              <a:ext cx="7476544" cy="618123"/>
            </a:xfrm>
            <a:prstGeom prst="roundRect">
              <a:avLst>
                <a:gd name="adj" fmla="val 6918"/>
              </a:avLst>
            </a:prstGeom>
            <a:noFill/>
            <a:ln w="12700">
              <a:solidFill>
                <a:srgbClr val="A6AAA9"/>
              </a:solidFill>
              <a:miter lim="400000"/>
            </a:ln>
          </p:spPr>
          <p:txBody>
            <a:bodyPr lIns="14287" tIns="14287" rIns="14287" bIns="1428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sz="2400" b="1" dirty="0"/>
            </a:p>
          </p:txBody>
        </p:sp>
        <p:sp>
          <p:nvSpPr>
            <p:cNvPr id="42" name="Shape 2015"/>
            <p:cNvSpPr/>
            <p:nvPr/>
          </p:nvSpPr>
          <p:spPr>
            <a:xfrm>
              <a:off x="2160382" y="3825383"/>
              <a:ext cx="7476544" cy="796038"/>
            </a:xfrm>
            <a:prstGeom prst="roundRect">
              <a:avLst>
                <a:gd name="adj" fmla="val 6918"/>
              </a:avLst>
            </a:prstGeom>
            <a:solidFill>
              <a:schemeClr val="accent1">
                <a:lumMod val="40000"/>
                <a:lumOff val="60000"/>
              </a:schemeClr>
            </a:solidFill>
            <a:ln w="12700">
              <a:solidFill>
                <a:srgbClr val="A6AAA9"/>
              </a:solidFill>
              <a:miter lim="400000"/>
            </a:ln>
          </p:spPr>
          <p:txBody>
            <a:bodyPr lIns="14287" tIns="14287" rIns="14287" bIns="1428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sz="2400" b="1" dirty="0"/>
            </a:p>
          </p:txBody>
        </p:sp>
        <p:sp>
          <p:nvSpPr>
            <p:cNvPr id="43" name="Shape 2021"/>
            <p:cNvSpPr/>
            <p:nvPr/>
          </p:nvSpPr>
          <p:spPr>
            <a:xfrm>
              <a:off x="2182963" y="3815929"/>
              <a:ext cx="7134920" cy="802359"/>
            </a:xfrm>
            <a:prstGeom prst="rect">
              <a:avLst/>
            </a:prstGeom>
            <a:ln w="12700">
              <a:miter lim="400000"/>
            </a:ln>
          </p:spPr>
          <p:txBody>
            <a:bodyPr lIns="0" tIns="0" rIns="0" bIns="0" anchor="ctr"/>
            <a:lstStyle>
              <a:lvl1pPr algn="l">
                <a:lnSpc>
                  <a:spcPct val="120000"/>
                </a:lnSpc>
                <a:spcBef>
                  <a:spcPts val="2500"/>
                </a:spcBef>
                <a:defRPr sz="2000">
                  <a:solidFill>
                    <a:srgbClr val="53585F"/>
                  </a:solidFill>
                </a:defRPr>
              </a:lvl1pPr>
            </a:lstStyle>
            <a:p>
              <a:pPr marL="0" lvl="1" algn="ctr">
                <a:lnSpc>
                  <a:spcPct val="150000"/>
                </a:lnSpc>
              </a:pPr>
              <a:r>
                <a:rPr lang="zh-CN" altLang="en-US" sz="2400" b="1" dirty="0">
                  <a:latin typeface="宋体" panose="02010600030101010101" pitchFamily="2" charset="-122"/>
                  <a:ea typeface="宋体" panose="02010600030101010101" pitchFamily="2" charset="-122"/>
                  <a:sym typeface="Wingdings" panose="05000000000000000000" pitchFamily="2" charset="2"/>
                </a:rPr>
                <a:t>可接受的、足够的</a:t>
              </a:r>
              <a:endParaRPr lang="zh-CN" altLang="en-US" sz="2400" b="1" dirty="0">
                <a:latin typeface="宋体" panose="02010600030101010101" pitchFamily="2" charset="-122"/>
                <a:ea typeface="宋体" panose="02010600030101010101" pitchFamily="2" charset="-122"/>
                <a:sym typeface="Wingdings" panose="05000000000000000000" pitchFamily="2" charset="2"/>
              </a:endParaRPr>
            </a:p>
          </p:txBody>
        </p:sp>
        <p:sp>
          <p:nvSpPr>
            <p:cNvPr id="44" name="Shape 2023"/>
            <p:cNvSpPr/>
            <p:nvPr/>
          </p:nvSpPr>
          <p:spPr>
            <a:xfrm>
              <a:off x="2182963" y="4901847"/>
              <a:ext cx="7442057" cy="692280"/>
            </a:xfrm>
            <a:prstGeom prst="rect">
              <a:avLst/>
            </a:prstGeom>
            <a:ln w="12700">
              <a:miter lim="400000"/>
            </a:ln>
          </p:spPr>
          <p:txBody>
            <a:bodyPr lIns="0" tIns="0" rIns="0" bIns="0" anchor="ctr"/>
            <a:lstStyle>
              <a:lvl1pPr algn="l">
                <a:lnSpc>
                  <a:spcPct val="120000"/>
                </a:lnSpc>
                <a:spcBef>
                  <a:spcPts val="2500"/>
                </a:spcBef>
                <a:defRPr sz="2000">
                  <a:solidFill>
                    <a:srgbClr val="53585F"/>
                  </a:solidFill>
                </a:defRPr>
              </a:lvl1pPr>
            </a:lstStyle>
            <a:p>
              <a:pPr algn="ctr" fontAlgn="base">
                <a:spcAft>
                  <a:spcPct val="0"/>
                </a:spcAft>
                <a:defRPr/>
              </a:pPr>
              <a:r>
                <a:rPr lang="zh-CN" altLang="en-US" sz="2400" b="1" spc="0" noProof="1">
                  <a:solidFill>
                    <a:schemeClr val="tx1"/>
                  </a:solidFill>
                  <a:latin typeface="宋体" panose="02010600030101010101" pitchFamily="2" charset="-122"/>
                  <a:ea typeface="宋体" panose="02010600030101010101" pitchFamily="2" charset="-122"/>
                  <a:cs typeface="宋体" panose="02010600030101010101" pitchFamily="2" charset="-122"/>
                </a:rPr>
                <a:t>差不多可行的、至少、最小、不多于、不超过</a:t>
              </a:r>
              <a:endParaRPr lang="zh-CN" altLang="en-US" sz="2400" b="1" spc="0" noProof="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grpSp>
          <p:nvGrpSpPr>
            <p:cNvPr id="45" name="Group 2031"/>
            <p:cNvGrpSpPr/>
            <p:nvPr/>
          </p:nvGrpSpPr>
          <p:grpSpPr>
            <a:xfrm>
              <a:off x="1844767" y="3793161"/>
              <a:ext cx="648476" cy="599063"/>
              <a:chOff x="0" y="0"/>
              <a:chExt cx="1910969" cy="1910969"/>
            </a:xfrm>
          </p:grpSpPr>
          <p:sp>
            <p:nvSpPr>
              <p:cNvPr id="49" name="Shape 2029"/>
              <p:cNvSpPr/>
              <p:nvPr/>
            </p:nvSpPr>
            <p:spPr>
              <a:xfrm>
                <a:off x="0" y="0"/>
                <a:ext cx="1910969" cy="1910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392" tIns="25392" rIns="25392" bIns="25392" numCol="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sz="2400" b="1" dirty="0"/>
              </a:p>
            </p:txBody>
          </p:sp>
          <p:sp>
            <p:nvSpPr>
              <p:cNvPr id="50" name="Shape 2030"/>
              <p:cNvSpPr/>
              <p:nvPr/>
            </p:nvSpPr>
            <p:spPr>
              <a:xfrm>
                <a:off x="553362" y="560070"/>
                <a:ext cx="804244" cy="706915"/>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sz="2400" b="1" dirty="0"/>
              </a:p>
            </p:txBody>
          </p:sp>
        </p:grpSp>
        <p:grpSp>
          <p:nvGrpSpPr>
            <p:cNvPr id="46" name="Group 2034"/>
            <p:cNvGrpSpPr/>
            <p:nvPr/>
          </p:nvGrpSpPr>
          <p:grpSpPr>
            <a:xfrm>
              <a:off x="1844766" y="4974269"/>
              <a:ext cx="549710" cy="547438"/>
              <a:chOff x="-5203" y="-96840"/>
              <a:chExt cx="1610876" cy="1746282"/>
            </a:xfrm>
          </p:grpSpPr>
          <p:sp>
            <p:nvSpPr>
              <p:cNvPr id="47" name="Shape 2032"/>
              <p:cNvSpPr/>
              <p:nvPr/>
            </p:nvSpPr>
            <p:spPr>
              <a:xfrm>
                <a:off x="-5203" y="-96840"/>
                <a:ext cx="1610876" cy="174628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cap="flat">
                <a:noFill/>
                <a:miter lim="400000"/>
              </a:ln>
              <a:effectLst/>
            </p:spPr>
            <p:txBody>
              <a:bodyPr wrap="square" lIns="25392" tIns="25392" rIns="25392" bIns="25392" numCol="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sz="2400" b="1" dirty="0"/>
              </a:p>
            </p:txBody>
          </p:sp>
          <p:sp>
            <p:nvSpPr>
              <p:cNvPr id="48" name="Shape 2033"/>
              <p:cNvSpPr/>
              <p:nvPr/>
            </p:nvSpPr>
            <p:spPr>
              <a:xfrm rot="10800000" flipH="1">
                <a:off x="435653" y="596620"/>
                <a:ext cx="804244" cy="706915"/>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sz="2400" b="1" dirty="0"/>
              </a:p>
            </p:txBody>
          </p:sp>
        </p:grpSp>
      </p:grpSp>
      <p:grpSp>
        <p:nvGrpSpPr>
          <p:cNvPr id="51" name="组合 50"/>
          <p:cNvGrpSpPr/>
          <p:nvPr/>
        </p:nvGrpSpPr>
        <p:grpSpPr>
          <a:xfrm>
            <a:off x="2824008" y="3374876"/>
            <a:ext cx="6948068" cy="1564098"/>
            <a:chOff x="1844767" y="3793161"/>
            <a:chExt cx="7832221" cy="2038058"/>
          </a:xfrm>
        </p:grpSpPr>
        <p:sp>
          <p:nvSpPr>
            <p:cNvPr id="52" name="Shape 2014"/>
            <p:cNvSpPr/>
            <p:nvPr/>
          </p:nvSpPr>
          <p:spPr>
            <a:xfrm>
              <a:off x="2160384" y="4942149"/>
              <a:ext cx="7476544" cy="889070"/>
            </a:xfrm>
            <a:prstGeom prst="roundRect">
              <a:avLst>
                <a:gd name="adj" fmla="val 6918"/>
              </a:avLst>
            </a:prstGeom>
            <a:noFill/>
            <a:ln w="12700">
              <a:solidFill>
                <a:srgbClr val="A6AAA9"/>
              </a:solidFill>
              <a:miter lim="400000"/>
            </a:ln>
          </p:spPr>
          <p:txBody>
            <a:bodyPr lIns="14287" tIns="14287" rIns="14287" bIns="1428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sz="2400" b="1" dirty="0"/>
            </a:p>
          </p:txBody>
        </p:sp>
        <p:sp>
          <p:nvSpPr>
            <p:cNvPr id="53" name="Shape 2015"/>
            <p:cNvSpPr/>
            <p:nvPr/>
          </p:nvSpPr>
          <p:spPr>
            <a:xfrm>
              <a:off x="2160384" y="3825383"/>
              <a:ext cx="7476543" cy="796039"/>
            </a:xfrm>
            <a:prstGeom prst="roundRect">
              <a:avLst>
                <a:gd name="adj" fmla="val 6918"/>
              </a:avLst>
            </a:prstGeom>
            <a:solidFill>
              <a:schemeClr val="accent1">
                <a:lumMod val="40000"/>
                <a:lumOff val="60000"/>
              </a:schemeClr>
            </a:solidFill>
            <a:ln w="12700">
              <a:solidFill>
                <a:srgbClr val="A6AAA9"/>
              </a:solidFill>
              <a:miter lim="400000"/>
            </a:ln>
          </p:spPr>
          <p:txBody>
            <a:bodyPr lIns="14287" tIns="14287" rIns="14287" bIns="1428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sz="2400" b="1" dirty="0"/>
            </a:p>
          </p:txBody>
        </p:sp>
        <p:sp>
          <p:nvSpPr>
            <p:cNvPr id="54" name="Shape 2021"/>
            <p:cNvSpPr/>
            <p:nvPr/>
          </p:nvSpPr>
          <p:spPr>
            <a:xfrm>
              <a:off x="2168372" y="3825383"/>
              <a:ext cx="7508616" cy="149680"/>
            </a:xfrm>
            <a:prstGeom prst="rect">
              <a:avLst/>
            </a:prstGeom>
            <a:ln w="12700">
              <a:miter lim="400000"/>
            </a:ln>
          </p:spPr>
          <p:txBody>
            <a:bodyPr lIns="0" tIns="0" rIns="0" bIns="0" anchor="ctr"/>
            <a:lstStyle>
              <a:lvl1pPr algn="l">
                <a:lnSpc>
                  <a:spcPct val="120000"/>
                </a:lnSpc>
                <a:spcBef>
                  <a:spcPts val="2500"/>
                </a:spcBef>
                <a:defRPr sz="2000">
                  <a:solidFill>
                    <a:srgbClr val="53585F"/>
                  </a:solidFill>
                </a:defRPr>
              </a:lvl1pPr>
            </a:lstStyle>
            <a:p>
              <a:pPr lvl="1" algn="just">
                <a:lnSpc>
                  <a:spcPct val="150000"/>
                </a:lnSpc>
              </a:pPr>
              <a:endParaRPr lang="en-US" altLang="zh-CN" sz="2400" b="1" spc="0" noProof="1">
                <a:solidFill>
                  <a:schemeClr val="tx1"/>
                </a:solidFill>
                <a:latin typeface="宋体" panose="02010600030101010101" pitchFamily="2" charset="-122"/>
                <a:ea typeface="宋体" panose="02010600030101010101" pitchFamily="2" charset="-122"/>
                <a:cs typeface="微软雅黑" panose="020B0503020204020204" pitchFamily="34" charset="-122"/>
              </a:endParaRPr>
            </a:p>
            <a:p>
              <a:pPr lvl="1" algn="ctr">
                <a:lnSpc>
                  <a:spcPct val="150000"/>
                </a:lnSpc>
              </a:pPr>
              <a:r>
                <a:rPr lang="zh-CN" altLang="en-US" sz="2400" b="1" spc="0" noProof="1">
                  <a:solidFill>
                    <a:schemeClr val="tx1"/>
                  </a:solidFill>
                  <a:latin typeface="宋体" panose="02010600030101010101" pitchFamily="2" charset="-122"/>
                  <a:ea typeface="宋体" panose="02010600030101010101" pitchFamily="2" charset="-122"/>
                  <a:cs typeface="微软雅黑" panose="020B0503020204020204" pitchFamily="34" charset="-122"/>
                </a:rPr>
                <a:t>有效的、快的、迅速的、灵活的</a:t>
              </a:r>
              <a:endParaRPr lang="en-US" altLang="zh-CN" sz="2400" b="1" dirty="0">
                <a:latin typeface="宋体" panose="02010600030101010101" pitchFamily="2" charset="-122"/>
                <a:ea typeface="宋体" panose="02010600030101010101" pitchFamily="2" charset="-122"/>
                <a:sym typeface="Wingdings" panose="05000000000000000000" pitchFamily="2" charset="2"/>
              </a:endParaRPr>
            </a:p>
          </p:txBody>
        </p:sp>
        <p:sp>
          <p:nvSpPr>
            <p:cNvPr id="55" name="Shape 2023"/>
            <p:cNvSpPr/>
            <p:nvPr/>
          </p:nvSpPr>
          <p:spPr>
            <a:xfrm>
              <a:off x="2182962" y="5045407"/>
              <a:ext cx="7476543" cy="740630"/>
            </a:xfrm>
            <a:prstGeom prst="rect">
              <a:avLst/>
            </a:prstGeom>
            <a:ln w="12700">
              <a:miter lim="400000"/>
            </a:ln>
          </p:spPr>
          <p:txBody>
            <a:bodyPr lIns="0" tIns="0" rIns="0" bIns="0" anchor="ctr"/>
            <a:lstStyle>
              <a:lvl1pPr algn="l">
                <a:lnSpc>
                  <a:spcPct val="120000"/>
                </a:lnSpc>
                <a:spcBef>
                  <a:spcPts val="2500"/>
                </a:spcBef>
                <a:defRPr sz="2000">
                  <a:solidFill>
                    <a:srgbClr val="53585F"/>
                  </a:solidFill>
                </a:defRPr>
              </a:lvl1pPr>
            </a:lstStyle>
            <a:p>
              <a:pPr algn="ctr" fontAlgn="base">
                <a:spcAft>
                  <a:spcPct val="0"/>
                </a:spcAft>
                <a:defRPr/>
              </a:pPr>
              <a:r>
                <a:rPr lang="zh-CN" altLang="en-US" sz="2400" b="1" spc="0" noProof="1">
                  <a:solidFill>
                    <a:schemeClr val="tx1"/>
                  </a:solidFill>
                  <a:latin typeface="宋体" panose="02010600030101010101" pitchFamily="2" charset="-122"/>
                  <a:ea typeface="宋体" panose="02010600030101010101" pitchFamily="2" charset="-122"/>
                  <a:cs typeface="微软雅黑" panose="020B0503020204020204" pitchFamily="34" charset="-122"/>
                </a:rPr>
                <a:t>  健壮的、充分的、透明的、容易的、友好的</a:t>
              </a:r>
              <a:endParaRPr lang="zh-CN" altLang="en-US" sz="2400" b="1" spc="0" noProof="1">
                <a:solidFill>
                  <a:schemeClr val="tx1"/>
                </a:solidFill>
                <a:latin typeface="宋体" panose="02010600030101010101" pitchFamily="2" charset="-122"/>
                <a:ea typeface="宋体" panose="02010600030101010101" pitchFamily="2" charset="-122"/>
                <a:cs typeface="微软雅黑" panose="020B0503020204020204" pitchFamily="34" charset="-122"/>
              </a:endParaRPr>
            </a:p>
          </p:txBody>
        </p:sp>
        <p:grpSp>
          <p:nvGrpSpPr>
            <p:cNvPr id="56" name="Group 2031"/>
            <p:cNvGrpSpPr/>
            <p:nvPr/>
          </p:nvGrpSpPr>
          <p:grpSpPr>
            <a:xfrm>
              <a:off x="1844767" y="3793161"/>
              <a:ext cx="648476" cy="599063"/>
              <a:chOff x="0" y="0"/>
              <a:chExt cx="1910969" cy="1910969"/>
            </a:xfrm>
          </p:grpSpPr>
          <p:sp>
            <p:nvSpPr>
              <p:cNvPr id="60" name="Shape 2029"/>
              <p:cNvSpPr/>
              <p:nvPr/>
            </p:nvSpPr>
            <p:spPr>
              <a:xfrm>
                <a:off x="0" y="0"/>
                <a:ext cx="1910969" cy="1910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392" tIns="25392" rIns="25392" bIns="25392" numCol="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sz="2400" b="1" dirty="0"/>
              </a:p>
            </p:txBody>
          </p:sp>
          <p:sp>
            <p:nvSpPr>
              <p:cNvPr id="61" name="Shape 2030"/>
              <p:cNvSpPr/>
              <p:nvPr/>
            </p:nvSpPr>
            <p:spPr>
              <a:xfrm>
                <a:off x="553362" y="560070"/>
                <a:ext cx="804244" cy="706915"/>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sz="2400" b="1" dirty="0"/>
              </a:p>
            </p:txBody>
          </p:sp>
        </p:grpSp>
        <p:grpSp>
          <p:nvGrpSpPr>
            <p:cNvPr id="57" name="Group 2034"/>
            <p:cNvGrpSpPr/>
            <p:nvPr/>
          </p:nvGrpSpPr>
          <p:grpSpPr>
            <a:xfrm>
              <a:off x="1867346" y="4869593"/>
              <a:ext cx="648476" cy="595718"/>
              <a:chOff x="60963" y="-430757"/>
              <a:chExt cx="1900300" cy="1900300"/>
            </a:xfrm>
          </p:grpSpPr>
          <p:sp>
            <p:nvSpPr>
              <p:cNvPr id="58" name="Shape 2032"/>
              <p:cNvSpPr/>
              <p:nvPr/>
            </p:nvSpPr>
            <p:spPr>
              <a:xfrm>
                <a:off x="60963" y="-430757"/>
                <a:ext cx="1900300" cy="19003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cap="flat">
                <a:noFill/>
                <a:miter lim="400000"/>
              </a:ln>
              <a:effectLst/>
            </p:spPr>
            <p:txBody>
              <a:bodyPr wrap="square" lIns="25392" tIns="25392" rIns="25392" bIns="25392" numCol="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sz="2400" b="1" dirty="0"/>
              </a:p>
            </p:txBody>
          </p:sp>
          <p:sp>
            <p:nvSpPr>
              <p:cNvPr id="59" name="Shape 2033"/>
              <p:cNvSpPr/>
              <p:nvPr/>
            </p:nvSpPr>
            <p:spPr>
              <a:xfrm rot="10800000" flipH="1">
                <a:off x="517565" y="596691"/>
                <a:ext cx="804244" cy="706914"/>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sz="2400" b="1" dirty="0"/>
              </a:p>
            </p:txBody>
          </p:sp>
        </p:grpSp>
      </p:grpSp>
      <p:grpSp>
        <p:nvGrpSpPr>
          <p:cNvPr id="62" name="组合 61"/>
          <p:cNvGrpSpPr/>
          <p:nvPr/>
        </p:nvGrpSpPr>
        <p:grpSpPr>
          <a:xfrm>
            <a:off x="2841933" y="5101809"/>
            <a:ext cx="6940983" cy="1539369"/>
            <a:chOff x="1844767" y="3825383"/>
            <a:chExt cx="7824234" cy="2005836"/>
          </a:xfrm>
        </p:grpSpPr>
        <p:sp>
          <p:nvSpPr>
            <p:cNvPr id="63" name="Shape 2014"/>
            <p:cNvSpPr/>
            <p:nvPr/>
          </p:nvSpPr>
          <p:spPr>
            <a:xfrm>
              <a:off x="2160384" y="4942149"/>
              <a:ext cx="7476544" cy="889070"/>
            </a:xfrm>
            <a:prstGeom prst="roundRect">
              <a:avLst>
                <a:gd name="adj" fmla="val 6918"/>
              </a:avLst>
            </a:prstGeom>
            <a:noFill/>
            <a:ln w="12700">
              <a:solidFill>
                <a:srgbClr val="A6AAA9"/>
              </a:solidFill>
              <a:miter lim="400000"/>
            </a:ln>
          </p:spPr>
          <p:txBody>
            <a:bodyPr lIns="14287" tIns="14287" rIns="14287" bIns="1428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sz="2400" b="1" dirty="0"/>
            </a:p>
          </p:txBody>
        </p:sp>
        <p:sp>
          <p:nvSpPr>
            <p:cNvPr id="64" name="Shape 2015"/>
            <p:cNvSpPr/>
            <p:nvPr/>
          </p:nvSpPr>
          <p:spPr>
            <a:xfrm>
              <a:off x="2160385" y="3825383"/>
              <a:ext cx="7476543" cy="796039"/>
            </a:xfrm>
            <a:prstGeom prst="roundRect">
              <a:avLst>
                <a:gd name="adj" fmla="val 6918"/>
              </a:avLst>
            </a:prstGeom>
            <a:solidFill>
              <a:schemeClr val="accent1">
                <a:lumMod val="40000"/>
                <a:lumOff val="60000"/>
              </a:schemeClr>
            </a:solidFill>
            <a:ln w="12700">
              <a:solidFill>
                <a:srgbClr val="A6AAA9"/>
              </a:solidFill>
              <a:miter lim="400000"/>
            </a:ln>
          </p:spPr>
          <p:txBody>
            <a:bodyPr lIns="14287" tIns="14287" rIns="14287" bIns="1428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sz="2400" b="1" dirty="0"/>
            </a:p>
          </p:txBody>
        </p:sp>
        <p:sp>
          <p:nvSpPr>
            <p:cNvPr id="65" name="Shape 2021"/>
            <p:cNvSpPr/>
            <p:nvPr/>
          </p:nvSpPr>
          <p:spPr>
            <a:xfrm>
              <a:off x="2247077" y="3844966"/>
              <a:ext cx="7355366" cy="727266"/>
            </a:xfrm>
            <a:prstGeom prst="rect">
              <a:avLst/>
            </a:prstGeom>
            <a:ln w="12700">
              <a:miter lim="400000"/>
            </a:ln>
          </p:spPr>
          <p:txBody>
            <a:bodyPr lIns="0" tIns="0" rIns="0" bIns="0" anchor="ctr"/>
            <a:lstStyle>
              <a:lvl1pPr algn="l">
                <a:lnSpc>
                  <a:spcPct val="120000"/>
                </a:lnSpc>
                <a:spcBef>
                  <a:spcPts val="2500"/>
                </a:spcBef>
                <a:defRPr sz="2000">
                  <a:solidFill>
                    <a:srgbClr val="53585F"/>
                  </a:solidFill>
                </a:defRPr>
              </a:lvl1pPr>
            </a:lstStyle>
            <a:p>
              <a:pPr lvl="1" algn="ctr">
                <a:lnSpc>
                  <a:spcPct val="150000"/>
                </a:lnSpc>
              </a:pPr>
              <a:r>
                <a:rPr lang="zh-CN" altLang="en-US" sz="2400" b="1" spc="0" noProof="1">
                  <a:solidFill>
                    <a:schemeClr val="tx1"/>
                  </a:solidFill>
                  <a:latin typeface="宋体" panose="02010600030101010101" pitchFamily="2" charset="-122"/>
                  <a:ea typeface="宋体" panose="02010600030101010101" pitchFamily="2" charset="-122"/>
                  <a:cs typeface="微软雅黑" panose="020B0503020204020204" pitchFamily="34" charset="-122"/>
                </a:rPr>
                <a:t>改进的、更好的、更快的、优越的</a:t>
              </a:r>
              <a:endParaRPr lang="zh-CN" altLang="en-US" sz="2400" b="1" spc="0" noProof="1" dirty="0">
                <a:solidFill>
                  <a:schemeClr val="tx1"/>
                </a:solidFill>
                <a:latin typeface="宋体" panose="02010600030101010101" pitchFamily="2" charset="-122"/>
                <a:ea typeface="宋体" panose="02010600030101010101" pitchFamily="2" charset="-122"/>
                <a:cs typeface="微软雅黑" panose="020B0503020204020204" pitchFamily="34" charset="-122"/>
                <a:sym typeface="Wingdings" panose="05000000000000000000" pitchFamily="2" charset="2"/>
              </a:endParaRPr>
            </a:p>
          </p:txBody>
        </p:sp>
        <p:sp>
          <p:nvSpPr>
            <p:cNvPr id="66" name="Shape 2023"/>
            <p:cNvSpPr/>
            <p:nvPr/>
          </p:nvSpPr>
          <p:spPr>
            <a:xfrm>
              <a:off x="2160385" y="5004630"/>
              <a:ext cx="7508616" cy="751182"/>
            </a:xfrm>
            <a:prstGeom prst="rect">
              <a:avLst/>
            </a:prstGeom>
            <a:ln w="12700">
              <a:miter lim="400000"/>
            </a:ln>
          </p:spPr>
          <p:txBody>
            <a:bodyPr lIns="0" tIns="0" rIns="0" bIns="0" anchor="ctr"/>
            <a:lstStyle>
              <a:lvl1pPr algn="l">
                <a:lnSpc>
                  <a:spcPct val="120000"/>
                </a:lnSpc>
                <a:spcBef>
                  <a:spcPts val="2500"/>
                </a:spcBef>
                <a:defRPr sz="2000">
                  <a:solidFill>
                    <a:srgbClr val="53585F"/>
                  </a:solidFill>
                </a:defRPr>
              </a:lvl1pPr>
            </a:lstStyle>
            <a:p>
              <a:pPr algn="ctr" fontAlgn="base">
                <a:spcAft>
                  <a:spcPct val="0"/>
                </a:spcAft>
                <a:defRPr/>
              </a:pPr>
              <a:r>
                <a:rPr lang="zh-CN" altLang="en-US" sz="2400" b="1" spc="0" noProof="1">
                  <a:solidFill>
                    <a:schemeClr val="tx1"/>
                  </a:solidFill>
                  <a:latin typeface="宋体" panose="02010600030101010101" pitchFamily="2" charset="-122"/>
                  <a:ea typeface="宋体" panose="02010600030101010101" pitchFamily="2" charset="-122"/>
                  <a:cs typeface="微软雅黑" panose="020B0503020204020204" pitchFamily="34" charset="-122"/>
                </a:rPr>
                <a:t>一般情况下、理性情况下、在必要的时候</a:t>
              </a:r>
              <a:endParaRPr lang="zh-CN" altLang="en-US" sz="2400" b="1" spc="0" noProof="1">
                <a:solidFill>
                  <a:schemeClr val="tx1"/>
                </a:solidFill>
                <a:latin typeface="宋体" panose="02010600030101010101" pitchFamily="2" charset="-122"/>
                <a:ea typeface="宋体" panose="02010600030101010101" pitchFamily="2" charset="-122"/>
                <a:cs typeface="微软雅黑" panose="020B0503020204020204" pitchFamily="34" charset="-122"/>
              </a:endParaRPr>
            </a:p>
          </p:txBody>
        </p:sp>
        <p:grpSp>
          <p:nvGrpSpPr>
            <p:cNvPr id="67" name="Group 2031"/>
            <p:cNvGrpSpPr/>
            <p:nvPr/>
          </p:nvGrpSpPr>
          <p:grpSpPr>
            <a:xfrm>
              <a:off x="1844767" y="3896763"/>
              <a:ext cx="648476" cy="599063"/>
              <a:chOff x="0" y="330494"/>
              <a:chExt cx="1910969" cy="1910969"/>
            </a:xfrm>
          </p:grpSpPr>
          <p:sp>
            <p:nvSpPr>
              <p:cNvPr id="71" name="Shape 2029"/>
              <p:cNvSpPr/>
              <p:nvPr/>
            </p:nvSpPr>
            <p:spPr>
              <a:xfrm>
                <a:off x="0" y="330494"/>
                <a:ext cx="1910969" cy="1910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392" tIns="25392" rIns="25392" bIns="25392" numCol="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sz="2400" b="1" dirty="0"/>
              </a:p>
            </p:txBody>
          </p:sp>
          <p:sp>
            <p:nvSpPr>
              <p:cNvPr id="72" name="Shape 2030"/>
              <p:cNvSpPr/>
              <p:nvPr/>
            </p:nvSpPr>
            <p:spPr>
              <a:xfrm>
                <a:off x="553360" y="829227"/>
                <a:ext cx="804246" cy="706914"/>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sz="2400" b="1" dirty="0"/>
              </a:p>
            </p:txBody>
          </p:sp>
        </p:grpSp>
        <p:grpSp>
          <p:nvGrpSpPr>
            <p:cNvPr id="68" name="Group 2034"/>
            <p:cNvGrpSpPr/>
            <p:nvPr/>
          </p:nvGrpSpPr>
          <p:grpSpPr>
            <a:xfrm>
              <a:off x="1846542" y="5004629"/>
              <a:ext cx="648476" cy="595718"/>
              <a:chOff x="0" y="0"/>
              <a:chExt cx="1900300" cy="1900300"/>
            </a:xfrm>
          </p:grpSpPr>
          <p:sp>
            <p:nvSpPr>
              <p:cNvPr id="69" name="Shape 2032"/>
              <p:cNvSpPr/>
              <p:nvPr/>
            </p:nvSpPr>
            <p:spPr>
              <a:xfrm>
                <a:off x="0" y="0"/>
                <a:ext cx="1900300" cy="19003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cap="flat">
                <a:noFill/>
                <a:miter lim="400000"/>
              </a:ln>
              <a:effectLst/>
            </p:spPr>
            <p:txBody>
              <a:bodyPr wrap="square" lIns="25392" tIns="25392" rIns="25392" bIns="25392" numCol="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sz="2400" b="1" dirty="0"/>
              </a:p>
            </p:txBody>
          </p:sp>
          <p:sp>
            <p:nvSpPr>
              <p:cNvPr id="70" name="Shape 2033"/>
              <p:cNvSpPr/>
              <p:nvPr/>
            </p:nvSpPr>
            <p:spPr>
              <a:xfrm rot="10800000" flipH="1">
                <a:off x="548028" y="596692"/>
                <a:ext cx="804244" cy="706916"/>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sz="2400" b="1" dirty="0"/>
              </a:p>
            </p:txBody>
          </p:sp>
        </p:grpSp>
      </p:grpSp>
      <p:grpSp>
        <p:nvGrpSpPr>
          <p:cNvPr id="73" name="组合 7"/>
          <p:cNvGrpSpPr/>
          <p:nvPr/>
        </p:nvGrpSpPr>
        <p:grpSpPr>
          <a:xfrm>
            <a:off x="108557" y="337632"/>
            <a:ext cx="3079750" cy="422275"/>
            <a:chOff x="198764" y="258545"/>
            <a:chExt cx="4105382" cy="563491"/>
          </a:xfrm>
        </p:grpSpPr>
        <p:grpSp>
          <p:nvGrpSpPr>
            <p:cNvPr id="74" name="组合 5"/>
            <p:cNvGrpSpPr/>
            <p:nvPr/>
          </p:nvGrpSpPr>
          <p:grpSpPr>
            <a:xfrm>
              <a:off x="198764" y="258545"/>
              <a:ext cx="700083" cy="563491"/>
              <a:chOff x="5075564" y="2933562"/>
              <a:chExt cx="2860947" cy="2302753"/>
            </a:xfrm>
          </p:grpSpPr>
          <p:sp>
            <p:nvSpPr>
              <p:cNvPr id="76" name="等腰三角形 7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77" name="等腰三角形 76"/>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75"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78" name="文本框 77"/>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4.3 </a:t>
            </a:r>
            <a:r>
              <a:rPr lang="zh-CN" altLang="en-US" sz="2400" b="1" dirty="0">
                <a:latin typeface="微软雅黑" panose="020B0503020204020204" pitchFamily="34" charset="-122"/>
                <a:ea typeface="微软雅黑" panose="020B0503020204020204" pitchFamily="34" charset="-122"/>
              </a:rPr>
              <a:t>编写需求文档的原则</a:t>
            </a:r>
            <a:endParaRPr lang="zh-CN" altLang="en-US" sz="2400" dirty="0"/>
          </a:p>
        </p:txBody>
      </p:sp>
      <p:sp>
        <p:nvSpPr>
          <p:cNvPr id="2" name="日期占位符 1"/>
          <p:cNvSpPr>
            <a:spLocks noGrp="1"/>
          </p:cNvSpPr>
          <p:nvPr>
            <p:ph type="dt" sz="half" idx="10"/>
          </p:nvPr>
        </p:nvSpPr>
        <p:spPr/>
        <p:txBody>
          <a:bodyPr/>
          <a:lstStyle/>
          <a:p>
            <a:fld id="{760FBDFE-C587-4B4C-A407-44438C67B59E}" type="datetime1">
              <a:rPr lang="zh-CN" altLang="en-US" b="1" smtClean="0"/>
            </a:fld>
            <a:endParaRPr lang="zh-CN" altLang="en-US" b="1" smtClean="0"/>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79" name="文本框 67"/>
          <p:cNvSpPr>
            <a:spLocks noChangeArrowheads="1"/>
          </p:cNvSpPr>
          <p:nvPr/>
        </p:nvSpPr>
        <p:spPr bwMode="auto">
          <a:xfrm>
            <a:off x="701040" y="992505"/>
            <a:ext cx="954405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r>
              <a:rPr lang="zh-CN" altLang="en-US"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在</a:t>
            </a:r>
            <a:r>
              <a:rPr lang="en-US" altLang="zh-CN"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SRS</a:t>
            </a:r>
            <a:r>
              <a:rPr lang="zh-CN" altLang="en-US"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中应避免使用有歧义的术语</a:t>
            </a:r>
            <a:r>
              <a:rPr lang="en-US" altLang="zh-CN"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nodePh="1">
                                  <p:stCondLst>
                                    <p:cond delay="0"/>
                                  </p:stCondLst>
                                  <p:endCondLst>
                                    <p:cond evt="begin" delay="0">
                                      <p:tn val="5"/>
                                    </p:cond>
                                  </p:end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3"/>
                                        </p:tgtEl>
                                        <p:attrNameLst>
                                          <p:attrName>style.visibility</p:attrName>
                                        </p:attrNameLst>
                                      </p:cBhvr>
                                      <p:to>
                                        <p:strVal val="visible"/>
                                      </p:to>
                                    </p:set>
                                    <p:anim calcmode="lin" valueType="num">
                                      <p:cBhvr additive="base">
                                        <p:cTn id="11" dur="500" fill="hold"/>
                                        <p:tgtEl>
                                          <p:spTgt spid="73"/>
                                        </p:tgtEl>
                                        <p:attrNameLst>
                                          <p:attrName>ppt_x</p:attrName>
                                        </p:attrNameLst>
                                      </p:cBhvr>
                                      <p:tavLst>
                                        <p:tav tm="0">
                                          <p:val>
                                            <p:strVal val="0-#ppt_w/2"/>
                                          </p:val>
                                        </p:tav>
                                        <p:tav tm="100000">
                                          <p:val>
                                            <p:strVal val="#ppt_x"/>
                                          </p:val>
                                        </p:tav>
                                      </p:tavLst>
                                    </p:anim>
                                    <p:anim calcmode="lin" valueType="num">
                                      <p:cBhvr additive="base">
                                        <p:cTn id="12" dur="500" fill="hold"/>
                                        <p:tgtEl>
                                          <p:spTgt spid="7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2" presetClass="entr" presetSubtype="8" fill="hold" grpId="0" nodeType="afterEffect">
                                  <p:stCondLst>
                                    <p:cond delay="0"/>
                                  </p:stCondLst>
                                  <p:childTnLst>
                                    <p:set>
                                      <p:cBhvr>
                                        <p:cTn id="15" dur="1" fill="hold">
                                          <p:stCondLst>
                                            <p:cond delay="0"/>
                                          </p:stCondLst>
                                        </p:cTn>
                                        <p:tgtEl>
                                          <p:spTgt spid="78"/>
                                        </p:tgtEl>
                                        <p:attrNameLst>
                                          <p:attrName>style.visibility</p:attrName>
                                        </p:attrNameLst>
                                      </p:cBhvr>
                                      <p:to>
                                        <p:strVal val="visible"/>
                                      </p:to>
                                    </p:set>
                                    <p:anim calcmode="lin" valueType="num">
                                      <p:cBhvr additive="base">
                                        <p:cTn id="16" dur="500"/>
                                        <p:tgtEl>
                                          <p:spTgt spid="78"/>
                                        </p:tgtEl>
                                        <p:attrNameLst>
                                          <p:attrName>ppt_x</p:attrName>
                                        </p:attrNameLst>
                                      </p:cBhvr>
                                      <p:tavLst>
                                        <p:tav tm="0">
                                          <p:val>
                                            <p:strVal val="#ppt_x-#ppt_w*1.125000"/>
                                          </p:val>
                                        </p:tav>
                                        <p:tav tm="100000">
                                          <p:val>
                                            <p:strVal val="#ppt_x"/>
                                          </p:val>
                                        </p:tav>
                                      </p:tavLst>
                                    </p:anim>
                                    <p:animEffect transition="in" filter="wipe(right)">
                                      <p:cBhvr>
                                        <p:cTn id="17" dur="500"/>
                                        <p:tgtEl>
                                          <p:spTgt spid="78"/>
                                        </p:tgtEl>
                                      </p:cBhvr>
                                    </p:animEffect>
                                  </p:childTnLst>
                                </p:cTn>
                              </p:par>
                              <p:par>
                                <p:cTn id="18" presetID="53" presetClass="entr" presetSubtype="16"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ppt_w</p:attrName>
                                        </p:attrNameLst>
                                      </p:cBhvr>
                                      <p:tavLst>
                                        <p:tav tm="0">
                                          <p:val>
                                            <p:fltVal val="0"/>
                                          </p:val>
                                        </p:tav>
                                        <p:tav tm="100000">
                                          <p:val>
                                            <p:strVal val="#ppt_w"/>
                                          </p:val>
                                        </p:tav>
                                      </p:tavLst>
                                    </p:anim>
                                    <p:anim calcmode="lin" valueType="num">
                                      <p:cBhvr>
                                        <p:cTn id="21" dur="500" fill="hold"/>
                                        <p:tgtEl>
                                          <p:spTgt spid="4"/>
                                        </p:tgtEl>
                                        <p:attrNameLst>
                                          <p:attrName>ppt_h</p:attrName>
                                        </p:attrNameLst>
                                      </p:cBhvr>
                                      <p:tavLst>
                                        <p:tav tm="0">
                                          <p:val>
                                            <p:fltVal val="0"/>
                                          </p:val>
                                        </p:tav>
                                        <p:tav tm="100000">
                                          <p:val>
                                            <p:strVal val="#ppt_h"/>
                                          </p:val>
                                        </p:tav>
                                      </p:tavLst>
                                    </p:anim>
                                    <p:animEffect transition="in" filter="fade">
                                      <p:cBhvr>
                                        <p:cTn id="22" dur="500"/>
                                        <p:tgtEl>
                                          <p:spTgt spid="4"/>
                                        </p:tgtEl>
                                      </p:cBhvr>
                                    </p:animEffect>
                                  </p:childTnLst>
                                </p:cTn>
                              </p:par>
                              <p:par>
                                <p:cTn id="23" presetID="12" presetClass="entr" presetSubtype="2" fill="hold" grpId="0" nodeType="withEffect">
                                  <p:stCondLst>
                                    <p:cond delay="0"/>
                                  </p:stCondLst>
                                  <p:childTnLst>
                                    <p:set>
                                      <p:cBhvr>
                                        <p:cTn id="24" dur="1" fill="hold">
                                          <p:stCondLst>
                                            <p:cond delay="0"/>
                                          </p:stCondLst>
                                        </p:cTn>
                                        <p:tgtEl>
                                          <p:spTgt spid="79"/>
                                        </p:tgtEl>
                                        <p:attrNameLst>
                                          <p:attrName>style.visibility</p:attrName>
                                        </p:attrNameLst>
                                      </p:cBhvr>
                                      <p:to>
                                        <p:strVal val="visible"/>
                                      </p:to>
                                    </p:set>
                                    <p:anim calcmode="lin" valueType="num">
                                      <p:cBhvr additive="base">
                                        <p:cTn id="25" dur="500"/>
                                        <p:tgtEl>
                                          <p:spTgt spid="79"/>
                                        </p:tgtEl>
                                        <p:attrNameLst>
                                          <p:attrName>ppt_x</p:attrName>
                                        </p:attrNameLst>
                                      </p:cBhvr>
                                      <p:tavLst>
                                        <p:tav tm="0">
                                          <p:val>
                                            <p:strVal val="#ppt_x+#ppt_w*1.125000"/>
                                          </p:val>
                                        </p:tav>
                                        <p:tav tm="100000">
                                          <p:val>
                                            <p:strVal val="#ppt_x"/>
                                          </p:val>
                                        </p:tav>
                                      </p:tavLst>
                                    </p:anim>
                                    <p:animEffect transition="in" filter="wipe(left)">
                                      <p:cBhvr>
                                        <p:cTn id="26"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78" grpId="0"/>
      <p:bldP spid="78" grpId="1"/>
      <p:bldP spid="7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7"/>
          <p:cNvGrpSpPr/>
          <p:nvPr/>
        </p:nvGrpSpPr>
        <p:grpSpPr>
          <a:xfrm>
            <a:off x="108557" y="337632"/>
            <a:ext cx="3079750" cy="422275"/>
            <a:chOff x="198764" y="258545"/>
            <a:chExt cx="4105382" cy="563491"/>
          </a:xfrm>
        </p:grpSpPr>
        <p:grpSp>
          <p:nvGrpSpPr>
            <p:cNvPr id="26" name="组合 5"/>
            <p:cNvGrpSpPr/>
            <p:nvPr/>
          </p:nvGrpSpPr>
          <p:grpSpPr>
            <a:xfrm>
              <a:off x="198764" y="258545"/>
              <a:ext cx="700083" cy="563491"/>
              <a:chOff x="5075564" y="2933562"/>
              <a:chExt cx="2860947" cy="2302753"/>
            </a:xfrm>
          </p:grpSpPr>
          <p:sp>
            <p:nvSpPr>
              <p:cNvPr id="28" name="等腰三角形 27"/>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9" name="等腰三角形 28"/>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7"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0" name="文本框 29"/>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4.3 </a:t>
            </a:r>
            <a:r>
              <a:rPr lang="zh-CN" altLang="en-US" sz="2400" b="1" dirty="0">
                <a:latin typeface="微软雅黑" panose="020B0503020204020204" pitchFamily="34" charset="-122"/>
                <a:ea typeface="微软雅黑" panose="020B0503020204020204" pitchFamily="34" charset="-122"/>
              </a:rPr>
              <a:t>编写需求文档的原则</a:t>
            </a:r>
            <a:endParaRPr lang="zh-CN" altLang="en-US" sz="2400" dirty="0"/>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7" name="内容占位符 3"/>
          <p:cNvSpPr/>
          <p:nvPr/>
        </p:nvSpPr>
        <p:spPr>
          <a:xfrm>
            <a:off x="1810066" y="1597950"/>
            <a:ext cx="8489950" cy="366210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fontAlgn="base">
              <a:lnSpc>
                <a:spcPct val="150000"/>
              </a:lnSpc>
              <a:spcAft>
                <a:spcPct val="0"/>
              </a:spcAft>
              <a:buClr>
                <a:schemeClr val="tx1"/>
              </a:buClr>
              <a:buSzTx/>
              <a:buFont typeface="Wingdings" panose="05000000000000000000" pitchFamily="2" charset="2"/>
              <a:buNone/>
              <a:defRPr/>
            </a:pPr>
            <a:r>
              <a:rPr lang="en-US" altLang="zh-CN"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
        <p:nvSpPr>
          <p:cNvPr id="13" name="文本框 67"/>
          <p:cNvSpPr>
            <a:spLocks noChangeArrowheads="1"/>
          </p:cNvSpPr>
          <p:nvPr/>
        </p:nvSpPr>
        <p:spPr bwMode="auto">
          <a:xfrm>
            <a:off x="701040" y="992505"/>
            <a:ext cx="954405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r>
              <a:rPr lang="zh-CN" altLang="en-US"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文档编写人员需要注意事项</a:t>
            </a:r>
            <a:endParaRPr lang="en-US" altLang="zh-CN"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5" name="文本框 14"/>
          <p:cNvSpPr txBox="1"/>
          <p:nvPr/>
        </p:nvSpPr>
        <p:spPr>
          <a:xfrm>
            <a:off x="1810066" y="2023913"/>
            <a:ext cx="9110268" cy="3970318"/>
          </a:xfrm>
          <a:prstGeom prst="rect">
            <a:avLst/>
          </a:prstGeom>
          <a:noFill/>
        </p:spPr>
        <p:txBody>
          <a:bodyPr wrap="square">
            <a:spAutoFit/>
          </a:bodyPr>
          <a:lstStyle/>
          <a:p>
            <a:pPr lvl="0"/>
            <a:r>
              <a:rPr lang="zh-CN" altLang="en-US" sz="2800" b="1" dirty="0">
                <a:solidFill>
                  <a:srgbClr val="C00000"/>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把顶层不明确的需求向低层详细分解，直到消除不明确性为止。</a:t>
            </a:r>
            <a:r>
              <a:rPr lang="zh-CN" altLang="en-US" sz="2800" b="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编写详细的需求文档，所带来的益处是如果需求得到满足，那么客户的目的也就达到了，但是不要让过于详细的需求影响了设计。</a:t>
            </a:r>
            <a:endParaRPr lang="en-US" altLang="zh-CN" sz="2800" b="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r>
              <a:rPr lang="zh-CN" altLang="en-US" sz="2800" b="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如果你能用不同的方法来满足需求且这种方法都是可接受的，那么需求的详细程度也就足够了。然而，如果评审软件需求规格说明的设计人员对客户的意图还不甚了解，那么就需要增加额外的说明，以减少由于误解而产生返工的风险。 </a:t>
            </a:r>
            <a:endParaRPr lang="zh-CN" altLang="en-US" sz="2800" dirty="0"/>
          </a:p>
        </p:txBody>
      </p:sp>
      <p:sp>
        <p:nvSpPr>
          <p:cNvPr id="6" name="椭圆 5"/>
          <p:cNvSpPr/>
          <p:nvPr/>
        </p:nvSpPr>
        <p:spPr>
          <a:xfrm>
            <a:off x="1221288" y="1728592"/>
            <a:ext cx="751561" cy="7481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01</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additive="base">
                                        <p:cTn id="12" dur="500"/>
                                        <p:tgtEl>
                                          <p:spTgt spid="30"/>
                                        </p:tgtEl>
                                        <p:attrNameLst>
                                          <p:attrName>ppt_x</p:attrName>
                                        </p:attrNameLst>
                                      </p:cBhvr>
                                      <p:tavLst>
                                        <p:tav tm="0">
                                          <p:val>
                                            <p:strVal val="#ppt_x-#ppt_w*1.125000"/>
                                          </p:val>
                                        </p:tav>
                                        <p:tav tm="100000">
                                          <p:val>
                                            <p:strVal val="#ppt_x"/>
                                          </p:val>
                                        </p:tav>
                                      </p:tavLst>
                                    </p:anim>
                                    <p:animEffect transition="in" filter="wipe(right)">
                                      <p:cBhvr>
                                        <p:cTn id="13" dur="500"/>
                                        <p:tgtEl>
                                          <p:spTgt spid="30"/>
                                        </p:tgtEl>
                                      </p:cBhvr>
                                    </p:animEffect>
                                  </p:childTnLst>
                                </p:cTn>
                              </p:par>
                              <p:par>
                                <p:cTn id="14" presetID="53" presetClass="entr" presetSubtype="16" fill="hold" nodeType="withEffect">
                                  <p:stCondLst>
                                    <p:cond delay="0"/>
                                  </p:stCondLst>
                                  <p:childTnLst>
                                    <p:set>
                                      <p:cBhvr>
                                        <p:cTn id="15" dur="1" fill="hold">
                                          <p:stCondLst>
                                            <p:cond delay="0"/>
                                          </p:stCondLst>
                                        </p:cTn>
                                        <p:tgtEl>
                                          <p:spTgt spid="55"/>
                                        </p:tgtEl>
                                        <p:attrNameLst>
                                          <p:attrName>style.visibility</p:attrName>
                                        </p:attrNameLst>
                                      </p:cBhvr>
                                      <p:to>
                                        <p:strVal val="visible"/>
                                      </p:to>
                                    </p:set>
                                    <p:anim calcmode="lin" valueType="num">
                                      <p:cBhvr>
                                        <p:cTn id="16" dur="500" fill="hold"/>
                                        <p:tgtEl>
                                          <p:spTgt spid="55"/>
                                        </p:tgtEl>
                                        <p:attrNameLst>
                                          <p:attrName>ppt_w</p:attrName>
                                        </p:attrNameLst>
                                      </p:cBhvr>
                                      <p:tavLst>
                                        <p:tav tm="0">
                                          <p:val>
                                            <p:fltVal val="0"/>
                                          </p:val>
                                        </p:tav>
                                        <p:tav tm="100000">
                                          <p:val>
                                            <p:strVal val="#ppt_w"/>
                                          </p:val>
                                        </p:tav>
                                      </p:tavLst>
                                    </p:anim>
                                    <p:anim calcmode="lin" valueType="num">
                                      <p:cBhvr>
                                        <p:cTn id="17" dur="500" fill="hold"/>
                                        <p:tgtEl>
                                          <p:spTgt spid="55"/>
                                        </p:tgtEl>
                                        <p:attrNameLst>
                                          <p:attrName>ppt_h</p:attrName>
                                        </p:attrNameLst>
                                      </p:cBhvr>
                                      <p:tavLst>
                                        <p:tav tm="0">
                                          <p:val>
                                            <p:fltVal val="0"/>
                                          </p:val>
                                        </p:tav>
                                        <p:tav tm="100000">
                                          <p:val>
                                            <p:strVal val="#ppt_h"/>
                                          </p:val>
                                        </p:tav>
                                      </p:tavLst>
                                    </p:anim>
                                    <p:animEffect transition="in" filter="fade">
                                      <p:cBhvr>
                                        <p:cTn id="18" dur="500"/>
                                        <p:tgtEl>
                                          <p:spTgt spid="55"/>
                                        </p:tgtEl>
                                      </p:cBhvr>
                                    </p:animEffect>
                                  </p:childTnLst>
                                </p:cTn>
                              </p:par>
                              <p:par>
                                <p:cTn id="19" presetID="12" presetClass="entr" presetSubtype="2"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p:tgtEl>
                                          <p:spTgt spid="13"/>
                                        </p:tgtEl>
                                        <p:attrNameLst>
                                          <p:attrName>ppt_x</p:attrName>
                                        </p:attrNameLst>
                                      </p:cBhvr>
                                      <p:tavLst>
                                        <p:tav tm="0">
                                          <p:val>
                                            <p:strVal val="#ppt_x+#ppt_w*1.125000"/>
                                          </p:val>
                                        </p:tav>
                                        <p:tav tm="100000">
                                          <p:val>
                                            <p:strVal val="#ppt_x"/>
                                          </p:val>
                                        </p:tav>
                                      </p:tavLst>
                                    </p:anim>
                                    <p:animEffect transition="in" filter="wipe(left)">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1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7"/>
          <p:cNvGrpSpPr/>
          <p:nvPr/>
        </p:nvGrpSpPr>
        <p:grpSpPr>
          <a:xfrm>
            <a:off x="108557" y="337632"/>
            <a:ext cx="3079750" cy="422275"/>
            <a:chOff x="198764" y="258545"/>
            <a:chExt cx="4105382" cy="563491"/>
          </a:xfrm>
        </p:grpSpPr>
        <p:grpSp>
          <p:nvGrpSpPr>
            <p:cNvPr id="26" name="组合 5"/>
            <p:cNvGrpSpPr/>
            <p:nvPr/>
          </p:nvGrpSpPr>
          <p:grpSpPr>
            <a:xfrm>
              <a:off x="198764" y="258545"/>
              <a:ext cx="700083" cy="563491"/>
              <a:chOff x="5075564" y="2933562"/>
              <a:chExt cx="2860947" cy="2302753"/>
            </a:xfrm>
          </p:grpSpPr>
          <p:sp>
            <p:nvSpPr>
              <p:cNvPr id="28" name="等腰三角形 27"/>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9" name="等腰三角形 28"/>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7"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0" name="文本框 29"/>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4.3 </a:t>
            </a:r>
            <a:r>
              <a:rPr lang="zh-CN" altLang="en-US" sz="2400" b="1" dirty="0">
                <a:latin typeface="微软雅黑" panose="020B0503020204020204" pitchFamily="34" charset="-122"/>
                <a:ea typeface="微软雅黑" panose="020B0503020204020204" pitchFamily="34" charset="-122"/>
              </a:rPr>
              <a:t>编写需求文档的原则</a:t>
            </a:r>
            <a:endParaRPr lang="zh-CN" altLang="en-US" sz="2400" dirty="0"/>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7" name="内容占位符 3"/>
          <p:cNvSpPr/>
          <p:nvPr/>
        </p:nvSpPr>
        <p:spPr>
          <a:xfrm>
            <a:off x="1810066" y="1597950"/>
            <a:ext cx="8489950" cy="366210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fontAlgn="base">
              <a:lnSpc>
                <a:spcPct val="150000"/>
              </a:lnSpc>
              <a:spcAft>
                <a:spcPct val="0"/>
              </a:spcAft>
              <a:buClr>
                <a:schemeClr val="tx1"/>
              </a:buClr>
              <a:buSzTx/>
              <a:buFont typeface="Wingdings" panose="05000000000000000000" pitchFamily="2" charset="2"/>
              <a:buNone/>
              <a:defRPr/>
            </a:pPr>
            <a:r>
              <a:rPr lang="en-US" altLang="zh-CN"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
        <p:nvSpPr>
          <p:cNvPr id="13" name="文本框 67"/>
          <p:cNvSpPr>
            <a:spLocks noChangeArrowheads="1"/>
          </p:cNvSpPr>
          <p:nvPr/>
        </p:nvSpPr>
        <p:spPr bwMode="auto">
          <a:xfrm>
            <a:off x="701040" y="992505"/>
            <a:ext cx="954405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r>
              <a:rPr lang="zh-CN" altLang="en-US"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文档编写人员需要注意事项</a:t>
            </a:r>
            <a:endParaRPr lang="en-US" altLang="zh-CN"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5" name="文本框 14"/>
          <p:cNvSpPr txBox="1"/>
          <p:nvPr/>
        </p:nvSpPr>
        <p:spPr>
          <a:xfrm>
            <a:off x="2015125" y="2247795"/>
            <a:ext cx="8826152" cy="3538220"/>
          </a:xfrm>
          <a:prstGeom prst="rect">
            <a:avLst/>
          </a:prstGeom>
          <a:noFill/>
        </p:spPr>
        <p:txBody>
          <a:bodyPr wrap="square">
            <a:spAutoFit/>
          </a:bodyPr>
          <a:lstStyle/>
          <a:p>
            <a:pPr lvl="0"/>
            <a:r>
              <a:rPr lang="zh-CN" altLang="en-US" sz="2800" b="1" dirty="0">
                <a:solidFill>
                  <a:srgbClr val="C00000"/>
                </a:solidFill>
                <a:latin typeface="宋体" panose="02010600030101010101" pitchFamily="2" charset="-122"/>
                <a:ea typeface="宋体" panose="02010600030101010101" pitchFamily="2" charset="-122"/>
                <a:sym typeface="+mn-ea"/>
              </a:rPr>
              <a:t>    </a:t>
            </a:r>
            <a:r>
              <a:rPr lang="zh-CN" altLang="en-US" sz="2800" b="1" dirty="0">
                <a:solidFill>
                  <a:srgbClr val="FF0000"/>
                </a:solidFill>
                <a:latin typeface="宋体" panose="02010600030101010101" pitchFamily="2" charset="-122"/>
                <a:ea typeface="宋体" panose="02010600030101010101" pitchFamily="2" charset="-122"/>
                <a:sym typeface="+mn-ea"/>
              </a:rPr>
              <a:t>需求文档的编写人员总是力求寻找到恰如其分的需求详细程度。</a:t>
            </a:r>
            <a:r>
              <a:rPr lang="zh-CN" altLang="en-US" sz="2800" b="0" dirty="0">
                <a:solidFill>
                  <a:schemeClr val="tx1"/>
                </a:solidFill>
                <a:latin typeface="宋体" panose="02010600030101010101" pitchFamily="2" charset="-122"/>
                <a:ea typeface="宋体" panose="02010600030101010101" pitchFamily="2" charset="-122"/>
                <a:sym typeface="+mn-ea"/>
              </a:rPr>
              <a:t>一个有益的原则就是编写单个的可测试需求文档。</a:t>
            </a:r>
            <a:endParaRPr lang="en-US" altLang="zh-CN" sz="2800" b="0" dirty="0">
              <a:solidFill>
                <a:schemeClr val="tx1"/>
              </a:solidFill>
              <a:latin typeface="宋体" panose="02010600030101010101" pitchFamily="2" charset="-122"/>
              <a:ea typeface="宋体" panose="02010600030101010101" pitchFamily="2" charset="-122"/>
              <a:sym typeface="+mn-ea"/>
            </a:endParaRPr>
          </a:p>
          <a:p>
            <a:pPr lvl="0"/>
            <a:r>
              <a:rPr lang="en-US" altLang="zh-CN" sz="2800" b="0" dirty="0">
                <a:solidFill>
                  <a:schemeClr val="tx1"/>
                </a:solidFill>
                <a:latin typeface="宋体" panose="02010600030101010101" pitchFamily="2" charset="-122"/>
                <a:ea typeface="宋体" panose="02010600030101010101" pitchFamily="2" charset="-122"/>
                <a:sym typeface="+mn-ea"/>
              </a:rPr>
              <a:t>    </a:t>
            </a:r>
            <a:r>
              <a:rPr lang="zh-CN" altLang="en-US" sz="2800" dirty="0">
                <a:solidFill>
                  <a:schemeClr val="tx1"/>
                </a:solidFill>
                <a:latin typeface="宋体" panose="02010600030101010101" pitchFamily="2" charset="-122"/>
                <a:ea typeface="宋体" panose="02010600030101010101" pitchFamily="2" charset="-122"/>
                <a:cs typeface="宋体" panose="02010600030101010101" pitchFamily="2" charset="-122"/>
              </a:rPr>
              <a:t>如果你想出一些相关的测试用例可以验证这个需求能够正确地实现，那么就达到了合理的详细程度。如果你预想的测试很多并且很分散，那么可能就要将一些集合在一起的需求分离开。建议将</a:t>
            </a:r>
            <a:r>
              <a:rPr lang="zh-CN" altLang="en-US" sz="2800" dirty="0">
                <a:solidFill>
                  <a:srgbClr val="FF0000"/>
                </a:solidFill>
                <a:latin typeface="宋体" panose="02010600030101010101" pitchFamily="2" charset="-122"/>
                <a:ea typeface="宋体" panose="02010600030101010101" pitchFamily="2" charset="-122"/>
                <a:cs typeface="宋体" panose="02010600030101010101" pitchFamily="2" charset="-122"/>
              </a:rPr>
              <a:t>可测试的需求</a:t>
            </a:r>
            <a:r>
              <a:rPr lang="zh-CN" altLang="en-US" sz="2800" dirty="0">
                <a:solidFill>
                  <a:schemeClr val="tx1"/>
                </a:solidFill>
                <a:latin typeface="宋体" panose="02010600030101010101" pitchFamily="2" charset="-122"/>
                <a:ea typeface="宋体" panose="02010600030101010101" pitchFamily="2" charset="-122"/>
                <a:cs typeface="宋体" panose="02010600030101010101" pitchFamily="2" charset="-122"/>
              </a:rPr>
              <a:t>作为衡量软件产品规模大小的尺度。</a:t>
            </a:r>
            <a:endParaRPr lang="zh-CN" altLang="en-US" sz="2800" b="0" dirty="0">
              <a:solidFill>
                <a:schemeClr val="tx1"/>
              </a:solidFill>
              <a:latin typeface="宋体" panose="02010600030101010101" pitchFamily="2" charset="-122"/>
              <a:ea typeface="宋体" panose="02010600030101010101" pitchFamily="2" charset="-122"/>
              <a:sym typeface="+mn-ea"/>
            </a:endParaRPr>
          </a:p>
        </p:txBody>
      </p:sp>
      <p:sp>
        <p:nvSpPr>
          <p:cNvPr id="16" name="椭圆 15"/>
          <p:cNvSpPr/>
          <p:nvPr/>
        </p:nvSpPr>
        <p:spPr>
          <a:xfrm>
            <a:off x="1221288" y="1728592"/>
            <a:ext cx="751561" cy="7481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02</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additive="base">
                                        <p:cTn id="12" dur="500"/>
                                        <p:tgtEl>
                                          <p:spTgt spid="30"/>
                                        </p:tgtEl>
                                        <p:attrNameLst>
                                          <p:attrName>ppt_x</p:attrName>
                                        </p:attrNameLst>
                                      </p:cBhvr>
                                      <p:tavLst>
                                        <p:tav tm="0">
                                          <p:val>
                                            <p:strVal val="#ppt_x-#ppt_w*1.125000"/>
                                          </p:val>
                                        </p:tav>
                                        <p:tav tm="100000">
                                          <p:val>
                                            <p:strVal val="#ppt_x"/>
                                          </p:val>
                                        </p:tav>
                                      </p:tavLst>
                                    </p:anim>
                                    <p:animEffect transition="in" filter="wipe(right)">
                                      <p:cBhvr>
                                        <p:cTn id="13" dur="500"/>
                                        <p:tgtEl>
                                          <p:spTgt spid="30"/>
                                        </p:tgtEl>
                                      </p:cBhvr>
                                    </p:animEffect>
                                  </p:childTnLst>
                                </p:cTn>
                              </p:par>
                              <p:par>
                                <p:cTn id="14" presetID="53" presetClass="entr" presetSubtype="16" fill="hold" nodeType="withEffect">
                                  <p:stCondLst>
                                    <p:cond delay="0"/>
                                  </p:stCondLst>
                                  <p:childTnLst>
                                    <p:set>
                                      <p:cBhvr>
                                        <p:cTn id="15" dur="1" fill="hold">
                                          <p:stCondLst>
                                            <p:cond delay="0"/>
                                          </p:stCondLst>
                                        </p:cTn>
                                        <p:tgtEl>
                                          <p:spTgt spid="55"/>
                                        </p:tgtEl>
                                        <p:attrNameLst>
                                          <p:attrName>style.visibility</p:attrName>
                                        </p:attrNameLst>
                                      </p:cBhvr>
                                      <p:to>
                                        <p:strVal val="visible"/>
                                      </p:to>
                                    </p:set>
                                    <p:anim calcmode="lin" valueType="num">
                                      <p:cBhvr>
                                        <p:cTn id="16" dur="500" fill="hold"/>
                                        <p:tgtEl>
                                          <p:spTgt spid="55"/>
                                        </p:tgtEl>
                                        <p:attrNameLst>
                                          <p:attrName>ppt_w</p:attrName>
                                        </p:attrNameLst>
                                      </p:cBhvr>
                                      <p:tavLst>
                                        <p:tav tm="0">
                                          <p:val>
                                            <p:fltVal val="0"/>
                                          </p:val>
                                        </p:tav>
                                        <p:tav tm="100000">
                                          <p:val>
                                            <p:strVal val="#ppt_w"/>
                                          </p:val>
                                        </p:tav>
                                      </p:tavLst>
                                    </p:anim>
                                    <p:anim calcmode="lin" valueType="num">
                                      <p:cBhvr>
                                        <p:cTn id="17" dur="500" fill="hold"/>
                                        <p:tgtEl>
                                          <p:spTgt spid="55"/>
                                        </p:tgtEl>
                                        <p:attrNameLst>
                                          <p:attrName>ppt_h</p:attrName>
                                        </p:attrNameLst>
                                      </p:cBhvr>
                                      <p:tavLst>
                                        <p:tav tm="0">
                                          <p:val>
                                            <p:fltVal val="0"/>
                                          </p:val>
                                        </p:tav>
                                        <p:tav tm="100000">
                                          <p:val>
                                            <p:strVal val="#ppt_h"/>
                                          </p:val>
                                        </p:tav>
                                      </p:tavLst>
                                    </p:anim>
                                    <p:animEffect transition="in" filter="fade">
                                      <p:cBhvr>
                                        <p:cTn id="18" dur="500"/>
                                        <p:tgtEl>
                                          <p:spTgt spid="55"/>
                                        </p:tgtEl>
                                      </p:cBhvr>
                                    </p:animEffect>
                                  </p:childTnLst>
                                </p:cTn>
                              </p:par>
                              <p:par>
                                <p:cTn id="19" presetID="12" presetClass="entr" presetSubtype="2"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p:tgtEl>
                                          <p:spTgt spid="13"/>
                                        </p:tgtEl>
                                        <p:attrNameLst>
                                          <p:attrName>ppt_x</p:attrName>
                                        </p:attrNameLst>
                                      </p:cBhvr>
                                      <p:tavLst>
                                        <p:tav tm="0">
                                          <p:val>
                                            <p:strVal val="#ppt_x+#ppt_w*1.125000"/>
                                          </p:val>
                                        </p:tav>
                                        <p:tav tm="100000">
                                          <p:val>
                                            <p:strVal val="#ppt_x"/>
                                          </p:val>
                                        </p:tav>
                                      </p:tavLst>
                                    </p:anim>
                                    <p:animEffect transition="in" filter="wipe(left)">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1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7"/>
          <p:cNvGrpSpPr/>
          <p:nvPr/>
        </p:nvGrpSpPr>
        <p:grpSpPr>
          <a:xfrm>
            <a:off x="108557" y="337632"/>
            <a:ext cx="3079750" cy="422275"/>
            <a:chOff x="198764" y="258545"/>
            <a:chExt cx="4105382" cy="563491"/>
          </a:xfrm>
        </p:grpSpPr>
        <p:grpSp>
          <p:nvGrpSpPr>
            <p:cNvPr id="26" name="组合 5"/>
            <p:cNvGrpSpPr/>
            <p:nvPr/>
          </p:nvGrpSpPr>
          <p:grpSpPr>
            <a:xfrm>
              <a:off x="198764" y="258545"/>
              <a:ext cx="700083" cy="563491"/>
              <a:chOff x="5075564" y="2933562"/>
              <a:chExt cx="2860947" cy="2302753"/>
            </a:xfrm>
          </p:grpSpPr>
          <p:sp>
            <p:nvSpPr>
              <p:cNvPr id="28" name="等腰三角形 27"/>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9" name="等腰三角形 28"/>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7"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0" name="文本框 29"/>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4.3 </a:t>
            </a:r>
            <a:r>
              <a:rPr lang="zh-CN" altLang="en-US" sz="2400" b="1" dirty="0">
                <a:latin typeface="微软雅黑" panose="020B0503020204020204" pitchFamily="34" charset="-122"/>
                <a:ea typeface="微软雅黑" panose="020B0503020204020204" pitchFamily="34" charset="-122"/>
              </a:rPr>
              <a:t>编写需求文档的原则</a:t>
            </a:r>
            <a:endParaRPr lang="zh-CN" altLang="en-US" sz="2400" dirty="0"/>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7" name="内容占位符 3"/>
          <p:cNvSpPr/>
          <p:nvPr/>
        </p:nvSpPr>
        <p:spPr>
          <a:xfrm>
            <a:off x="1810066" y="1597950"/>
            <a:ext cx="8489950" cy="366210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fontAlgn="base">
              <a:lnSpc>
                <a:spcPct val="150000"/>
              </a:lnSpc>
              <a:spcAft>
                <a:spcPct val="0"/>
              </a:spcAft>
              <a:buClr>
                <a:schemeClr val="tx1"/>
              </a:buClr>
              <a:buSzTx/>
              <a:buFont typeface="Wingdings" panose="05000000000000000000" pitchFamily="2" charset="2"/>
              <a:buNone/>
              <a:defRPr/>
            </a:pPr>
            <a:r>
              <a:rPr lang="en-US" altLang="zh-CN"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
        <p:nvSpPr>
          <p:cNvPr id="13" name="文本框 67"/>
          <p:cNvSpPr>
            <a:spLocks noChangeArrowheads="1"/>
          </p:cNvSpPr>
          <p:nvPr/>
        </p:nvSpPr>
        <p:spPr bwMode="auto">
          <a:xfrm>
            <a:off x="701040" y="992505"/>
            <a:ext cx="954405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r>
              <a:rPr lang="zh-CN" altLang="en-US"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文档编写人员需要注意事项</a:t>
            </a:r>
            <a:endParaRPr lang="en-US" altLang="zh-CN"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5" name="文本框 14"/>
          <p:cNvSpPr txBox="1"/>
          <p:nvPr/>
        </p:nvSpPr>
        <p:spPr>
          <a:xfrm>
            <a:off x="2298127" y="2151507"/>
            <a:ext cx="8682103" cy="3538220"/>
          </a:xfrm>
          <a:prstGeom prst="rect">
            <a:avLst/>
          </a:prstGeom>
          <a:noFill/>
        </p:spPr>
        <p:txBody>
          <a:bodyPr wrap="square">
            <a:spAutoFit/>
          </a:bodyPr>
          <a:lstStyle/>
          <a:p>
            <a:r>
              <a:rPr lang="zh-CN" altLang="en-US" sz="2800" b="1" dirty="0">
                <a:solidFill>
                  <a:srgbClr val="FF0000"/>
                </a:solidFill>
                <a:latin typeface="宋体" panose="02010600030101010101" pitchFamily="2" charset="-122"/>
                <a:ea typeface="宋体" panose="02010600030101010101" pitchFamily="2" charset="-122"/>
                <a:cs typeface="宋体" panose="02010600030101010101" pitchFamily="2" charset="-122"/>
              </a:rPr>
              <a:t>    文档的编写人员必须以相同的详细程度编写每个需求文档。</a:t>
            </a:r>
            <a:endParaRPr lang="zh-CN" altLang="en-US" sz="2800" b="1"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2800" dirty="0">
                <a:solidFill>
                  <a:schemeClr val="tx1"/>
                </a:solidFill>
                <a:latin typeface="宋体" panose="02010600030101010101" pitchFamily="2" charset="-122"/>
                <a:ea typeface="宋体" panose="02010600030101010101" pitchFamily="2" charset="-122"/>
                <a:cs typeface="宋体" panose="02010600030101010101" pitchFamily="2" charset="-122"/>
              </a:rPr>
              <a:t>在同一份软件需求规格说明中不要对需求描述地五花八门。例如，“组合键</a:t>
            </a:r>
            <a:r>
              <a:rPr lang="en-US" altLang="zh-CN" sz="2800" dirty="0">
                <a:solidFill>
                  <a:schemeClr val="tx1"/>
                </a:solidFill>
                <a:latin typeface="宋体" panose="02010600030101010101" pitchFamily="2" charset="-122"/>
                <a:ea typeface="宋体" panose="02010600030101010101" pitchFamily="2" charset="-122"/>
                <a:cs typeface="宋体" panose="02010600030101010101" pitchFamily="2" charset="-122"/>
              </a:rPr>
              <a:t>Control—S</a:t>
            </a:r>
            <a:r>
              <a:rPr lang="zh-CN" altLang="en-US" sz="2800" dirty="0">
                <a:solidFill>
                  <a:schemeClr val="tx1"/>
                </a:solidFill>
                <a:latin typeface="宋体" panose="02010600030101010101" pitchFamily="2" charset="-122"/>
                <a:ea typeface="宋体" panose="02010600030101010101" pitchFamily="2" charset="-122"/>
                <a:cs typeface="宋体" panose="02010600030101010101" pitchFamily="2" charset="-122"/>
              </a:rPr>
              <a:t>代表保存文件”和“组合键</a:t>
            </a:r>
            <a:r>
              <a:rPr lang="en-US" altLang="zh-CN" sz="2800" dirty="0">
                <a:solidFill>
                  <a:schemeClr val="tx1"/>
                </a:solidFill>
                <a:latin typeface="宋体" panose="02010600030101010101" pitchFamily="2" charset="-122"/>
                <a:ea typeface="宋体" panose="02010600030101010101" pitchFamily="2" charset="-122"/>
                <a:cs typeface="宋体" panose="02010600030101010101" pitchFamily="2" charset="-122"/>
              </a:rPr>
              <a:t>Control-P</a:t>
            </a:r>
            <a:r>
              <a:rPr lang="zh-CN" altLang="en-US" sz="2800" dirty="0">
                <a:solidFill>
                  <a:schemeClr val="tx1"/>
                </a:solidFill>
                <a:latin typeface="宋体" panose="02010600030101010101" pitchFamily="2" charset="-122"/>
                <a:ea typeface="宋体" panose="02010600030101010101" pitchFamily="2" charset="-122"/>
                <a:cs typeface="宋体" panose="02010600030101010101" pitchFamily="2" charset="-122"/>
              </a:rPr>
              <a:t>代表打印文件”被当成两个独立的需求。然而，“产品必须响应以语音方式输入的编辑指令”则被作为一个子系统，而并不作为一个简单的功能需求。</a:t>
            </a:r>
            <a:endParaRPr lang="zh-CN" altLang="en-US" sz="2800" dirty="0"/>
          </a:p>
        </p:txBody>
      </p:sp>
      <p:sp>
        <p:nvSpPr>
          <p:cNvPr id="16" name="椭圆 15"/>
          <p:cNvSpPr/>
          <p:nvPr/>
        </p:nvSpPr>
        <p:spPr>
          <a:xfrm>
            <a:off x="1221288" y="1728592"/>
            <a:ext cx="751561" cy="7481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03</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additive="base">
                                        <p:cTn id="12" dur="500"/>
                                        <p:tgtEl>
                                          <p:spTgt spid="30"/>
                                        </p:tgtEl>
                                        <p:attrNameLst>
                                          <p:attrName>ppt_x</p:attrName>
                                        </p:attrNameLst>
                                      </p:cBhvr>
                                      <p:tavLst>
                                        <p:tav tm="0">
                                          <p:val>
                                            <p:strVal val="#ppt_x-#ppt_w*1.125000"/>
                                          </p:val>
                                        </p:tav>
                                        <p:tav tm="100000">
                                          <p:val>
                                            <p:strVal val="#ppt_x"/>
                                          </p:val>
                                        </p:tav>
                                      </p:tavLst>
                                    </p:anim>
                                    <p:animEffect transition="in" filter="wipe(right)">
                                      <p:cBhvr>
                                        <p:cTn id="13" dur="500"/>
                                        <p:tgtEl>
                                          <p:spTgt spid="30"/>
                                        </p:tgtEl>
                                      </p:cBhvr>
                                    </p:animEffect>
                                  </p:childTnLst>
                                </p:cTn>
                              </p:par>
                              <p:par>
                                <p:cTn id="14" presetID="53" presetClass="entr" presetSubtype="16" fill="hold" nodeType="withEffect">
                                  <p:stCondLst>
                                    <p:cond delay="0"/>
                                  </p:stCondLst>
                                  <p:childTnLst>
                                    <p:set>
                                      <p:cBhvr>
                                        <p:cTn id="15" dur="1" fill="hold">
                                          <p:stCondLst>
                                            <p:cond delay="0"/>
                                          </p:stCondLst>
                                        </p:cTn>
                                        <p:tgtEl>
                                          <p:spTgt spid="55"/>
                                        </p:tgtEl>
                                        <p:attrNameLst>
                                          <p:attrName>style.visibility</p:attrName>
                                        </p:attrNameLst>
                                      </p:cBhvr>
                                      <p:to>
                                        <p:strVal val="visible"/>
                                      </p:to>
                                    </p:set>
                                    <p:anim calcmode="lin" valueType="num">
                                      <p:cBhvr>
                                        <p:cTn id="16" dur="500" fill="hold"/>
                                        <p:tgtEl>
                                          <p:spTgt spid="55"/>
                                        </p:tgtEl>
                                        <p:attrNameLst>
                                          <p:attrName>ppt_w</p:attrName>
                                        </p:attrNameLst>
                                      </p:cBhvr>
                                      <p:tavLst>
                                        <p:tav tm="0">
                                          <p:val>
                                            <p:fltVal val="0"/>
                                          </p:val>
                                        </p:tav>
                                        <p:tav tm="100000">
                                          <p:val>
                                            <p:strVal val="#ppt_w"/>
                                          </p:val>
                                        </p:tav>
                                      </p:tavLst>
                                    </p:anim>
                                    <p:anim calcmode="lin" valueType="num">
                                      <p:cBhvr>
                                        <p:cTn id="17" dur="500" fill="hold"/>
                                        <p:tgtEl>
                                          <p:spTgt spid="55"/>
                                        </p:tgtEl>
                                        <p:attrNameLst>
                                          <p:attrName>ppt_h</p:attrName>
                                        </p:attrNameLst>
                                      </p:cBhvr>
                                      <p:tavLst>
                                        <p:tav tm="0">
                                          <p:val>
                                            <p:fltVal val="0"/>
                                          </p:val>
                                        </p:tav>
                                        <p:tav tm="100000">
                                          <p:val>
                                            <p:strVal val="#ppt_h"/>
                                          </p:val>
                                        </p:tav>
                                      </p:tavLst>
                                    </p:anim>
                                    <p:animEffect transition="in" filter="fade">
                                      <p:cBhvr>
                                        <p:cTn id="18" dur="500"/>
                                        <p:tgtEl>
                                          <p:spTgt spid="55"/>
                                        </p:tgtEl>
                                      </p:cBhvr>
                                    </p:animEffect>
                                  </p:childTnLst>
                                </p:cTn>
                              </p:par>
                              <p:par>
                                <p:cTn id="19" presetID="12" presetClass="entr" presetSubtype="2"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p:tgtEl>
                                          <p:spTgt spid="13"/>
                                        </p:tgtEl>
                                        <p:attrNameLst>
                                          <p:attrName>ppt_x</p:attrName>
                                        </p:attrNameLst>
                                      </p:cBhvr>
                                      <p:tavLst>
                                        <p:tav tm="0">
                                          <p:val>
                                            <p:strVal val="#ppt_x+#ppt_w*1.125000"/>
                                          </p:val>
                                        </p:tav>
                                        <p:tav tm="100000">
                                          <p:val>
                                            <p:strVal val="#ppt_x"/>
                                          </p:val>
                                        </p:tav>
                                      </p:tavLst>
                                    </p:anim>
                                    <p:animEffect transition="in" filter="wipe(left)">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1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7"/>
          <p:cNvGrpSpPr/>
          <p:nvPr/>
        </p:nvGrpSpPr>
        <p:grpSpPr>
          <a:xfrm>
            <a:off x="108557" y="337632"/>
            <a:ext cx="3079750" cy="422275"/>
            <a:chOff x="198764" y="258545"/>
            <a:chExt cx="4105382" cy="563491"/>
          </a:xfrm>
        </p:grpSpPr>
        <p:grpSp>
          <p:nvGrpSpPr>
            <p:cNvPr id="26" name="组合 5"/>
            <p:cNvGrpSpPr/>
            <p:nvPr/>
          </p:nvGrpSpPr>
          <p:grpSpPr>
            <a:xfrm>
              <a:off x="198764" y="258545"/>
              <a:ext cx="700083" cy="563491"/>
              <a:chOff x="5075564" y="2933562"/>
              <a:chExt cx="2860947" cy="2302753"/>
            </a:xfrm>
          </p:grpSpPr>
          <p:sp>
            <p:nvSpPr>
              <p:cNvPr id="28" name="等腰三角形 27"/>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9" name="等腰三角形 28"/>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7"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0" name="文本框 29"/>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4.3 </a:t>
            </a:r>
            <a:r>
              <a:rPr lang="zh-CN" altLang="en-US" sz="2400" b="1" dirty="0">
                <a:latin typeface="微软雅黑" panose="020B0503020204020204" pitchFamily="34" charset="-122"/>
                <a:ea typeface="微软雅黑" panose="020B0503020204020204" pitchFamily="34" charset="-122"/>
              </a:rPr>
              <a:t>编写需求文档的原则</a:t>
            </a:r>
            <a:endParaRPr lang="zh-CN" altLang="en-US" sz="2400" dirty="0"/>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7" name="内容占位符 3"/>
          <p:cNvSpPr/>
          <p:nvPr/>
        </p:nvSpPr>
        <p:spPr>
          <a:xfrm>
            <a:off x="1810066" y="1597950"/>
            <a:ext cx="8489950" cy="366210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fontAlgn="base">
              <a:lnSpc>
                <a:spcPct val="150000"/>
              </a:lnSpc>
              <a:spcAft>
                <a:spcPct val="0"/>
              </a:spcAft>
              <a:buClr>
                <a:schemeClr val="tx1"/>
              </a:buClr>
              <a:buSzTx/>
              <a:buFont typeface="Wingdings" panose="05000000000000000000" pitchFamily="2" charset="2"/>
              <a:buNone/>
              <a:defRPr/>
            </a:pPr>
            <a:r>
              <a:rPr lang="en-US" altLang="zh-CN"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
        <p:nvSpPr>
          <p:cNvPr id="13" name="文本框 67"/>
          <p:cNvSpPr>
            <a:spLocks noChangeArrowheads="1"/>
          </p:cNvSpPr>
          <p:nvPr/>
        </p:nvSpPr>
        <p:spPr bwMode="auto">
          <a:xfrm>
            <a:off x="701040" y="992505"/>
            <a:ext cx="954405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r>
              <a:rPr lang="zh-CN" altLang="en-US"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文档编写人员需要注意事项</a:t>
            </a:r>
            <a:endParaRPr lang="en-US" altLang="zh-CN"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5" name="文本框 14"/>
          <p:cNvSpPr txBox="1"/>
          <p:nvPr/>
        </p:nvSpPr>
        <p:spPr>
          <a:xfrm>
            <a:off x="2290698" y="2521059"/>
            <a:ext cx="8851204" cy="1814830"/>
          </a:xfrm>
          <a:prstGeom prst="rect">
            <a:avLst/>
          </a:prstGeom>
          <a:noFill/>
        </p:spPr>
        <p:txBody>
          <a:bodyPr wrap="square">
            <a:spAutoFit/>
          </a:bodyPr>
          <a:lstStyle/>
          <a:p>
            <a:r>
              <a:rPr lang="zh-CN" altLang="en-US" sz="2800" b="1" dirty="0">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zh-CN" altLang="en-US" sz="2800" b="1" dirty="0">
                <a:solidFill>
                  <a:srgbClr val="FF0000"/>
                </a:solidFill>
                <a:latin typeface="宋体" panose="02010600030101010101" pitchFamily="2" charset="-122"/>
                <a:ea typeface="宋体" panose="02010600030101010101" pitchFamily="2" charset="-122"/>
                <a:sym typeface="+mn-ea"/>
              </a:rPr>
              <a:t>文档的编写人员不应该把多个需求集中在一个冗长的叙述段落中</a:t>
            </a:r>
            <a:r>
              <a:rPr lang="zh-CN" altLang="en-US" sz="2800" b="0" dirty="0">
                <a:solidFill>
                  <a:schemeClr val="tx1"/>
                </a:solidFill>
                <a:latin typeface="宋体" panose="02010600030101010101" pitchFamily="2" charset="-122"/>
                <a:ea typeface="宋体" panose="02010600030101010101" pitchFamily="2" charset="-122"/>
                <a:sym typeface="+mn-ea"/>
              </a:rPr>
              <a:t>。在需求中诸如“和”，“或”之类的连词就表明了该部分集中了多个需求。务必记住，不要在需求说明中使用“和</a:t>
            </a:r>
            <a:r>
              <a:rPr lang="en-US" altLang="en-US" sz="2800" b="0" dirty="0">
                <a:solidFill>
                  <a:schemeClr val="tx1"/>
                </a:solidFill>
                <a:latin typeface="宋体" panose="02010600030101010101" pitchFamily="2" charset="-122"/>
                <a:ea typeface="宋体" panose="02010600030101010101" pitchFamily="2" charset="-122"/>
                <a:sym typeface="+mn-ea"/>
              </a:rPr>
              <a:t>/</a:t>
            </a:r>
            <a:r>
              <a:rPr lang="zh-CN" altLang="en-US" sz="2800" b="0" dirty="0">
                <a:solidFill>
                  <a:schemeClr val="tx1"/>
                </a:solidFill>
                <a:latin typeface="宋体" panose="02010600030101010101" pitchFamily="2" charset="-122"/>
                <a:ea typeface="宋体" panose="02010600030101010101" pitchFamily="2" charset="-122"/>
                <a:sym typeface="+mn-ea"/>
              </a:rPr>
              <a:t>或”，“等等”之类的连词。</a:t>
            </a:r>
            <a:endParaRPr lang="zh-CN" altLang="en-US" sz="2800" dirty="0"/>
          </a:p>
        </p:txBody>
      </p:sp>
      <p:sp>
        <p:nvSpPr>
          <p:cNvPr id="16" name="椭圆 15"/>
          <p:cNvSpPr/>
          <p:nvPr/>
        </p:nvSpPr>
        <p:spPr>
          <a:xfrm>
            <a:off x="1221288" y="1728592"/>
            <a:ext cx="751561" cy="7481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04</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additive="base">
                                        <p:cTn id="12" dur="500"/>
                                        <p:tgtEl>
                                          <p:spTgt spid="30"/>
                                        </p:tgtEl>
                                        <p:attrNameLst>
                                          <p:attrName>ppt_x</p:attrName>
                                        </p:attrNameLst>
                                      </p:cBhvr>
                                      <p:tavLst>
                                        <p:tav tm="0">
                                          <p:val>
                                            <p:strVal val="#ppt_x-#ppt_w*1.125000"/>
                                          </p:val>
                                        </p:tav>
                                        <p:tav tm="100000">
                                          <p:val>
                                            <p:strVal val="#ppt_x"/>
                                          </p:val>
                                        </p:tav>
                                      </p:tavLst>
                                    </p:anim>
                                    <p:animEffect transition="in" filter="wipe(right)">
                                      <p:cBhvr>
                                        <p:cTn id="13" dur="500"/>
                                        <p:tgtEl>
                                          <p:spTgt spid="30"/>
                                        </p:tgtEl>
                                      </p:cBhvr>
                                    </p:animEffect>
                                  </p:childTnLst>
                                </p:cTn>
                              </p:par>
                              <p:par>
                                <p:cTn id="14" presetID="53" presetClass="entr" presetSubtype="16" fill="hold" nodeType="withEffect">
                                  <p:stCondLst>
                                    <p:cond delay="0"/>
                                  </p:stCondLst>
                                  <p:childTnLst>
                                    <p:set>
                                      <p:cBhvr>
                                        <p:cTn id="15" dur="1" fill="hold">
                                          <p:stCondLst>
                                            <p:cond delay="0"/>
                                          </p:stCondLst>
                                        </p:cTn>
                                        <p:tgtEl>
                                          <p:spTgt spid="55"/>
                                        </p:tgtEl>
                                        <p:attrNameLst>
                                          <p:attrName>style.visibility</p:attrName>
                                        </p:attrNameLst>
                                      </p:cBhvr>
                                      <p:to>
                                        <p:strVal val="visible"/>
                                      </p:to>
                                    </p:set>
                                    <p:anim calcmode="lin" valueType="num">
                                      <p:cBhvr>
                                        <p:cTn id="16" dur="500" fill="hold"/>
                                        <p:tgtEl>
                                          <p:spTgt spid="55"/>
                                        </p:tgtEl>
                                        <p:attrNameLst>
                                          <p:attrName>ppt_w</p:attrName>
                                        </p:attrNameLst>
                                      </p:cBhvr>
                                      <p:tavLst>
                                        <p:tav tm="0">
                                          <p:val>
                                            <p:fltVal val="0"/>
                                          </p:val>
                                        </p:tav>
                                        <p:tav tm="100000">
                                          <p:val>
                                            <p:strVal val="#ppt_w"/>
                                          </p:val>
                                        </p:tav>
                                      </p:tavLst>
                                    </p:anim>
                                    <p:anim calcmode="lin" valueType="num">
                                      <p:cBhvr>
                                        <p:cTn id="17" dur="500" fill="hold"/>
                                        <p:tgtEl>
                                          <p:spTgt spid="55"/>
                                        </p:tgtEl>
                                        <p:attrNameLst>
                                          <p:attrName>ppt_h</p:attrName>
                                        </p:attrNameLst>
                                      </p:cBhvr>
                                      <p:tavLst>
                                        <p:tav tm="0">
                                          <p:val>
                                            <p:fltVal val="0"/>
                                          </p:val>
                                        </p:tav>
                                        <p:tav tm="100000">
                                          <p:val>
                                            <p:strVal val="#ppt_h"/>
                                          </p:val>
                                        </p:tav>
                                      </p:tavLst>
                                    </p:anim>
                                    <p:animEffect transition="in" filter="fade">
                                      <p:cBhvr>
                                        <p:cTn id="18" dur="500"/>
                                        <p:tgtEl>
                                          <p:spTgt spid="55"/>
                                        </p:tgtEl>
                                      </p:cBhvr>
                                    </p:animEffect>
                                  </p:childTnLst>
                                </p:cTn>
                              </p:par>
                              <p:par>
                                <p:cTn id="19" presetID="12" presetClass="entr" presetSubtype="2"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p:tgtEl>
                                          <p:spTgt spid="13"/>
                                        </p:tgtEl>
                                        <p:attrNameLst>
                                          <p:attrName>ppt_x</p:attrName>
                                        </p:attrNameLst>
                                      </p:cBhvr>
                                      <p:tavLst>
                                        <p:tav tm="0">
                                          <p:val>
                                            <p:strVal val="#ppt_x+#ppt_w*1.125000"/>
                                          </p:val>
                                        </p:tav>
                                        <p:tav tm="100000">
                                          <p:val>
                                            <p:strVal val="#ppt_x"/>
                                          </p:val>
                                        </p:tav>
                                      </p:tavLst>
                                    </p:anim>
                                    <p:animEffect transition="in" filter="wipe(left)">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1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7"/>
          <p:cNvGrpSpPr/>
          <p:nvPr/>
        </p:nvGrpSpPr>
        <p:grpSpPr>
          <a:xfrm>
            <a:off x="108557" y="337632"/>
            <a:ext cx="3079750" cy="422275"/>
            <a:chOff x="198764" y="258545"/>
            <a:chExt cx="4105382" cy="563491"/>
          </a:xfrm>
        </p:grpSpPr>
        <p:grpSp>
          <p:nvGrpSpPr>
            <p:cNvPr id="26" name="组合 5"/>
            <p:cNvGrpSpPr/>
            <p:nvPr/>
          </p:nvGrpSpPr>
          <p:grpSpPr>
            <a:xfrm>
              <a:off x="198764" y="258545"/>
              <a:ext cx="700083" cy="563491"/>
              <a:chOff x="5075564" y="2933562"/>
              <a:chExt cx="2860947" cy="2302753"/>
            </a:xfrm>
          </p:grpSpPr>
          <p:sp>
            <p:nvSpPr>
              <p:cNvPr id="28" name="等腰三角形 27"/>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9" name="等腰三角形 28"/>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7"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0" name="文本框 29"/>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4.3 </a:t>
            </a:r>
            <a:r>
              <a:rPr lang="zh-CN" altLang="en-US" sz="2400" b="1" dirty="0">
                <a:latin typeface="微软雅黑" panose="020B0503020204020204" pitchFamily="34" charset="-122"/>
                <a:ea typeface="微软雅黑" panose="020B0503020204020204" pitchFamily="34" charset="-122"/>
              </a:rPr>
              <a:t>编写需求文档的原则</a:t>
            </a:r>
            <a:endParaRPr lang="zh-CN" altLang="en-US" sz="2400" dirty="0"/>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7" name="内容占位符 3"/>
          <p:cNvSpPr/>
          <p:nvPr/>
        </p:nvSpPr>
        <p:spPr>
          <a:xfrm>
            <a:off x="1810066" y="1597950"/>
            <a:ext cx="8489950" cy="366210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fontAlgn="base">
              <a:lnSpc>
                <a:spcPct val="150000"/>
              </a:lnSpc>
              <a:spcAft>
                <a:spcPct val="0"/>
              </a:spcAft>
              <a:buClr>
                <a:schemeClr val="tx1"/>
              </a:buClr>
              <a:buSzTx/>
              <a:buFont typeface="Wingdings" panose="05000000000000000000" pitchFamily="2" charset="2"/>
              <a:buNone/>
              <a:defRPr/>
            </a:pPr>
            <a:r>
              <a:rPr lang="en-US" altLang="zh-CN"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
        <p:nvSpPr>
          <p:cNvPr id="13" name="文本框 67"/>
          <p:cNvSpPr>
            <a:spLocks noChangeArrowheads="1"/>
          </p:cNvSpPr>
          <p:nvPr/>
        </p:nvSpPr>
        <p:spPr bwMode="auto">
          <a:xfrm>
            <a:off x="701040" y="992505"/>
            <a:ext cx="954405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r>
              <a:rPr lang="zh-CN" altLang="en-US"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文档编写人员需要注意事项</a:t>
            </a:r>
            <a:endParaRPr lang="en-US" altLang="zh-CN"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5" name="文本框 14"/>
          <p:cNvSpPr txBox="1"/>
          <p:nvPr/>
        </p:nvSpPr>
        <p:spPr>
          <a:xfrm>
            <a:off x="1971713" y="1974213"/>
            <a:ext cx="9051191" cy="3969385"/>
          </a:xfrm>
          <a:prstGeom prst="rect">
            <a:avLst/>
          </a:prstGeom>
          <a:noFill/>
        </p:spPr>
        <p:txBody>
          <a:bodyPr wrap="square">
            <a:spAutoFit/>
          </a:bodyPr>
          <a:lstStyle/>
          <a:p>
            <a:pPr lvl="0"/>
            <a:r>
              <a:rPr lang="zh-CN" altLang="en-US" sz="2800" dirty="0">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zh-CN" altLang="en-US" sz="2800" b="1" dirty="0">
                <a:solidFill>
                  <a:srgbClr val="FF0000"/>
                </a:solidFill>
                <a:latin typeface="宋体" panose="02010600030101010101" pitchFamily="2" charset="-122"/>
                <a:ea typeface="宋体" panose="02010600030101010101" pitchFamily="2" charset="-122"/>
                <a:cs typeface="宋体" panose="02010600030101010101" pitchFamily="2" charset="-122"/>
              </a:rPr>
              <a:t>文档的编写人员在编写软件需求规格说明时不应该出现需求冗余</a:t>
            </a:r>
            <a:r>
              <a:rPr lang="zh-CN" altLang="en-US" sz="28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zh-CN" altLang="en-US" sz="28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0"/>
            <a:r>
              <a:rPr lang="zh-CN" altLang="en-US" sz="2800" dirty="0">
                <a:solidFill>
                  <a:schemeClr val="tx1"/>
                </a:solidFill>
                <a:latin typeface="宋体" panose="02010600030101010101" pitchFamily="2" charset="-122"/>
                <a:ea typeface="宋体" panose="02010600030101010101" pitchFamily="2" charset="-122"/>
                <a:cs typeface="宋体" panose="02010600030101010101" pitchFamily="2" charset="-122"/>
              </a:rPr>
              <a:t>虽然在不同的地方出现相同的需求可能会使文档更易读，但这也造成了维护上的困难。需求的多个实例都需要同时更新，以免造成需求各实例之间的不一致。</a:t>
            </a:r>
            <a:endParaRPr lang="en-US" altLang="zh-CN" sz="28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0"/>
            <a:r>
              <a:rPr lang="en-US" altLang="zh-CN" sz="2800" dirty="0">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zh-CN" altLang="en-US" sz="2800" dirty="0">
                <a:solidFill>
                  <a:schemeClr val="tx1"/>
                </a:solidFill>
                <a:latin typeface="宋体" panose="02010600030101010101" pitchFamily="2" charset="-122"/>
                <a:ea typeface="宋体" panose="02010600030101010101" pitchFamily="2" charset="-122"/>
                <a:cs typeface="宋体" panose="02010600030101010101" pitchFamily="2" charset="-122"/>
              </a:rPr>
              <a:t>在软件需求规格说明中交叉引用相关的各项，在进行更改时有助于保持它们之间的同步。</a:t>
            </a:r>
            <a:r>
              <a:rPr lang="zh-CN" altLang="en-US" sz="2800" dirty="0">
                <a:solidFill>
                  <a:srgbClr val="FF0000"/>
                </a:solidFill>
                <a:latin typeface="宋体" panose="02010600030101010101" pitchFamily="2" charset="-122"/>
                <a:ea typeface="宋体" panose="02010600030101010101" pitchFamily="2" charset="-122"/>
                <a:cs typeface="宋体" panose="02010600030101010101" pitchFamily="2" charset="-122"/>
              </a:rPr>
              <a:t>让独立性强的需求在需求管理工具或数据库中只出现一次</a:t>
            </a:r>
            <a:r>
              <a:rPr lang="zh-CN" altLang="en-US" sz="2800" dirty="0">
                <a:solidFill>
                  <a:schemeClr val="tx1"/>
                </a:solidFill>
                <a:latin typeface="宋体" panose="02010600030101010101" pitchFamily="2" charset="-122"/>
                <a:ea typeface="宋体" panose="02010600030101010101" pitchFamily="2" charset="-122"/>
                <a:cs typeface="宋体" panose="02010600030101010101" pitchFamily="2" charset="-122"/>
              </a:rPr>
              <a:t>，这样可以减少需求冗余。</a:t>
            </a:r>
            <a:endParaRPr lang="zh-CN" altLang="en-US" sz="2800" dirty="0"/>
          </a:p>
        </p:txBody>
      </p:sp>
      <p:sp>
        <p:nvSpPr>
          <p:cNvPr id="16" name="椭圆 15"/>
          <p:cNvSpPr/>
          <p:nvPr/>
        </p:nvSpPr>
        <p:spPr>
          <a:xfrm>
            <a:off x="1221288" y="1728592"/>
            <a:ext cx="751561" cy="7481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05</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additive="base">
                                        <p:cTn id="12" dur="500"/>
                                        <p:tgtEl>
                                          <p:spTgt spid="30"/>
                                        </p:tgtEl>
                                        <p:attrNameLst>
                                          <p:attrName>ppt_x</p:attrName>
                                        </p:attrNameLst>
                                      </p:cBhvr>
                                      <p:tavLst>
                                        <p:tav tm="0">
                                          <p:val>
                                            <p:strVal val="#ppt_x-#ppt_w*1.125000"/>
                                          </p:val>
                                        </p:tav>
                                        <p:tav tm="100000">
                                          <p:val>
                                            <p:strVal val="#ppt_x"/>
                                          </p:val>
                                        </p:tav>
                                      </p:tavLst>
                                    </p:anim>
                                    <p:animEffect transition="in" filter="wipe(right)">
                                      <p:cBhvr>
                                        <p:cTn id="13" dur="500"/>
                                        <p:tgtEl>
                                          <p:spTgt spid="30"/>
                                        </p:tgtEl>
                                      </p:cBhvr>
                                    </p:animEffect>
                                  </p:childTnLst>
                                </p:cTn>
                              </p:par>
                              <p:par>
                                <p:cTn id="14" presetID="53" presetClass="entr" presetSubtype="16" fill="hold" nodeType="withEffect">
                                  <p:stCondLst>
                                    <p:cond delay="0"/>
                                  </p:stCondLst>
                                  <p:childTnLst>
                                    <p:set>
                                      <p:cBhvr>
                                        <p:cTn id="15" dur="1" fill="hold">
                                          <p:stCondLst>
                                            <p:cond delay="0"/>
                                          </p:stCondLst>
                                        </p:cTn>
                                        <p:tgtEl>
                                          <p:spTgt spid="55"/>
                                        </p:tgtEl>
                                        <p:attrNameLst>
                                          <p:attrName>style.visibility</p:attrName>
                                        </p:attrNameLst>
                                      </p:cBhvr>
                                      <p:to>
                                        <p:strVal val="visible"/>
                                      </p:to>
                                    </p:set>
                                    <p:anim calcmode="lin" valueType="num">
                                      <p:cBhvr>
                                        <p:cTn id="16" dur="500" fill="hold"/>
                                        <p:tgtEl>
                                          <p:spTgt spid="55"/>
                                        </p:tgtEl>
                                        <p:attrNameLst>
                                          <p:attrName>ppt_w</p:attrName>
                                        </p:attrNameLst>
                                      </p:cBhvr>
                                      <p:tavLst>
                                        <p:tav tm="0">
                                          <p:val>
                                            <p:fltVal val="0"/>
                                          </p:val>
                                        </p:tav>
                                        <p:tav tm="100000">
                                          <p:val>
                                            <p:strVal val="#ppt_w"/>
                                          </p:val>
                                        </p:tav>
                                      </p:tavLst>
                                    </p:anim>
                                    <p:anim calcmode="lin" valueType="num">
                                      <p:cBhvr>
                                        <p:cTn id="17" dur="500" fill="hold"/>
                                        <p:tgtEl>
                                          <p:spTgt spid="55"/>
                                        </p:tgtEl>
                                        <p:attrNameLst>
                                          <p:attrName>ppt_h</p:attrName>
                                        </p:attrNameLst>
                                      </p:cBhvr>
                                      <p:tavLst>
                                        <p:tav tm="0">
                                          <p:val>
                                            <p:fltVal val="0"/>
                                          </p:val>
                                        </p:tav>
                                        <p:tav tm="100000">
                                          <p:val>
                                            <p:strVal val="#ppt_h"/>
                                          </p:val>
                                        </p:tav>
                                      </p:tavLst>
                                    </p:anim>
                                    <p:animEffect transition="in" filter="fade">
                                      <p:cBhvr>
                                        <p:cTn id="18" dur="500"/>
                                        <p:tgtEl>
                                          <p:spTgt spid="55"/>
                                        </p:tgtEl>
                                      </p:cBhvr>
                                    </p:animEffect>
                                  </p:childTnLst>
                                </p:cTn>
                              </p:par>
                              <p:par>
                                <p:cTn id="19" presetID="12" presetClass="entr" presetSubtype="2"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p:tgtEl>
                                          <p:spTgt spid="13"/>
                                        </p:tgtEl>
                                        <p:attrNameLst>
                                          <p:attrName>ppt_x</p:attrName>
                                        </p:attrNameLst>
                                      </p:cBhvr>
                                      <p:tavLst>
                                        <p:tav tm="0">
                                          <p:val>
                                            <p:strVal val="#ppt_x+#ppt_w*1.125000"/>
                                          </p:val>
                                        </p:tav>
                                        <p:tav tm="100000">
                                          <p:val>
                                            <p:strVal val="#ppt_x"/>
                                          </p:val>
                                        </p:tav>
                                      </p:tavLst>
                                    </p:anim>
                                    <p:animEffect transition="in" filter="wipe(left)">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1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dirty="0"/>
          </a:p>
        </p:txBody>
      </p:sp>
      <p:sp>
        <p:nvSpPr>
          <p:cNvPr id="11" name="灯片编号占位符 10"/>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graphicFrame>
        <p:nvGraphicFramePr>
          <p:cNvPr id="6" name="图示 5"/>
          <p:cNvGraphicFramePr/>
          <p:nvPr/>
        </p:nvGraphicFramePr>
        <p:xfrm>
          <a:off x="2447636" y="109967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等腰三角形 6"/>
          <p:cNvSpPr/>
          <p:nvPr/>
        </p:nvSpPr>
        <p:spPr>
          <a:xfrm rot="10800000">
            <a:off x="108585" y="337820"/>
            <a:ext cx="490220" cy="422275"/>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8" name="文本框 6"/>
          <p:cNvSpPr txBox="1"/>
          <p:nvPr/>
        </p:nvSpPr>
        <p:spPr>
          <a:xfrm>
            <a:off x="701039" y="368935"/>
            <a:ext cx="5394961" cy="646331"/>
          </a:xfrm>
          <a:prstGeom prst="rect">
            <a:avLst/>
          </a:prstGeom>
          <a:noFill/>
          <a:ln w="9525">
            <a:noFill/>
            <a:miter/>
          </a:ln>
        </p:spPr>
        <p:txBody>
          <a:bodyPr wrap="square">
            <a:spAutoFit/>
          </a:bodyPr>
          <a:lstStyle/>
          <a:p>
            <a:pPr fontAlgn="base">
              <a:spcBef>
                <a:spcPct val="0"/>
              </a:spcBef>
              <a:spcAft>
                <a:spcPct val="0"/>
              </a:spcAft>
            </a:pPr>
            <a:r>
              <a:rPr lang="zh-CN" altLang="en-US" sz="3600" b="1" dirty="0">
                <a:solidFill>
                  <a:srgbClr val="000000"/>
                </a:solidFill>
                <a:latin typeface="微软雅黑" panose="020B0503020204020204" pitchFamily="34" charset="-122"/>
                <a:ea typeface="微软雅黑" panose="020B0503020204020204" pitchFamily="34" charset="-122"/>
              </a:rPr>
              <a:t>编写需求规格说明提纲</a:t>
            </a:r>
            <a:endParaRPr lang="zh-CN" altLang="en-US" sz="3600" b="1"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7"/>
          <p:cNvGrpSpPr/>
          <p:nvPr/>
        </p:nvGrpSpPr>
        <p:grpSpPr>
          <a:xfrm>
            <a:off x="108557" y="337632"/>
            <a:ext cx="3079750" cy="422275"/>
            <a:chOff x="198764" y="258545"/>
            <a:chExt cx="4105382" cy="563491"/>
          </a:xfrm>
        </p:grpSpPr>
        <p:grpSp>
          <p:nvGrpSpPr>
            <p:cNvPr id="27" name="组合 5"/>
            <p:cNvGrpSpPr/>
            <p:nvPr/>
          </p:nvGrpSpPr>
          <p:grpSpPr>
            <a:xfrm>
              <a:off x="198764" y="258545"/>
              <a:ext cx="700083" cy="563491"/>
              <a:chOff x="5075564" y="2933562"/>
              <a:chExt cx="2860947" cy="2302753"/>
            </a:xfrm>
          </p:grpSpPr>
          <p:sp>
            <p:nvSpPr>
              <p:cNvPr id="29" name="等腰三角形 2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0" name="等腰三角形 29"/>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8"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1" name="文本框 30"/>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4.1 </a:t>
            </a:r>
            <a:r>
              <a:rPr lang="zh-CN" altLang="en-US" sz="2400" b="1" dirty="0">
                <a:latin typeface="微软雅黑" panose="020B0503020204020204" pitchFamily="34" charset="-122"/>
                <a:ea typeface="微软雅黑" panose="020B0503020204020204" pitchFamily="34" charset="-122"/>
              </a:rPr>
              <a:t>软件需求规格说明</a:t>
            </a:r>
            <a:endParaRPr lang="zh-CN" altLang="en-US" sz="2400" dirty="0"/>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43" name="文本框 67"/>
          <p:cNvSpPr>
            <a:spLocks noChangeArrowheads="1"/>
          </p:cNvSpPr>
          <p:nvPr/>
        </p:nvSpPr>
        <p:spPr bwMode="auto">
          <a:xfrm>
            <a:off x="888306" y="1009305"/>
            <a:ext cx="1087656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r>
              <a:rPr lang="zh-CN" altLang="en-US"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软件需求规格说明（</a:t>
            </a:r>
            <a:r>
              <a:rPr lang="en-US" altLang="zh-CN"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software requirements specification, SRS</a:t>
            </a:r>
            <a:r>
              <a:rPr lang="zh-CN" altLang="en-US"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）：它精确地阐述一个软件系统必须提供的功能和性能以及它所要考虑的限制条件或约束。</a:t>
            </a:r>
            <a:endParaRPr kumimoji="0" lang="zh-CN" altLang="en-US" sz="2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2" name="图示 1"/>
          <p:cNvGraphicFramePr/>
          <p:nvPr/>
        </p:nvGraphicFramePr>
        <p:xfrm>
          <a:off x="2628789" y="1920242"/>
          <a:ext cx="6934421" cy="42394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图形 7" descr="合上的书"/>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50728" y="3218909"/>
            <a:ext cx="672602" cy="672602"/>
          </a:xfrm>
          <a:prstGeom prst="rect">
            <a:avLst/>
          </a:prstGeom>
        </p:spPr>
      </p:pic>
      <p:pic>
        <p:nvPicPr>
          <p:cNvPr id="10" name="图形 9" descr="打开的书"/>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50728" y="4205321"/>
            <a:ext cx="672602" cy="672602"/>
          </a:xfrm>
          <a:prstGeom prst="rect">
            <a:avLst/>
          </a:prstGeom>
        </p:spPr>
      </p:pic>
      <p:pic>
        <p:nvPicPr>
          <p:cNvPr id="12" name="图形 11" descr="书架上的书籍"/>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788394" y="5160914"/>
            <a:ext cx="672602" cy="672602"/>
          </a:xfrm>
          <a:prstGeom prst="rect">
            <a:avLst/>
          </a:prstGeom>
        </p:spPr>
      </p:pic>
      <p:pic>
        <p:nvPicPr>
          <p:cNvPr id="14" name="图形 13" descr="数学"/>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788394" y="2249071"/>
            <a:ext cx="672602" cy="6726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1"/>
      <p:bldGraphic spid="2" grpId="0">
        <p:bldAsOne/>
      </p:bldGraphic>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圆角 11"/>
          <p:cNvSpPr/>
          <p:nvPr/>
        </p:nvSpPr>
        <p:spPr>
          <a:xfrm>
            <a:off x="700840" y="1319502"/>
            <a:ext cx="10973924" cy="480420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5537" name="文本占位符 58370"/>
          <p:cNvSpPr>
            <a:spLocks noGrp="1"/>
          </p:cNvSpPr>
          <p:nvPr>
            <p:ph idx="1"/>
          </p:nvPr>
        </p:nvSpPr>
        <p:spPr>
          <a:xfrm>
            <a:off x="868218" y="1554480"/>
            <a:ext cx="10709382" cy="4373245"/>
          </a:xfrm>
        </p:spPr>
        <p:txBody>
          <a:bodyPr vert="horz" wrap="square" lIns="91440" tIns="45720" rIns="91440" bIns="45720" anchor="t" anchorCtr="0">
            <a:noAutofit/>
          </a:bodyPr>
          <a:lstStyle/>
          <a:p>
            <a:pPr marL="0" indent="0">
              <a:lnSpc>
                <a:spcPct val="150000"/>
              </a:lnSpc>
              <a:buNone/>
            </a:pPr>
            <a:r>
              <a:rPr lang="zh-CN" altLang="en-US" sz="2200" b="1" dirty="0">
                <a:solidFill>
                  <a:schemeClr val="tx1"/>
                </a:solidFill>
                <a:latin typeface="宋体" panose="02010600030101010101" pitchFamily="2" charset="-122"/>
                <a:ea typeface="宋体" panose="02010600030101010101" pitchFamily="2" charset="-122"/>
                <a:cs typeface="宋体" panose="02010600030101010101" pitchFamily="2" charset="-122"/>
              </a:rPr>
              <a:t>例如：</a:t>
            </a:r>
            <a:r>
              <a:rPr lang="en-US" altLang="zh-CN" sz="22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200" b="1" dirty="0">
                <a:solidFill>
                  <a:schemeClr val="tx1"/>
                </a:solidFill>
                <a:latin typeface="宋体" panose="02010600030101010101" pitchFamily="2" charset="-122"/>
                <a:ea typeface="宋体" panose="02010600030101010101" pitchFamily="2" charset="-122"/>
                <a:cs typeface="宋体" panose="02010600030101010101" pitchFamily="2" charset="-122"/>
              </a:rPr>
              <a:t>后台任务管理器（</a:t>
            </a:r>
            <a:r>
              <a:rPr lang="en-US" altLang="zh-CN" sz="2200" b="1" dirty="0">
                <a:solidFill>
                  <a:schemeClr val="tx1"/>
                </a:solidFill>
                <a:latin typeface="宋体" panose="02010600030101010101" pitchFamily="2" charset="-122"/>
                <a:ea typeface="宋体" panose="02010600030101010101" pitchFamily="2" charset="-122"/>
                <a:cs typeface="宋体" panose="02010600030101010101" pitchFamily="2" charset="-122"/>
              </a:rPr>
              <a:t>Background Task Manager</a:t>
            </a:r>
            <a:r>
              <a:rPr lang="zh-CN" altLang="en-US" sz="22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en-US" altLang="zh-CN" sz="2200" b="1" dirty="0">
                <a:solidFill>
                  <a:schemeClr val="tx1"/>
                </a:solidFill>
                <a:latin typeface="宋体" panose="02010600030101010101" pitchFamily="2" charset="-122"/>
                <a:ea typeface="宋体" panose="02010600030101010101" pitchFamily="2" charset="-122"/>
                <a:cs typeface="宋体" panose="02010600030101010101" pitchFamily="2" charset="-122"/>
              </a:rPr>
              <a:t>BTM</a:t>
            </a:r>
            <a:r>
              <a:rPr lang="zh-CN" altLang="en-US" sz="2200" b="1" dirty="0">
                <a:solidFill>
                  <a:schemeClr val="tx1"/>
                </a:solidFill>
                <a:latin typeface="宋体" panose="02010600030101010101" pitchFamily="2" charset="-122"/>
                <a:ea typeface="宋体" panose="02010600030101010101" pitchFamily="2" charset="-122"/>
                <a:cs typeface="宋体" panose="02010600030101010101" pitchFamily="2" charset="-122"/>
              </a:rPr>
              <a:t>）必须在</a:t>
            </a:r>
            <a:r>
              <a:rPr lang="zh-CN" altLang="en-US" sz="2200" b="1" dirty="0">
                <a:solidFill>
                  <a:srgbClr val="C00000"/>
                </a:solidFill>
                <a:latin typeface="宋体" panose="02010600030101010101" pitchFamily="2" charset="-122"/>
                <a:ea typeface="宋体" panose="02010600030101010101" pitchFamily="2" charset="-122"/>
                <a:cs typeface="宋体" panose="02010600030101010101" pitchFamily="2" charset="-122"/>
              </a:rPr>
              <a:t>固定的时间间隔内</a:t>
            </a:r>
            <a:r>
              <a:rPr lang="zh-CN" altLang="en-US" sz="2200" b="1" dirty="0">
                <a:solidFill>
                  <a:schemeClr val="tx1"/>
                </a:solidFill>
                <a:latin typeface="宋体" panose="02010600030101010101" pitchFamily="2" charset="-122"/>
                <a:ea typeface="宋体" panose="02010600030101010101" pitchFamily="2" charset="-122"/>
                <a:cs typeface="宋体" panose="02010600030101010101" pitchFamily="2" charset="-122"/>
              </a:rPr>
              <a:t>提供</a:t>
            </a:r>
            <a:r>
              <a:rPr lang="zh-CN" altLang="en-US" sz="2200" b="1" dirty="0">
                <a:solidFill>
                  <a:srgbClr val="C00000"/>
                </a:solidFill>
                <a:latin typeface="宋体" panose="02010600030101010101" pitchFamily="2" charset="-122"/>
                <a:ea typeface="宋体" panose="02010600030101010101" pitchFamily="2" charset="-122"/>
                <a:cs typeface="宋体" panose="02010600030101010101" pitchFamily="2" charset="-122"/>
              </a:rPr>
              <a:t>状态消息</a:t>
            </a:r>
            <a:r>
              <a:rPr lang="zh-CN" altLang="en-US" sz="2200" b="1" dirty="0">
                <a:solidFill>
                  <a:schemeClr val="tx1"/>
                </a:solidFill>
                <a:latin typeface="宋体" panose="02010600030101010101" pitchFamily="2" charset="-122"/>
                <a:ea typeface="宋体" panose="02010600030101010101" pitchFamily="2" charset="-122"/>
                <a:cs typeface="宋体" panose="02010600030101010101" pitchFamily="2" charset="-122"/>
              </a:rPr>
              <a:t>，并且每次时间间隔</a:t>
            </a:r>
            <a:r>
              <a:rPr lang="zh-CN" altLang="en-US" sz="2200" b="1" dirty="0">
                <a:solidFill>
                  <a:srgbClr val="C00000"/>
                </a:solidFill>
                <a:latin typeface="宋体" panose="02010600030101010101" pitchFamily="2" charset="-122"/>
                <a:ea typeface="宋体" panose="02010600030101010101" pitchFamily="2" charset="-122"/>
                <a:cs typeface="宋体" panose="02010600030101010101" pitchFamily="2" charset="-122"/>
              </a:rPr>
              <a:t>不得少于（或少于）</a:t>
            </a:r>
            <a:r>
              <a:rPr lang="en-US" altLang="zh-CN" sz="2200" b="1" dirty="0">
                <a:solidFill>
                  <a:srgbClr val="C00000"/>
                </a:solidFill>
                <a:latin typeface="宋体" panose="02010600030101010101" pitchFamily="2" charset="-122"/>
                <a:ea typeface="宋体" panose="02010600030101010101" pitchFamily="2" charset="-122"/>
                <a:cs typeface="宋体" panose="02010600030101010101" pitchFamily="2" charset="-122"/>
              </a:rPr>
              <a:t>60</a:t>
            </a:r>
            <a:r>
              <a:rPr lang="zh-CN" altLang="en-US" sz="2200" b="1" dirty="0">
                <a:solidFill>
                  <a:srgbClr val="C00000"/>
                </a:solidFill>
                <a:latin typeface="宋体" panose="02010600030101010101" pitchFamily="2" charset="-122"/>
                <a:ea typeface="宋体" panose="02010600030101010101" pitchFamily="2" charset="-122"/>
                <a:cs typeface="宋体" panose="02010600030101010101" pitchFamily="2" charset="-122"/>
              </a:rPr>
              <a:t>秒</a:t>
            </a:r>
            <a:r>
              <a:rPr lang="zh-CN" altLang="en-US" sz="22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zh-CN" altLang="en-US" sz="22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None/>
            </a:pPr>
            <a:r>
              <a:rPr lang="zh-CN" altLang="en-US" sz="2200" b="1" dirty="0">
                <a:solidFill>
                  <a:schemeClr val="tx1"/>
                </a:solidFill>
                <a:latin typeface="宋体" panose="02010600030101010101" pitchFamily="2" charset="-122"/>
                <a:ea typeface="宋体" panose="02010600030101010101" pitchFamily="2" charset="-122"/>
                <a:cs typeface="宋体" panose="02010600030101010101" pitchFamily="2" charset="-122"/>
              </a:rPr>
              <a:t>分析：什么是状态消息？并且在什么情况下向用户提供这些消息</a:t>
            </a:r>
            <a:r>
              <a:rPr lang="en-US" altLang="zh-CN" sz="22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200" b="1" dirty="0">
                <a:solidFill>
                  <a:schemeClr val="tx1"/>
                </a:solidFill>
                <a:latin typeface="宋体" panose="02010600030101010101" pitchFamily="2" charset="-122"/>
                <a:ea typeface="宋体" panose="02010600030101010101" pitchFamily="2" charset="-122"/>
                <a:cs typeface="宋体" panose="02010600030101010101" pitchFamily="2" charset="-122"/>
              </a:rPr>
              <a:t>显示时间多长</a:t>
            </a:r>
            <a:r>
              <a:rPr lang="en-US" altLang="zh-CN" sz="22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200" b="1" dirty="0">
                <a:solidFill>
                  <a:schemeClr val="tx1"/>
                </a:solidFill>
                <a:latin typeface="宋体" panose="02010600030101010101" pitchFamily="2" charset="-122"/>
                <a:ea typeface="宋体" panose="02010600030101010101" pitchFamily="2" charset="-122"/>
                <a:cs typeface="宋体" panose="02010600030101010101" pitchFamily="2" charset="-122"/>
              </a:rPr>
              <a:t>我们所说的是产品的哪一部分</a:t>
            </a:r>
            <a:r>
              <a:rPr lang="en-US" altLang="zh-CN" sz="22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200" b="1" dirty="0">
                <a:solidFill>
                  <a:schemeClr val="tx1"/>
                </a:solidFill>
                <a:latin typeface="宋体" panose="02010600030101010101" pitchFamily="2" charset="-122"/>
                <a:ea typeface="宋体" panose="02010600030101010101" pitchFamily="2" charset="-122"/>
                <a:cs typeface="宋体" panose="02010600030101010101" pitchFamily="2" charset="-122"/>
              </a:rPr>
              <a:t>时间间隔也会导致混淆。</a:t>
            </a:r>
            <a:endParaRPr lang="zh-CN" altLang="en-US" sz="22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None/>
            </a:pPr>
            <a:r>
              <a:rPr lang="zh-CN" altLang="en-US" sz="2200" b="1" dirty="0">
                <a:solidFill>
                  <a:schemeClr val="tx1"/>
                </a:solidFill>
                <a:latin typeface="宋体" panose="02010600030101010101" pitchFamily="2" charset="-122"/>
                <a:ea typeface="宋体" panose="02010600030101010101" pitchFamily="2" charset="-122"/>
                <a:cs typeface="宋体" panose="02010600030101010101" pitchFamily="2" charset="-122"/>
              </a:rPr>
              <a:t>假定显示状态消息之间的时间间隔只要求</a:t>
            </a:r>
            <a:r>
              <a:rPr lang="zh-CN" altLang="en-US" sz="2200" b="1" dirty="0">
                <a:solidFill>
                  <a:srgbClr val="FF0000"/>
                </a:solidFill>
                <a:latin typeface="宋体" panose="02010600030101010101" pitchFamily="2" charset="-122"/>
                <a:ea typeface="宋体" panose="02010600030101010101" pitchFamily="2" charset="-122"/>
                <a:cs typeface="宋体" panose="02010600030101010101" pitchFamily="2" charset="-122"/>
              </a:rPr>
              <a:t>不得少于</a:t>
            </a:r>
            <a:r>
              <a:rPr lang="en-US" altLang="zh-CN" sz="2200" b="1" dirty="0">
                <a:solidFill>
                  <a:srgbClr val="FF0000"/>
                </a:solidFill>
                <a:latin typeface="宋体" panose="02010600030101010101" pitchFamily="2" charset="-122"/>
                <a:ea typeface="宋体" panose="02010600030101010101" pitchFamily="2" charset="-122"/>
                <a:cs typeface="宋体" panose="02010600030101010101" pitchFamily="2" charset="-122"/>
              </a:rPr>
              <a:t>60</a:t>
            </a:r>
            <a:r>
              <a:rPr lang="zh-CN" altLang="en-US" sz="2200" b="1" dirty="0">
                <a:solidFill>
                  <a:srgbClr val="FF0000"/>
                </a:solidFill>
                <a:latin typeface="宋体" panose="02010600030101010101" pitchFamily="2" charset="-122"/>
                <a:ea typeface="宋体" panose="02010600030101010101" pitchFamily="2" charset="-122"/>
                <a:cs typeface="宋体" panose="02010600030101010101" pitchFamily="2" charset="-122"/>
              </a:rPr>
              <a:t>秒</a:t>
            </a:r>
            <a:r>
              <a:rPr lang="zh-CN" altLang="en-US" sz="2200" b="1" dirty="0">
                <a:solidFill>
                  <a:schemeClr val="tx1"/>
                </a:solidFill>
                <a:latin typeface="宋体" panose="02010600030101010101" pitchFamily="2" charset="-122"/>
                <a:ea typeface="宋体" panose="02010600030101010101" pitchFamily="2" charset="-122"/>
                <a:cs typeface="宋体" panose="02010600030101010101" pitchFamily="2" charset="-122"/>
              </a:rPr>
              <a:t>，按这样推理，是否可以每隔一年显示一次状态信息</a:t>
            </a:r>
            <a:r>
              <a:rPr lang="en-US" altLang="zh-CN" sz="22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200" b="1" dirty="0">
                <a:solidFill>
                  <a:schemeClr val="tx1"/>
                </a:solidFill>
                <a:latin typeface="宋体" panose="02010600030101010101" pitchFamily="2" charset="-122"/>
                <a:ea typeface="宋体" panose="02010600030101010101" pitchFamily="2" charset="-122"/>
                <a:cs typeface="宋体" panose="02010600030101010101" pitchFamily="2" charset="-122"/>
              </a:rPr>
              <a:t>如果意图是消息之间的时间间隔</a:t>
            </a:r>
            <a:r>
              <a:rPr lang="zh-CN" altLang="en-US" sz="2200" b="1" dirty="0">
                <a:solidFill>
                  <a:srgbClr val="FF0000"/>
                </a:solidFill>
                <a:latin typeface="宋体" panose="02010600030101010101" pitchFamily="2" charset="-122"/>
                <a:ea typeface="宋体" panose="02010600030101010101" pitchFamily="2" charset="-122"/>
                <a:cs typeface="宋体" panose="02010600030101010101" pitchFamily="2" charset="-122"/>
              </a:rPr>
              <a:t>少于</a:t>
            </a:r>
            <a:r>
              <a:rPr lang="en-US" altLang="zh-CN" sz="2200" b="1" dirty="0">
                <a:solidFill>
                  <a:srgbClr val="FF0000"/>
                </a:solidFill>
                <a:latin typeface="宋体" panose="02010600030101010101" pitchFamily="2" charset="-122"/>
                <a:ea typeface="宋体" panose="02010600030101010101" pitchFamily="2" charset="-122"/>
                <a:cs typeface="宋体" panose="02010600030101010101" pitchFamily="2" charset="-122"/>
              </a:rPr>
              <a:t>60</a:t>
            </a:r>
            <a:r>
              <a:rPr lang="zh-CN" altLang="en-US" sz="2200" b="1" dirty="0">
                <a:solidFill>
                  <a:srgbClr val="FF0000"/>
                </a:solidFill>
                <a:latin typeface="宋体" panose="02010600030101010101" pitchFamily="2" charset="-122"/>
                <a:ea typeface="宋体" panose="02010600030101010101" pitchFamily="2" charset="-122"/>
                <a:cs typeface="宋体" panose="02010600030101010101" pitchFamily="2" charset="-122"/>
              </a:rPr>
              <a:t>秒</a:t>
            </a:r>
            <a:r>
              <a:rPr lang="zh-CN" altLang="en-US" sz="2200" b="1" dirty="0">
                <a:solidFill>
                  <a:schemeClr val="tx1"/>
                </a:solidFill>
                <a:latin typeface="宋体" panose="02010600030101010101" pitchFamily="2" charset="-122"/>
                <a:ea typeface="宋体" panose="02010600030101010101" pitchFamily="2" charset="-122"/>
                <a:cs typeface="宋体" panose="02010600030101010101" pitchFamily="2" charset="-122"/>
              </a:rPr>
              <a:t>，那么</a:t>
            </a:r>
            <a:r>
              <a:rPr lang="en-US" altLang="zh-CN" sz="2200" b="1" dirty="0">
                <a:solidFill>
                  <a:schemeClr val="tx1"/>
                </a:solidFill>
                <a:latin typeface="宋体" panose="02010600030101010101" pitchFamily="2" charset="-122"/>
                <a:ea typeface="宋体" panose="02010600030101010101" pitchFamily="2" charset="-122"/>
                <a:cs typeface="宋体" panose="02010600030101010101" pitchFamily="2" charset="-122"/>
              </a:rPr>
              <a:t>50</a:t>
            </a:r>
            <a:r>
              <a:rPr lang="zh-CN" altLang="en-US" sz="2200" b="1" dirty="0">
                <a:solidFill>
                  <a:srgbClr val="FF0000"/>
                </a:solidFill>
                <a:latin typeface="宋体" panose="02010600030101010101" pitchFamily="2" charset="-122"/>
                <a:ea typeface="宋体" panose="02010600030101010101" pitchFamily="2" charset="-122"/>
                <a:cs typeface="宋体" panose="02010600030101010101" pitchFamily="2" charset="-122"/>
              </a:rPr>
              <a:t>毫秒会不会太短</a:t>
            </a:r>
            <a:r>
              <a:rPr lang="zh-CN" altLang="en-US" sz="2200" b="1" dirty="0">
                <a:solidFill>
                  <a:schemeClr val="tx1"/>
                </a:solidFill>
                <a:latin typeface="宋体" panose="02010600030101010101" pitchFamily="2" charset="-122"/>
                <a:ea typeface="宋体" panose="02010600030101010101" pitchFamily="2" charset="-122"/>
                <a:cs typeface="宋体" panose="02010600030101010101" pitchFamily="2" charset="-122"/>
              </a:rPr>
              <a:t>？消息显示的时间间隔怎样才能一致</a:t>
            </a:r>
            <a:r>
              <a:rPr lang="en-US" altLang="zh-CN" sz="22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200" b="1" dirty="0">
                <a:solidFill>
                  <a:schemeClr val="tx1"/>
                </a:solidFill>
                <a:latin typeface="宋体" panose="02010600030101010101" pitchFamily="2" charset="-122"/>
                <a:ea typeface="宋体" panose="02010600030101010101" pitchFamily="2" charset="-122"/>
                <a:cs typeface="宋体" panose="02010600030101010101" pitchFamily="2" charset="-122"/>
              </a:rPr>
              <a:t>每次”这个词混淆了这一问题。由于这些问题的存在，导致了</a:t>
            </a:r>
            <a:r>
              <a:rPr lang="zh-CN" altLang="en-US" sz="2200" b="1" dirty="0">
                <a:solidFill>
                  <a:srgbClr val="FF0000"/>
                </a:solidFill>
                <a:latin typeface="宋体" panose="02010600030101010101" pitchFamily="2" charset="-122"/>
                <a:ea typeface="宋体" panose="02010600030101010101" pitchFamily="2" charset="-122"/>
                <a:cs typeface="宋体" panose="02010600030101010101" pitchFamily="2" charset="-122"/>
              </a:rPr>
              <a:t>需求是不可验证的</a:t>
            </a:r>
            <a:r>
              <a:rPr lang="zh-CN" altLang="en-US" sz="22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zh-CN" altLang="en-US" sz="22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None/>
            </a:pPr>
            <a:r>
              <a:rPr lang="zh-CN" altLang="en-US" sz="2200" b="1" dirty="0">
                <a:solidFill>
                  <a:schemeClr val="tx1"/>
                </a:solidFill>
                <a:latin typeface="宋体" panose="02010600030101010101" pitchFamily="2" charset="-122"/>
                <a:ea typeface="宋体" panose="02010600030101010101" pitchFamily="2" charset="-122"/>
                <a:cs typeface="宋体" panose="02010600030101010101" pitchFamily="2" charset="-122"/>
              </a:rPr>
              <a:t>   </a:t>
            </a:r>
            <a:endParaRPr lang="zh-CN" altLang="en-US" sz="22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grpSp>
        <p:nvGrpSpPr>
          <p:cNvPr id="24" name="组合 7"/>
          <p:cNvGrpSpPr/>
          <p:nvPr/>
        </p:nvGrpSpPr>
        <p:grpSpPr>
          <a:xfrm>
            <a:off x="108557" y="337632"/>
            <a:ext cx="3079750" cy="422275"/>
            <a:chOff x="198764" y="258545"/>
            <a:chExt cx="4105382" cy="563491"/>
          </a:xfrm>
        </p:grpSpPr>
        <p:grpSp>
          <p:nvGrpSpPr>
            <p:cNvPr id="29" name="组合 5"/>
            <p:cNvGrpSpPr/>
            <p:nvPr/>
          </p:nvGrpSpPr>
          <p:grpSpPr>
            <a:xfrm>
              <a:off x="198764" y="258545"/>
              <a:ext cx="700083" cy="563491"/>
              <a:chOff x="5075564" y="2933562"/>
              <a:chExt cx="2860947" cy="2302753"/>
            </a:xfrm>
          </p:grpSpPr>
          <p:sp>
            <p:nvSpPr>
              <p:cNvPr id="31" name="等腰三角形 30"/>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2" name="等腰三角形 31"/>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0"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3" name="文本框 32"/>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4.4 </a:t>
            </a:r>
            <a:r>
              <a:rPr lang="zh-CN" altLang="en-US" sz="2400" b="1" dirty="0">
                <a:latin typeface="微软雅黑" panose="020B0503020204020204" pitchFamily="34" charset="-122"/>
                <a:ea typeface="微软雅黑" panose="020B0503020204020204" pitchFamily="34" charset="-122"/>
              </a:rPr>
              <a:t>改进前后的需求示例</a:t>
            </a:r>
            <a:endParaRPr lang="zh-CN" altLang="en-US" sz="2400" dirty="0"/>
          </a:p>
        </p:txBody>
      </p:sp>
      <p:sp>
        <p:nvSpPr>
          <p:cNvPr id="2" name="日期占位符 1"/>
          <p:cNvSpPr>
            <a:spLocks noGrp="1"/>
          </p:cNvSpPr>
          <p:nvPr>
            <p:ph type="dt" sz="half" idx="10"/>
          </p:nvPr>
        </p:nvSpPr>
        <p:spPr/>
        <p:txBody>
          <a:bodyPr/>
          <a:lstStyle/>
          <a:p>
            <a:fld id="{760FBDFE-C587-4B4C-A407-44438C67B59E}" type="datetime1">
              <a:rPr lang="zh-CN" altLang="en-US" smtClean="0"/>
            </a:fld>
            <a:endParaRPr lang="zh-CN" altLang="en-US" dirty="0"/>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13" name="文本框 67"/>
          <p:cNvSpPr>
            <a:spLocks noChangeArrowheads="1"/>
          </p:cNvSpPr>
          <p:nvPr/>
        </p:nvSpPr>
        <p:spPr bwMode="auto">
          <a:xfrm>
            <a:off x="701040" y="992505"/>
            <a:ext cx="954405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r>
              <a:rPr lang="zh-CN" altLang="en-US"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例</a:t>
            </a:r>
            <a:r>
              <a:rPr lang="en-US" altLang="zh-CN"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a:t>
            </a:r>
            <a:endParaRPr kumimoji="0" lang="zh-CN" altLang="en-US" sz="2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65537">
                                            <p:txEl>
                                              <p:pRg st="0" end="0"/>
                                            </p:txEl>
                                          </p:spTgt>
                                        </p:tgtEl>
                                        <p:attrNameLst>
                                          <p:attrName>style.visibility</p:attrName>
                                        </p:attrNameLst>
                                      </p:cBhvr>
                                      <p:to>
                                        <p:strVal val="visible"/>
                                      </p:to>
                                    </p:set>
                                    <p:anim calcmode="lin" valueType="num">
                                      <p:cBhvr additive="base">
                                        <p:cTn id="7" dur="500"/>
                                        <p:tgtEl>
                                          <p:spTgt spid="65537">
                                            <p:txEl>
                                              <p:pRg st="0" end="0"/>
                                            </p:txEl>
                                          </p:spTgt>
                                        </p:tgtEl>
                                        <p:attrNameLst>
                                          <p:attrName>ppt_x</p:attrName>
                                        </p:attrNameLst>
                                      </p:cBhvr>
                                      <p:tavLst>
                                        <p:tav tm="0">
                                          <p:val>
                                            <p:strVal val="#ppt_x+#ppt_w*1.125000"/>
                                          </p:val>
                                        </p:tav>
                                        <p:tav tm="100000">
                                          <p:val>
                                            <p:strVal val="#ppt_x"/>
                                          </p:val>
                                        </p:tav>
                                      </p:tavLst>
                                    </p:anim>
                                    <p:animEffect transition="in" filter="wipe(left)">
                                      <p:cBhvr>
                                        <p:cTn id="8" dur="500"/>
                                        <p:tgtEl>
                                          <p:spTgt spid="65537">
                                            <p:txEl>
                                              <p:pRg st="0" end="0"/>
                                            </p:txEl>
                                          </p:spTgt>
                                        </p:tgtEl>
                                      </p:cBhvr>
                                    </p:animEffect>
                                  </p:childTnLst>
                                </p:cTn>
                              </p:par>
                            </p:childTnLst>
                          </p:cTn>
                        </p:par>
                        <p:par>
                          <p:cTn id="9" fill="hold">
                            <p:stCondLst>
                              <p:cond delay="500"/>
                            </p:stCondLst>
                            <p:childTnLst>
                              <p:par>
                                <p:cTn id="10" presetID="12" presetClass="entr" presetSubtype="2" fill="hold" grpId="0" nodeType="afterEffect">
                                  <p:stCondLst>
                                    <p:cond delay="0"/>
                                  </p:stCondLst>
                                  <p:childTnLst>
                                    <p:set>
                                      <p:cBhvr>
                                        <p:cTn id="11" dur="1" fill="hold">
                                          <p:stCondLst>
                                            <p:cond delay="0"/>
                                          </p:stCondLst>
                                        </p:cTn>
                                        <p:tgtEl>
                                          <p:spTgt spid="65537">
                                            <p:txEl>
                                              <p:pRg st="1" end="1"/>
                                            </p:txEl>
                                          </p:spTgt>
                                        </p:tgtEl>
                                        <p:attrNameLst>
                                          <p:attrName>style.visibility</p:attrName>
                                        </p:attrNameLst>
                                      </p:cBhvr>
                                      <p:to>
                                        <p:strVal val="visible"/>
                                      </p:to>
                                    </p:set>
                                    <p:anim calcmode="lin" valueType="num">
                                      <p:cBhvr additive="base">
                                        <p:cTn id="12" dur="500"/>
                                        <p:tgtEl>
                                          <p:spTgt spid="65537">
                                            <p:txEl>
                                              <p:pRg st="1" end="1"/>
                                            </p:txEl>
                                          </p:spTgt>
                                        </p:tgtEl>
                                        <p:attrNameLst>
                                          <p:attrName>ppt_x</p:attrName>
                                        </p:attrNameLst>
                                      </p:cBhvr>
                                      <p:tavLst>
                                        <p:tav tm="0">
                                          <p:val>
                                            <p:strVal val="#ppt_x+#ppt_w*1.125000"/>
                                          </p:val>
                                        </p:tav>
                                        <p:tav tm="100000">
                                          <p:val>
                                            <p:strVal val="#ppt_x"/>
                                          </p:val>
                                        </p:tav>
                                      </p:tavLst>
                                    </p:anim>
                                    <p:animEffect transition="in" filter="wipe(left)">
                                      <p:cBhvr>
                                        <p:cTn id="13" dur="500"/>
                                        <p:tgtEl>
                                          <p:spTgt spid="65537">
                                            <p:txEl>
                                              <p:pRg st="1" end="1"/>
                                            </p:txEl>
                                          </p:spTgt>
                                        </p:tgtEl>
                                      </p:cBhvr>
                                    </p:animEffect>
                                  </p:childTnLst>
                                </p:cTn>
                              </p:par>
                            </p:childTnLst>
                          </p:cTn>
                        </p:par>
                        <p:par>
                          <p:cTn id="14" fill="hold">
                            <p:stCondLst>
                              <p:cond delay="1000"/>
                            </p:stCondLst>
                            <p:childTnLst>
                              <p:par>
                                <p:cTn id="15" presetID="12" presetClass="entr" presetSubtype="2" fill="hold" grpId="0" nodeType="afterEffect">
                                  <p:stCondLst>
                                    <p:cond delay="0"/>
                                  </p:stCondLst>
                                  <p:childTnLst>
                                    <p:set>
                                      <p:cBhvr>
                                        <p:cTn id="16" dur="1" fill="hold">
                                          <p:stCondLst>
                                            <p:cond delay="0"/>
                                          </p:stCondLst>
                                        </p:cTn>
                                        <p:tgtEl>
                                          <p:spTgt spid="65537">
                                            <p:txEl>
                                              <p:pRg st="2" end="2"/>
                                            </p:txEl>
                                          </p:spTgt>
                                        </p:tgtEl>
                                        <p:attrNameLst>
                                          <p:attrName>style.visibility</p:attrName>
                                        </p:attrNameLst>
                                      </p:cBhvr>
                                      <p:to>
                                        <p:strVal val="visible"/>
                                      </p:to>
                                    </p:set>
                                    <p:anim calcmode="lin" valueType="num">
                                      <p:cBhvr additive="base">
                                        <p:cTn id="17" dur="500"/>
                                        <p:tgtEl>
                                          <p:spTgt spid="65537">
                                            <p:txEl>
                                              <p:pRg st="2" end="2"/>
                                            </p:txEl>
                                          </p:spTgt>
                                        </p:tgtEl>
                                        <p:attrNameLst>
                                          <p:attrName>ppt_x</p:attrName>
                                        </p:attrNameLst>
                                      </p:cBhvr>
                                      <p:tavLst>
                                        <p:tav tm="0">
                                          <p:val>
                                            <p:strVal val="#ppt_x+#ppt_w*1.125000"/>
                                          </p:val>
                                        </p:tav>
                                        <p:tav tm="100000">
                                          <p:val>
                                            <p:strVal val="#ppt_x"/>
                                          </p:val>
                                        </p:tav>
                                      </p:tavLst>
                                    </p:anim>
                                    <p:animEffect transition="in" filter="wipe(left)">
                                      <p:cBhvr>
                                        <p:cTn id="18" dur="500"/>
                                        <p:tgtEl>
                                          <p:spTgt spid="65537">
                                            <p:txEl>
                                              <p:pRg st="2" end="2"/>
                                            </p:txEl>
                                          </p:spTgt>
                                        </p:tgtEl>
                                      </p:cBhvr>
                                    </p:animEffect>
                                  </p:childTnLst>
                                </p:cTn>
                              </p:par>
                            </p:childTnLst>
                          </p:cTn>
                        </p:par>
                        <p:par>
                          <p:cTn id="19" fill="hold">
                            <p:stCondLst>
                              <p:cond delay="1500"/>
                            </p:stCondLst>
                            <p:childTnLst>
                              <p:par>
                                <p:cTn id="20" presetID="12" presetClass="entr" presetSubtype="2" fill="hold" grpId="0" nodeType="afterEffect">
                                  <p:stCondLst>
                                    <p:cond delay="0"/>
                                  </p:stCondLst>
                                  <p:childTnLst>
                                    <p:set>
                                      <p:cBhvr>
                                        <p:cTn id="21" dur="1" fill="hold">
                                          <p:stCondLst>
                                            <p:cond delay="0"/>
                                          </p:stCondLst>
                                        </p:cTn>
                                        <p:tgtEl>
                                          <p:spTgt spid="65537">
                                            <p:txEl>
                                              <p:pRg st="3" end="3"/>
                                            </p:txEl>
                                          </p:spTgt>
                                        </p:tgtEl>
                                        <p:attrNameLst>
                                          <p:attrName>style.visibility</p:attrName>
                                        </p:attrNameLst>
                                      </p:cBhvr>
                                      <p:to>
                                        <p:strVal val="visible"/>
                                      </p:to>
                                    </p:set>
                                    <p:anim calcmode="lin" valueType="num">
                                      <p:cBhvr additive="base">
                                        <p:cTn id="22" dur="500"/>
                                        <p:tgtEl>
                                          <p:spTgt spid="65537">
                                            <p:txEl>
                                              <p:pRg st="3" end="3"/>
                                            </p:txEl>
                                          </p:spTgt>
                                        </p:tgtEl>
                                        <p:attrNameLst>
                                          <p:attrName>ppt_x</p:attrName>
                                        </p:attrNameLst>
                                      </p:cBhvr>
                                      <p:tavLst>
                                        <p:tav tm="0">
                                          <p:val>
                                            <p:strVal val="#ppt_x+#ppt_w*1.125000"/>
                                          </p:val>
                                        </p:tav>
                                        <p:tav tm="100000">
                                          <p:val>
                                            <p:strVal val="#ppt_x"/>
                                          </p:val>
                                        </p:tav>
                                      </p:tavLst>
                                    </p:anim>
                                    <p:animEffect transition="in" filter="wipe(left)">
                                      <p:cBhvr>
                                        <p:cTn id="23" dur="500"/>
                                        <p:tgtEl>
                                          <p:spTgt spid="65537">
                                            <p:txEl>
                                              <p:pRg st="3" end="3"/>
                                            </p:txEl>
                                          </p:spTgt>
                                        </p:tgtEl>
                                      </p:cBhvr>
                                    </p:animEffect>
                                  </p:childTnLst>
                                </p:cTn>
                              </p:par>
                              <p:par>
                                <p:cTn id="24" presetID="2" presetClass="entr" presetSubtype="8"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 calcmode="lin" valueType="num">
                                      <p:cBhvr additive="base">
                                        <p:cTn id="26" dur="500" fill="hold"/>
                                        <p:tgtEl>
                                          <p:spTgt spid="24"/>
                                        </p:tgtEl>
                                        <p:attrNameLst>
                                          <p:attrName>ppt_x</p:attrName>
                                        </p:attrNameLst>
                                      </p:cBhvr>
                                      <p:tavLst>
                                        <p:tav tm="0">
                                          <p:val>
                                            <p:strVal val="0-#ppt_w/2"/>
                                          </p:val>
                                        </p:tav>
                                        <p:tav tm="100000">
                                          <p:val>
                                            <p:strVal val="#ppt_x"/>
                                          </p:val>
                                        </p:tav>
                                      </p:tavLst>
                                    </p:anim>
                                    <p:anim calcmode="lin" valueType="num">
                                      <p:cBhvr additive="base">
                                        <p:cTn id="27" dur="500" fill="hold"/>
                                        <p:tgtEl>
                                          <p:spTgt spid="24"/>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12" presetClass="entr" presetSubtype="8" fill="hold" grpId="0" nodeType="after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500"/>
                                        <p:tgtEl>
                                          <p:spTgt spid="33"/>
                                        </p:tgtEl>
                                        <p:attrNameLst>
                                          <p:attrName>ppt_x</p:attrName>
                                        </p:attrNameLst>
                                      </p:cBhvr>
                                      <p:tavLst>
                                        <p:tav tm="0">
                                          <p:val>
                                            <p:strVal val="#ppt_x-#ppt_w*1.125000"/>
                                          </p:val>
                                        </p:tav>
                                        <p:tav tm="100000">
                                          <p:val>
                                            <p:strVal val="#ppt_x"/>
                                          </p:val>
                                        </p:tav>
                                      </p:tavLst>
                                    </p:anim>
                                    <p:animEffect transition="in" filter="wipe(right)">
                                      <p:cBhvr>
                                        <p:cTn id="32" dur="500"/>
                                        <p:tgtEl>
                                          <p:spTgt spid="33"/>
                                        </p:tgtEl>
                                      </p:cBhvr>
                                    </p:animEffect>
                                  </p:childTnLst>
                                </p:cTn>
                              </p:par>
                              <p:par>
                                <p:cTn id="33" presetID="53" presetClass="entr" presetSubtype="16" fill="hold" nodeType="withEffect">
                                  <p:stCondLst>
                                    <p:cond delay="0"/>
                                  </p:stCondLst>
                                  <p:childTnLst>
                                    <p:set>
                                      <p:cBhvr>
                                        <p:cTn id="34" dur="1" fill="hold">
                                          <p:stCondLst>
                                            <p:cond delay="0"/>
                                          </p:stCondLst>
                                        </p:cTn>
                                        <p:tgtEl>
                                          <p:spTgt spid="55"/>
                                        </p:tgtEl>
                                        <p:attrNameLst>
                                          <p:attrName>style.visibility</p:attrName>
                                        </p:attrNameLst>
                                      </p:cBhvr>
                                      <p:to>
                                        <p:strVal val="visible"/>
                                      </p:to>
                                    </p:set>
                                    <p:anim calcmode="lin" valueType="num">
                                      <p:cBhvr>
                                        <p:cTn id="35" dur="500" fill="hold"/>
                                        <p:tgtEl>
                                          <p:spTgt spid="55"/>
                                        </p:tgtEl>
                                        <p:attrNameLst>
                                          <p:attrName>ppt_w</p:attrName>
                                        </p:attrNameLst>
                                      </p:cBhvr>
                                      <p:tavLst>
                                        <p:tav tm="0">
                                          <p:val>
                                            <p:fltVal val="0"/>
                                          </p:val>
                                        </p:tav>
                                        <p:tav tm="100000">
                                          <p:val>
                                            <p:strVal val="#ppt_w"/>
                                          </p:val>
                                        </p:tav>
                                      </p:tavLst>
                                    </p:anim>
                                    <p:anim calcmode="lin" valueType="num">
                                      <p:cBhvr>
                                        <p:cTn id="36" dur="500" fill="hold"/>
                                        <p:tgtEl>
                                          <p:spTgt spid="55"/>
                                        </p:tgtEl>
                                        <p:attrNameLst>
                                          <p:attrName>ppt_h</p:attrName>
                                        </p:attrNameLst>
                                      </p:cBhvr>
                                      <p:tavLst>
                                        <p:tav tm="0">
                                          <p:val>
                                            <p:fltVal val="0"/>
                                          </p:val>
                                        </p:tav>
                                        <p:tav tm="100000">
                                          <p:val>
                                            <p:strVal val="#ppt_h"/>
                                          </p:val>
                                        </p:tav>
                                      </p:tavLst>
                                    </p:anim>
                                    <p:animEffect transition="in" filter="fade">
                                      <p:cBhvr>
                                        <p:cTn id="37" dur="500"/>
                                        <p:tgtEl>
                                          <p:spTgt spid="55"/>
                                        </p:tgtEl>
                                      </p:cBhvr>
                                    </p:animEffect>
                                  </p:childTnLst>
                                </p:cTn>
                              </p:par>
                              <p:par>
                                <p:cTn id="38" presetID="12" presetClass="entr" presetSubtype="2"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
                                        <p:tgtEl>
                                          <p:spTgt spid="13"/>
                                        </p:tgtEl>
                                        <p:attrNameLst>
                                          <p:attrName>ppt_x</p:attrName>
                                        </p:attrNameLst>
                                      </p:cBhvr>
                                      <p:tavLst>
                                        <p:tav tm="0">
                                          <p:val>
                                            <p:strVal val="#ppt_x+#ppt_w*1.125000"/>
                                          </p:val>
                                        </p:tav>
                                        <p:tav tm="100000">
                                          <p:val>
                                            <p:strVal val="#ppt_x"/>
                                          </p:val>
                                        </p:tav>
                                      </p:tavLst>
                                    </p:anim>
                                    <p:animEffect transition="in" filter="wipe(left)">
                                      <p:cBhvr>
                                        <p:cTn id="4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7" grpId="0" build="p"/>
      <p:bldP spid="65537" grpId="1" build="p"/>
      <p:bldP spid="33" grpId="0"/>
      <p:bldP spid="33" grpId="1"/>
      <p:bldP spid="1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圆角 11"/>
          <p:cNvSpPr/>
          <p:nvPr/>
        </p:nvSpPr>
        <p:spPr>
          <a:xfrm>
            <a:off x="869933" y="1029765"/>
            <a:ext cx="10407667" cy="524410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5538" name="文本占位符 59394"/>
          <p:cNvSpPr>
            <a:spLocks noGrp="1"/>
          </p:cNvSpPr>
          <p:nvPr>
            <p:ph idx="1"/>
          </p:nvPr>
        </p:nvSpPr>
        <p:spPr>
          <a:xfrm>
            <a:off x="1320801" y="1076122"/>
            <a:ext cx="9679708" cy="5156989"/>
          </a:xfrm>
        </p:spPr>
        <p:txBody>
          <a:bodyPr vert="horz" wrap="square" lIns="91440" tIns="45720" rIns="91440" bIns="45720" anchor="t" anchorCtr="0">
            <a:noAutofit/>
          </a:bodyPr>
          <a:lstStyle/>
          <a:p>
            <a:pPr marL="0" indent="0">
              <a:lnSpc>
                <a:spcPct val="150000"/>
              </a:lnSpc>
              <a:spcAft>
                <a:spcPts val="0"/>
              </a:spcAft>
              <a:buNone/>
            </a:pPr>
            <a:r>
              <a:rPr lang="zh-CN" altLang="en-US" sz="2400" b="1" dirty="0">
                <a:solidFill>
                  <a:srgbClr val="C00000"/>
                </a:solidFill>
                <a:latin typeface="宋体" panose="02010600030101010101" pitchFamily="2" charset="-122"/>
                <a:ea typeface="宋体" panose="02010600030101010101" pitchFamily="2" charset="-122"/>
                <a:cs typeface="宋体" panose="02010600030101010101" pitchFamily="2" charset="-122"/>
              </a:rPr>
              <a:t>改写后：</a:t>
            </a:r>
            <a:endParaRPr lang="zh-CN" altLang="en-US" sz="2400" b="1" dirty="0">
              <a:solidFill>
                <a:srgbClr val="C00000"/>
              </a:solidFill>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None/>
            </a:pPr>
            <a:r>
              <a:rPr lang="en-US" altLang="zh-CN" sz="2200" b="1" dirty="0">
                <a:solidFill>
                  <a:schemeClr val="tx1"/>
                </a:solidFill>
                <a:latin typeface="宋体" panose="02010600030101010101" pitchFamily="2" charset="-122"/>
                <a:ea typeface="宋体" panose="02010600030101010101" pitchFamily="2" charset="-122"/>
                <a:cs typeface="宋体" panose="02010600030101010101" pitchFamily="2" charset="-122"/>
              </a:rPr>
              <a:t>1.</a:t>
            </a:r>
            <a:r>
              <a:rPr lang="zh-CN" altLang="en-US" sz="2200" b="1" dirty="0">
                <a:solidFill>
                  <a:schemeClr val="tx1"/>
                </a:solidFill>
                <a:latin typeface="宋体" panose="02010600030101010101" pitchFamily="2" charset="-122"/>
                <a:ea typeface="宋体" panose="02010600030101010101" pitchFamily="2" charset="-122"/>
                <a:cs typeface="宋体" panose="02010600030101010101" pitchFamily="2" charset="-122"/>
              </a:rPr>
              <a:t>后台任务管理器（</a:t>
            </a:r>
            <a:r>
              <a:rPr lang="en-US" altLang="zh-CN" sz="2200" b="1" dirty="0">
                <a:solidFill>
                  <a:schemeClr val="tx1"/>
                </a:solidFill>
                <a:latin typeface="宋体" panose="02010600030101010101" pitchFamily="2" charset="-122"/>
                <a:ea typeface="宋体" panose="02010600030101010101" pitchFamily="2" charset="-122"/>
                <a:cs typeface="宋体" panose="02010600030101010101" pitchFamily="2" charset="-122"/>
              </a:rPr>
              <a:t>BTM)</a:t>
            </a:r>
            <a:r>
              <a:rPr lang="zh-CN" altLang="zh-CN" sz="2200" b="1" dirty="0">
                <a:solidFill>
                  <a:schemeClr val="tx1"/>
                </a:solidFill>
                <a:latin typeface="宋体" panose="02010600030101010101" pitchFamily="2" charset="-122"/>
                <a:ea typeface="宋体" panose="02010600030101010101" pitchFamily="2" charset="-122"/>
                <a:cs typeface="宋体" panose="02010600030101010101" pitchFamily="2" charset="-122"/>
              </a:rPr>
              <a:t>应该在用户界面的指定区域显示状态消息。</a:t>
            </a:r>
            <a:endParaRPr lang="zh-CN" altLang="zh-CN" sz="22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None/>
            </a:pPr>
            <a:r>
              <a:rPr lang="en-US" altLang="zh-CN" sz="2200" b="1" dirty="0">
                <a:solidFill>
                  <a:schemeClr val="tx1"/>
                </a:solidFill>
                <a:latin typeface="宋体" panose="02010600030101010101" pitchFamily="2" charset="-122"/>
                <a:ea typeface="宋体" panose="02010600030101010101" pitchFamily="2" charset="-122"/>
                <a:cs typeface="宋体" panose="02010600030101010101" pitchFamily="2" charset="-122"/>
              </a:rPr>
              <a:t>    1.1 </a:t>
            </a:r>
            <a:r>
              <a:rPr lang="zh-CN" altLang="en-US" sz="2200" b="1" dirty="0">
                <a:solidFill>
                  <a:schemeClr val="tx1"/>
                </a:solidFill>
                <a:latin typeface="宋体" panose="02010600030101010101" pitchFamily="2" charset="-122"/>
                <a:ea typeface="宋体" panose="02010600030101010101" pitchFamily="2" charset="-122"/>
                <a:cs typeface="宋体" panose="02010600030101010101" pitchFamily="2" charset="-122"/>
              </a:rPr>
              <a:t>在后台任务进程启动之后，消息必须每隔</a:t>
            </a:r>
            <a:r>
              <a:rPr lang="en-US" altLang="zh-CN" sz="2200" b="1" dirty="0">
                <a:solidFill>
                  <a:schemeClr val="tx1"/>
                </a:solidFill>
                <a:latin typeface="宋体" panose="02010600030101010101" pitchFamily="2" charset="-122"/>
                <a:ea typeface="宋体" panose="02010600030101010101" pitchFamily="2" charset="-122"/>
                <a:cs typeface="宋体" panose="02010600030101010101" pitchFamily="2" charset="-122"/>
              </a:rPr>
              <a:t>60(±10)</a:t>
            </a:r>
            <a:r>
              <a:rPr lang="zh-CN" altLang="en-US" sz="2200" b="1" dirty="0">
                <a:solidFill>
                  <a:schemeClr val="tx1"/>
                </a:solidFill>
                <a:latin typeface="宋体" panose="02010600030101010101" pitchFamily="2" charset="-122"/>
                <a:ea typeface="宋体" panose="02010600030101010101" pitchFamily="2" charset="-122"/>
                <a:cs typeface="宋体" panose="02010600030101010101" pitchFamily="2" charset="-122"/>
              </a:rPr>
              <a:t>秒更新一次，并且保持连续的可见性。</a:t>
            </a:r>
            <a:endParaRPr lang="zh-CN" altLang="en-US" sz="22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None/>
            </a:pPr>
            <a:r>
              <a:rPr lang="en-US" altLang="zh-CN" sz="2200" b="1" dirty="0">
                <a:solidFill>
                  <a:schemeClr val="tx1"/>
                </a:solidFill>
                <a:latin typeface="宋体" panose="02010600030101010101" pitchFamily="2" charset="-122"/>
                <a:ea typeface="宋体" panose="02010600030101010101" pitchFamily="2" charset="-122"/>
                <a:cs typeface="宋体" panose="02010600030101010101" pitchFamily="2" charset="-122"/>
              </a:rPr>
              <a:t>    1.2 </a:t>
            </a:r>
            <a:r>
              <a:rPr lang="zh-CN" altLang="en-US" sz="2200" b="1" dirty="0">
                <a:solidFill>
                  <a:schemeClr val="tx1"/>
                </a:solidFill>
                <a:latin typeface="宋体" panose="02010600030101010101" pitchFamily="2" charset="-122"/>
                <a:ea typeface="宋体" panose="02010600030101010101" pitchFamily="2" charset="-122"/>
                <a:cs typeface="宋体" panose="02010600030101010101" pitchFamily="2" charset="-122"/>
              </a:rPr>
              <a:t>如果正在正常处理后台任务进程，那么后台任务管理器必须显示后台任务进程已完成的百分比。</a:t>
            </a:r>
            <a:endParaRPr lang="zh-CN" altLang="en-US" sz="22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None/>
            </a:pPr>
            <a:r>
              <a:rPr lang="en-US" altLang="en-US" sz="2200" b="1" dirty="0">
                <a:solidFill>
                  <a:schemeClr val="tx1"/>
                </a:solidFill>
                <a:latin typeface="宋体" panose="02010600030101010101" pitchFamily="2" charset="-122"/>
                <a:ea typeface="宋体" panose="02010600030101010101" pitchFamily="2" charset="-122"/>
                <a:cs typeface="宋体" panose="02010600030101010101" pitchFamily="2" charset="-122"/>
              </a:rPr>
              <a:t>    1.3 </a:t>
            </a:r>
            <a:r>
              <a:rPr lang="zh-CN" altLang="en-US" sz="2200" b="1" dirty="0">
                <a:solidFill>
                  <a:schemeClr val="tx1"/>
                </a:solidFill>
                <a:latin typeface="宋体" panose="02010600030101010101" pitchFamily="2" charset="-122"/>
                <a:ea typeface="宋体" panose="02010600030101010101" pitchFamily="2" charset="-122"/>
                <a:cs typeface="宋体" panose="02010600030101010101" pitchFamily="2" charset="-122"/>
              </a:rPr>
              <a:t>当完成后台任务时，后台任务管理器必须显示一个“已完成”的消息。</a:t>
            </a:r>
            <a:endParaRPr lang="zh-CN" altLang="en-US" sz="22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None/>
            </a:pPr>
            <a:r>
              <a:rPr lang="en-US" altLang="en-US" sz="2200" b="1" dirty="0">
                <a:solidFill>
                  <a:schemeClr val="tx1"/>
                </a:solidFill>
                <a:latin typeface="宋体" panose="02010600030101010101" pitchFamily="2" charset="-122"/>
                <a:ea typeface="宋体" panose="02010600030101010101" pitchFamily="2" charset="-122"/>
                <a:cs typeface="宋体" panose="02010600030101010101" pitchFamily="2" charset="-122"/>
              </a:rPr>
              <a:t>    1.4 </a:t>
            </a:r>
            <a:r>
              <a:rPr lang="zh-CN" altLang="en-US" sz="2200" b="1" dirty="0">
                <a:solidFill>
                  <a:schemeClr val="tx1"/>
                </a:solidFill>
                <a:latin typeface="宋体" panose="02010600030101010101" pitchFamily="2" charset="-122"/>
                <a:ea typeface="宋体" panose="02010600030101010101" pitchFamily="2" charset="-122"/>
                <a:cs typeface="宋体" panose="02010600030101010101" pitchFamily="2" charset="-122"/>
              </a:rPr>
              <a:t>如果后台任务中止执行，那么后台任务管理器必须显示一个出错消息。</a:t>
            </a:r>
            <a:endParaRPr lang="zh-CN" altLang="en-US" sz="22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None/>
            </a:pP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    </a:t>
            </a:r>
            <a:endPar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grpSp>
        <p:nvGrpSpPr>
          <p:cNvPr id="26" name="组合 7"/>
          <p:cNvGrpSpPr/>
          <p:nvPr/>
        </p:nvGrpSpPr>
        <p:grpSpPr>
          <a:xfrm>
            <a:off x="108557" y="337632"/>
            <a:ext cx="3079750" cy="422275"/>
            <a:chOff x="198764" y="258545"/>
            <a:chExt cx="4105382" cy="563491"/>
          </a:xfrm>
        </p:grpSpPr>
        <p:grpSp>
          <p:nvGrpSpPr>
            <p:cNvPr id="27" name="组合 5"/>
            <p:cNvGrpSpPr/>
            <p:nvPr/>
          </p:nvGrpSpPr>
          <p:grpSpPr>
            <a:xfrm>
              <a:off x="198764" y="258545"/>
              <a:ext cx="700083" cy="563491"/>
              <a:chOff x="5075564" y="2933562"/>
              <a:chExt cx="2860947" cy="2302753"/>
            </a:xfrm>
          </p:grpSpPr>
          <p:sp>
            <p:nvSpPr>
              <p:cNvPr id="29" name="等腰三角形 2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0" name="等腰三角形 29"/>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8"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1" name="文本框 30"/>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4.4 </a:t>
            </a:r>
            <a:r>
              <a:rPr lang="zh-CN" altLang="en-US" sz="2400" b="1" dirty="0">
                <a:latin typeface="微软雅黑" panose="020B0503020204020204" pitchFamily="34" charset="-122"/>
                <a:ea typeface="微软雅黑" panose="020B0503020204020204" pitchFamily="34" charset="-122"/>
              </a:rPr>
              <a:t>改进前后的需求示例</a:t>
            </a:r>
            <a:endParaRPr lang="zh-CN" altLang="en-US" sz="2400" dirty="0"/>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65538">
                                            <p:txEl>
                                              <p:pRg st="0" end="0"/>
                                            </p:txEl>
                                          </p:spTgt>
                                        </p:tgtEl>
                                        <p:attrNameLst>
                                          <p:attrName>style.visibility</p:attrName>
                                        </p:attrNameLst>
                                      </p:cBhvr>
                                      <p:to>
                                        <p:strVal val="visible"/>
                                      </p:to>
                                    </p:set>
                                    <p:anim calcmode="lin" valueType="num">
                                      <p:cBhvr additive="base">
                                        <p:cTn id="7" dur="500"/>
                                        <p:tgtEl>
                                          <p:spTgt spid="65538">
                                            <p:txEl>
                                              <p:pRg st="0" end="0"/>
                                            </p:txEl>
                                          </p:spTgt>
                                        </p:tgtEl>
                                        <p:attrNameLst>
                                          <p:attrName>ppt_x</p:attrName>
                                        </p:attrNameLst>
                                      </p:cBhvr>
                                      <p:tavLst>
                                        <p:tav tm="0">
                                          <p:val>
                                            <p:strVal val="#ppt_x+#ppt_w*1.125000"/>
                                          </p:val>
                                        </p:tav>
                                        <p:tav tm="100000">
                                          <p:val>
                                            <p:strVal val="#ppt_x"/>
                                          </p:val>
                                        </p:tav>
                                      </p:tavLst>
                                    </p:anim>
                                    <p:animEffect transition="in" filter="wipe(left)">
                                      <p:cBhvr>
                                        <p:cTn id="8" dur="500"/>
                                        <p:tgtEl>
                                          <p:spTgt spid="65538">
                                            <p:txEl>
                                              <p:pRg st="0" end="0"/>
                                            </p:txEl>
                                          </p:spTgt>
                                        </p:tgtEl>
                                      </p:cBhvr>
                                    </p:animEffect>
                                  </p:childTnLst>
                                </p:cTn>
                              </p:par>
                            </p:childTnLst>
                          </p:cTn>
                        </p:par>
                        <p:par>
                          <p:cTn id="9" fill="hold">
                            <p:stCondLst>
                              <p:cond delay="500"/>
                            </p:stCondLst>
                            <p:childTnLst>
                              <p:par>
                                <p:cTn id="10" presetID="12" presetClass="entr" presetSubtype="2" fill="hold" grpId="0" nodeType="afterEffect">
                                  <p:stCondLst>
                                    <p:cond delay="0"/>
                                  </p:stCondLst>
                                  <p:childTnLst>
                                    <p:set>
                                      <p:cBhvr>
                                        <p:cTn id="11" dur="1" fill="hold">
                                          <p:stCondLst>
                                            <p:cond delay="0"/>
                                          </p:stCondLst>
                                        </p:cTn>
                                        <p:tgtEl>
                                          <p:spTgt spid="65538">
                                            <p:txEl>
                                              <p:pRg st="1" end="1"/>
                                            </p:txEl>
                                          </p:spTgt>
                                        </p:tgtEl>
                                        <p:attrNameLst>
                                          <p:attrName>style.visibility</p:attrName>
                                        </p:attrNameLst>
                                      </p:cBhvr>
                                      <p:to>
                                        <p:strVal val="visible"/>
                                      </p:to>
                                    </p:set>
                                    <p:anim calcmode="lin" valueType="num">
                                      <p:cBhvr additive="base">
                                        <p:cTn id="12" dur="500"/>
                                        <p:tgtEl>
                                          <p:spTgt spid="65538">
                                            <p:txEl>
                                              <p:pRg st="1" end="1"/>
                                            </p:txEl>
                                          </p:spTgt>
                                        </p:tgtEl>
                                        <p:attrNameLst>
                                          <p:attrName>ppt_x</p:attrName>
                                        </p:attrNameLst>
                                      </p:cBhvr>
                                      <p:tavLst>
                                        <p:tav tm="0">
                                          <p:val>
                                            <p:strVal val="#ppt_x+#ppt_w*1.125000"/>
                                          </p:val>
                                        </p:tav>
                                        <p:tav tm="100000">
                                          <p:val>
                                            <p:strVal val="#ppt_x"/>
                                          </p:val>
                                        </p:tav>
                                      </p:tavLst>
                                    </p:anim>
                                    <p:animEffect transition="in" filter="wipe(left)">
                                      <p:cBhvr>
                                        <p:cTn id="13" dur="500"/>
                                        <p:tgtEl>
                                          <p:spTgt spid="65538">
                                            <p:txEl>
                                              <p:pRg st="1" end="1"/>
                                            </p:txEl>
                                          </p:spTgt>
                                        </p:tgtEl>
                                      </p:cBhvr>
                                    </p:animEffect>
                                  </p:childTnLst>
                                </p:cTn>
                              </p:par>
                            </p:childTnLst>
                          </p:cTn>
                        </p:par>
                        <p:par>
                          <p:cTn id="14" fill="hold">
                            <p:stCondLst>
                              <p:cond delay="1000"/>
                            </p:stCondLst>
                            <p:childTnLst>
                              <p:par>
                                <p:cTn id="15" presetID="12" presetClass="entr" presetSubtype="2" fill="hold" grpId="0" nodeType="afterEffect">
                                  <p:stCondLst>
                                    <p:cond delay="0"/>
                                  </p:stCondLst>
                                  <p:childTnLst>
                                    <p:set>
                                      <p:cBhvr>
                                        <p:cTn id="16" dur="1" fill="hold">
                                          <p:stCondLst>
                                            <p:cond delay="0"/>
                                          </p:stCondLst>
                                        </p:cTn>
                                        <p:tgtEl>
                                          <p:spTgt spid="65538">
                                            <p:txEl>
                                              <p:pRg st="2" end="2"/>
                                            </p:txEl>
                                          </p:spTgt>
                                        </p:tgtEl>
                                        <p:attrNameLst>
                                          <p:attrName>style.visibility</p:attrName>
                                        </p:attrNameLst>
                                      </p:cBhvr>
                                      <p:to>
                                        <p:strVal val="visible"/>
                                      </p:to>
                                    </p:set>
                                    <p:anim calcmode="lin" valueType="num">
                                      <p:cBhvr additive="base">
                                        <p:cTn id="17" dur="500"/>
                                        <p:tgtEl>
                                          <p:spTgt spid="65538">
                                            <p:txEl>
                                              <p:pRg st="2" end="2"/>
                                            </p:txEl>
                                          </p:spTgt>
                                        </p:tgtEl>
                                        <p:attrNameLst>
                                          <p:attrName>ppt_x</p:attrName>
                                        </p:attrNameLst>
                                      </p:cBhvr>
                                      <p:tavLst>
                                        <p:tav tm="0">
                                          <p:val>
                                            <p:strVal val="#ppt_x+#ppt_w*1.125000"/>
                                          </p:val>
                                        </p:tav>
                                        <p:tav tm="100000">
                                          <p:val>
                                            <p:strVal val="#ppt_x"/>
                                          </p:val>
                                        </p:tav>
                                      </p:tavLst>
                                    </p:anim>
                                    <p:animEffect transition="in" filter="wipe(left)">
                                      <p:cBhvr>
                                        <p:cTn id="18" dur="500"/>
                                        <p:tgtEl>
                                          <p:spTgt spid="65538">
                                            <p:txEl>
                                              <p:pRg st="2" end="2"/>
                                            </p:txEl>
                                          </p:spTgt>
                                        </p:tgtEl>
                                      </p:cBhvr>
                                    </p:animEffect>
                                  </p:childTnLst>
                                </p:cTn>
                              </p:par>
                            </p:childTnLst>
                          </p:cTn>
                        </p:par>
                        <p:par>
                          <p:cTn id="19" fill="hold">
                            <p:stCondLst>
                              <p:cond delay="1500"/>
                            </p:stCondLst>
                            <p:childTnLst>
                              <p:par>
                                <p:cTn id="20" presetID="12" presetClass="entr" presetSubtype="2" fill="hold" grpId="0" nodeType="afterEffect">
                                  <p:stCondLst>
                                    <p:cond delay="0"/>
                                  </p:stCondLst>
                                  <p:childTnLst>
                                    <p:set>
                                      <p:cBhvr>
                                        <p:cTn id="21" dur="1" fill="hold">
                                          <p:stCondLst>
                                            <p:cond delay="0"/>
                                          </p:stCondLst>
                                        </p:cTn>
                                        <p:tgtEl>
                                          <p:spTgt spid="65538">
                                            <p:txEl>
                                              <p:pRg st="3" end="3"/>
                                            </p:txEl>
                                          </p:spTgt>
                                        </p:tgtEl>
                                        <p:attrNameLst>
                                          <p:attrName>style.visibility</p:attrName>
                                        </p:attrNameLst>
                                      </p:cBhvr>
                                      <p:to>
                                        <p:strVal val="visible"/>
                                      </p:to>
                                    </p:set>
                                    <p:anim calcmode="lin" valueType="num">
                                      <p:cBhvr additive="base">
                                        <p:cTn id="22" dur="500"/>
                                        <p:tgtEl>
                                          <p:spTgt spid="65538">
                                            <p:txEl>
                                              <p:pRg st="3" end="3"/>
                                            </p:txEl>
                                          </p:spTgt>
                                        </p:tgtEl>
                                        <p:attrNameLst>
                                          <p:attrName>ppt_x</p:attrName>
                                        </p:attrNameLst>
                                      </p:cBhvr>
                                      <p:tavLst>
                                        <p:tav tm="0">
                                          <p:val>
                                            <p:strVal val="#ppt_x+#ppt_w*1.125000"/>
                                          </p:val>
                                        </p:tav>
                                        <p:tav tm="100000">
                                          <p:val>
                                            <p:strVal val="#ppt_x"/>
                                          </p:val>
                                        </p:tav>
                                      </p:tavLst>
                                    </p:anim>
                                    <p:animEffect transition="in" filter="wipe(left)">
                                      <p:cBhvr>
                                        <p:cTn id="23" dur="500"/>
                                        <p:tgtEl>
                                          <p:spTgt spid="65538">
                                            <p:txEl>
                                              <p:pRg st="3" end="3"/>
                                            </p:txEl>
                                          </p:spTgt>
                                        </p:tgtEl>
                                      </p:cBhvr>
                                    </p:animEffect>
                                  </p:childTnLst>
                                </p:cTn>
                              </p:par>
                            </p:childTnLst>
                          </p:cTn>
                        </p:par>
                        <p:par>
                          <p:cTn id="24" fill="hold">
                            <p:stCondLst>
                              <p:cond delay="2000"/>
                            </p:stCondLst>
                            <p:childTnLst>
                              <p:par>
                                <p:cTn id="25" presetID="12" presetClass="entr" presetSubtype="2" fill="hold" grpId="0" nodeType="afterEffect">
                                  <p:stCondLst>
                                    <p:cond delay="0"/>
                                  </p:stCondLst>
                                  <p:childTnLst>
                                    <p:set>
                                      <p:cBhvr>
                                        <p:cTn id="26" dur="1" fill="hold">
                                          <p:stCondLst>
                                            <p:cond delay="0"/>
                                          </p:stCondLst>
                                        </p:cTn>
                                        <p:tgtEl>
                                          <p:spTgt spid="65538">
                                            <p:txEl>
                                              <p:pRg st="4" end="4"/>
                                            </p:txEl>
                                          </p:spTgt>
                                        </p:tgtEl>
                                        <p:attrNameLst>
                                          <p:attrName>style.visibility</p:attrName>
                                        </p:attrNameLst>
                                      </p:cBhvr>
                                      <p:to>
                                        <p:strVal val="visible"/>
                                      </p:to>
                                    </p:set>
                                    <p:anim calcmode="lin" valueType="num">
                                      <p:cBhvr additive="base">
                                        <p:cTn id="27" dur="500"/>
                                        <p:tgtEl>
                                          <p:spTgt spid="65538">
                                            <p:txEl>
                                              <p:pRg st="4" end="4"/>
                                            </p:txEl>
                                          </p:spTgt>
                                        </p:tgtEl>
                                        <p:attrNameLst>
                                          <p:attrName>ppt_x</p:attrName>
                                        </p:attrNameLst>
                                      </p:cBhvr>
                                      <p:tavLst>
                                        <p:tav tm="0">
                                          <p:val>
                                            <p:strVal val="#ppt_x+#ppt_w*1.125000"/>
                                          </p:val>
                                        </p:tav>
                                        <p:tav tm="100000">
                                          <p:val>
                                            <p:strVal val="#ppt_x"/>
                                          </p:val>
                                        </p:tav>
                                      </p:tavLst>
                                    </p:anim>
                                    <p:animEffect transition="in" filter="wipe(left)">
                                      <p:cBhvr>
                                        <p:cTn id="28" dur="500"/>
                                        <p:tgtEl>
                                          <p:spTgt spid="65538">
                                            <p:txEl>
                                              <p:pRg st="4" end="4"/>
                                            </p:txEl>
                                          </p:spTgt>
                                        </p:tgtEl>
                                      </p:cBhvr>
                                    </p:animEffect>
                                  </p:childTnLst>
                                </p:cTn>
                              </p:par>
                            </p:childTnLst>
                          </p:cTn>
                        </p:par>
                        <p:par>
                          <p:cTn id="29" fill="hold">
                            <p:stCondLst>
                              <p:cond delay="2500"/>
                            </p:stCondLst>
                            <p:childTnLst>
                              <p:par>
                                <p:cTn id="30" presetID="12" presetClass="entr" presetSubtype="2" fill="hold" grpId="0" nodeType="afterEffect">
                                  <p:stCondLst>
                                    <p:cond delay="0"/>
                                  </p:stCondLst>
                                  <p:childTnLst>
                                    <p:set>
                                      <p:cBhvr>
                                        <p:cTn id="31" dur="1" fill="hold">
                                          <p:stCondLst>
                                            <p:cond delay="0"/>
                                          </p:stCondLst>
                                        </p:cTn>
                                        <p:tgtEl>
                                          <p:spTgt spid="65538">
                                            <p:txEl>
                                              <p:pRg st="5" end="5"/>
                                            </p:txEl>
                                          </p:spTgt>
                                        </p:tgtEl>
                                        <p:attrNameLst>
                                          <p:attrName>style.visibility</p:attrName>
                                        </p:attrNameLst>
                                      </p:cBhvr>
                                      <p:to>
                                        <p:strVal val="visible"/>
                                      </p:to>
                                    </p:set>
                                    <p:anim calcmode="lin" valueType="num">
                                      <p:cBhvr additive="base">
                                        <p:cTn id="32" dur="500"/>
                                        <p:tgtEl>
                                          <p:spTgt spid="65538">
                                            <p:txEl>
                                              <p:pRg st="5" end="5"/>
                                            </p:txEl>
                                          </p:spTgt>
                                        </p:tgtEl>
                                        <p:attrNameLst>
                                          <p:attrName>ppt_x</p:attrName>
                                        </p:attrNameLst>
                                      </p:cBhvr>
                                      <p:tavLst>
                                        <p:tav tm="0">
                                          <p:val>
                                            <p:strVal val="#ppt_x+#ppt_w*1.125000"/>
                                          </p:val>
                                        </p:tav>
                                        <p:tav tm="100000">
                                          <p:val>
                                            <p:strVal val="#ppt_x"/>
                                          </p:val>
                                        </p:tav>
                                      </p:tavLst>
                                    </p:anim>
                                    <p:animEffect transition="in" filter="wipe(left)">
                                      <p:cBhvr>
                                        <p:cTn id="33" dur="500"/>
                                        <p:tgtEl>
                                          <p:spTgt spid="65538">
                                            <p:txEl>
                                              <p:pRg st="5" end="5"/>
                                            </p:txEl>
                                          </p:spTgt>
                                        </p:tgtEl>
                                      </p:cBhvr>
                                    </p:animEffect>
                                  </p:childTnLst>
                                </p:cTn>
                              </p:par>
                            </p:childTnLst>
                          </p:cTn>
                        </p:par>
                        <p:par>
                          <p:cTn id="34" fill="hold">
                            <p:stCondLst>
                              <p:cond delay="3000"/>
                            </p:stCondLst>
                            <p:childTnLst>
                              <p:par>
                                <p:cTn id="35" presetID="12" presetClass="entr" presetSubtype="2" fill="hold" grpId="0" nodeType="afterEffect">
                                  <p:stCondLst>
                                    <p:cond delay="0"/>
                                  </p:stCondLst>
                                  <p:childTnLst>
                                    <p:set>
                                      <p:cBhvr>
                                        <p:cTn id="36" dur="1" fill="hold">
                                          <p:stCondLst>
                                            <p:cond delay="0"/>
                                          </p:stCondLst>
                                        </p:cTn>
                                        <p:tgtEl>
                                          <p:spTgt spid="65538">
                                            <p:txEl>
                                              <p:pRg st="6" end="6"/>
                                            </p:txEl>
                                          </p:spTgt>
                                        </p:tgtEl>
                                        <p:attrNameLst>
                                          <p:attrName>style.visibility</p:attrName>
                                        </p:attrNameLst>
                                      </p:cBhvr>
                                      <p:to>
                                        <p:strVal val="visible"/>
                                      </p:to>
                                    </p:set>
                                    <p:anim calcmode="lin" valueType="num">
                                      <p:cBhvr additive="base">
                                        <p:cTn id="37" dur="500"/>
                                        <p:tgtEl>
                                          <p:spTgt spid="65538">
                                            <p:txEl>
                                              <p:pRg st="6" end="6"/>
                                            </p:txEl>
                                          </p:spTgt>
                                        </p:tgtEl>
                                        <p:attrNameLst>
                                          <p:attrName>ppt_x</p:attrName>
                                        </p:attrNameLst>
                                      </p:cBhvr>
                                      <p:tavLst>
                                        <p:tav tm="0">
                                          <p:val>
                                            <p:strVal val="#ppt_x+#ppt_w*1.125000"/>
                                          </p:val>
                                        </p:tav>
                                        <p:tav tm="100000">
                                          <p:val>
                                            <p:strVal val="#ppt_x"/>
                                          </p:val>
                                        </p:tav>
                                      </p:tavLst>
                                    </p:anim>
                                    <p:animEffect transition="in" filter="wipe(left)">
                                      <p:cBhvr>
                                        <p:cTn id="38" dur="500"/>
                                        <p:tgtEl>
                                          <p:spTgt spid="65538">
                                            <p:txEl>
                                              <p:pRg st="6" end="6"/>
                                            </p:txEl>
                                          </p:spTgt>
                                        </p:tgtEl>
                                      </p:cBhvr>
                                    </p:animEffect>
                                  </p:childTnLst>
                                </p:cTn>
                              </p:par>
                              <p:par>
                                <p:cTn id="39" presetID="2" presetClass="entr" presetSubtype="8"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fill="hold"/>
                                        <p:tgtEl>
                                          <p:spTgt spid="26"/>
                                        </p:tgtEl>
                                        <p:attrNameLst>
                                          <p:attrName>ppt_x</p:attrName>
                                        </p:attrNameLst>
                                      </p:cBhvr>
                                      <p:tavLst>
                                        <p:tav tm="0">
                                          <p:val>
                                            <p:strVal val="0-#ppt_w/2"/>
                                          </p:val>
                                        </p:tav>
                                        <p:tav tm="100000">
                                          <p:val>
                                            <p:strVal val="#ppt_x"/>
                                          </p:val>
                                        </p:tav>
                                      </p:tavLst>
                                    </p:anim>
                                    <p:anim calcmode="lin" valueType="num">
                                      <p:cBhvr additive="base">
                                        <p:cTn id="42" dur="500" fill="hold"/>
                                        <p:tgtEl>
                                          <p:spTgt spid="26"/>
                                        </p:tgtEl>
                                        <p:attrNameLst>
                                          <p:attrName>ppt_y</p:attrName>
                                        </p:attrNameLst>
                                      </p:cBhvr>
                                      <p:tavLst>
                                        <p:tav tm="0">
                                          <p:val>
                                            <p:strVal val="#ppt_y"/>
                                          </p:val>
                                        </p:tav>
                                        <p:tav tm="100000">
                                          <p:val>
                                            <p:strVal val="#ppt_y"/>
                                          </p:val>
                                        </p:tav>
                                      </p:tavLst>
                                    </p:anim>
                                  </p:childTnLst>
                                </p:cTn>
                              </p:par>
                            </p:childTnLst>
                          </p:cTn>
                        </p:par>
                        <p:par>
                          <p:cTn id="43" fill="hold">
                            <p:stCondLst>
                              <p:cond delay="3500"/>
                            </p:stCondLst>
                            <p:childTnLst>
                              <p:par>
                                <p:cTn id="44" presetID="12" presetClass="entr" presetSubtype="8" fill="hold" grpId="0" nodeType="afterEffect">
                                  <p:stCondLst>
                                    <p:cond delay="0"/>
                                  </p:stCondLst>
                                  <p:childTnLst>
                                    <p:set>
                                      <p:cBhvr>
                                        <p:cTn id="45" dur="1" fill="hold">
                                          <p:stCondLst>
                                            <p:cond delay="0"/>
                                          </p:stCondLst>
                                        </p:cTn>
                                        <p:tgtEl>
                                          <p:spTgt spid="31"/>
                                        </p:tgtEl>
                                        <p:attrNameLst>
                                          <p:attrName>style.visibility</p:attrName>
                                        </p:attrNameLst>
                                      </p:cBhvr>
                                      <p:to>
                                        <p:strVal val="visible"/>
                                      </p:to>
                                    </p:set>
                                    <p:anim calcmode="lin" valueType="num">
                                      <p:cBhvr additive="base">
                                        <p:cTn id="46" dur="500"/>
                                        <p:tgtEl>
                                          <p:spTgt spid="31"/>
                                        </p:tgtEl>
                                        <p:attrNameLst>
                                          <p:attrName>ppt_x</p:attrName>
                                        </p:attrNameLst>
                                      </p:cBhvr>
                                      <p:tavLst>
                                        <p:tav tm="0">
                                          <p:val>
                                            <p:strVal val="#ppt_x-#ppt_w*1.125000"/>
                                          </p:val>
                                        </p:tav>
                                        <p:tav tm="100000">
                                          <p:val>
                                            <p:strVal val="#ppt_x"/>
                                          </p:val>
                                        </p:tav>
                                      </p:tavLst>
                                    </p:anim>
                                    <p:animEffect transition="in" filter="wipe(right)">
                                      <p:cBhvr>
                                        <p:cTn id="47" dur="500"/>
                                        <p:tgtEl>
                                          <p:spTgt spid="31"/>
                                        </p:tgtEl>
                                      </p:cBhvr>
                                    </p:animEffect>
                                  </p:childTnLst>
                                </p:cTn>
                              </p:par>
                              <p:par>
                                <p:cTn id="48" presetID="53" presetClass="entr" presetSubtype="16" fill="hold" nodeType="withEffect">
                                  <p:stCondLst>
                                    <p:cond delay="0"/>
                                  </p:stCondLst>
                                  <p:childTnLst>
                                    <p:set>
                                      <p:cBhvr>
                                        <p:cTn id="49" dur="1" fill="hold">
                                          <p:stCondLst>
                                            <p:cond delay="0"/>
                                          </p:stCondLst>
                                        </p:cTn>
                                        <p:tgtEl>
                                          <p:spTgt spid="55"/>
                                        </p:tgtEl>
                                        <p:attrNameLst>
                                          <p:attrName>style.visibility</p:attrName>
                                        </p:attrNameLst>
                                      </p:cBhvr>
                                      <p:to>
                                        <p:strVal val="visible"/>
                                      </p:to>
                                    </p:set>
                                    <p:anim calcmode="lin" valueType="num">
                                      <p:cBhvr>
                                        <p:cTn id="50" dur="500" fill="hold"/>
                                        <p:tgtEl>
                                          <p:spTgt spid="55"/>
                                        </p:tgtEl>
                                        <p:attrNameLst>
                                          <p:attrName>ppt_w</p:attrName>
                                        </p:attrNameLst>
                                      </p:cBhvr>
                                      <p:tavLst>
                                        <p:tav tm="0">
                                          <p:val>
                                            <p:fltVal val="0"/>
                                          </p:val>
                                        </p:tav>
                                        <p:tav tm="100000">
                                          <p:val>
                                            <p:strVal val="#ppt_w"/>
                                          </p:val>
                                        </p:tav>
                                      </p:tavLst>
                                    </p:anim>
                                    <p:anim calcmode="lin" valueType="num">
                                      <p:cBhvr>
                                        <p:cTn id="51" dur="500" fill="hold"/>
                                        <p:tgtEl>
                                          <p:spTgt spid="55"/>
                                        </p:tgtEl>
                                        <p:attrNameLst>
                                          <p:attrName>ppt_h</p:attrName>
                                        </p:attrNameLst>
                                      </p:cBhvr>
                                      <p:tavLst>
                                        <p:tav tm="0">
                                          <p:val>
                                            <p:fltVal val="0"/>
                                          </p:val>
                                        </p:tav>
                                        <p:tav tm="100000">
                                          <p:val>
                                            <p:strVal val="#ppt_h"/>
                                          </p:val>
                                        </p:tav>
                                      </p:tavLst>
                                    </p:anim>
                                    <p:animEffect transition="in" filter="fade">
                                      <p:cBhvr>
                                        <p:cTn id="5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build="p"/>
      <p:bldP spid="65538" grpId="1" build="p"/>
      <p:bldP spid="31" grpId="0"/>
      <p:bldP spid="31" grpId="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822037" y="942110"/>
            <a:ext cx="9941758" cy="4857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7585" name="文本占位符 59394"/>
          <p:cNvSpPr>
            <a:spLocks noGrp="1"/>
          </p:cNvSpPr>
          <p:nvPr>
            <p:ph idx="1"/>
          </p:nvPr>
        </p:nvSpPr>
        <p:spPr>
          <a:xfrm>
            <a:off x="1454344" y="974612"/>
            <a:ext cx="8773256" cy="4751933"/>
          </a:xfrm>
        </p:spPr>
        <p:txBody>
          <a:bodyPr vert="horz" wrap="square" lIns="91440" tIns="45720" rIns="91440" bIns="45720" anchor="t" anchorCtr="0">
            <a:noAutofit/>
          </a:bodyPr>
          <a:lstStyle/>
          <a:p>
            <a:pPr marL="0" indent="0">
              <a:lnSpc>
                <a:spcPct val="150000"/>
              </a:lnSpc>
              <a:buNone/>
            </a:pPr>
            <a:r>
              <a:rPr lang="zh-CN" altLang="en-US" sz="2200" b="1" dirty="0">
                <a:solidFill>
                  <a:schemeClr val="tx1"/>
                </a:solidFill>
                <a:latin typeface="宋体" panose="02010600030101010101" pitchFamily="2" charset="-122"/>
                <a:ea typeface="宋体" panose="02010600030101010101" pitchFamily="2" charset="-122"/>
                <a:cs typeface="宋体" panose="02010600030101010101" pitchFamily="2" charset="-122"/>
              </a:rPr>
              <a:t>    以上把原先的需求分割成多个需求，因为每个需求都需要独立的测试用例，并且使各个需求都具有可跟踪性。</a:t>
            </a:r>
            <a:endParaRPr lang="zh-CN" altLang="en-US" sz="22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None/>
            </a:pPr>
            <a:r>
              <a:rPr lang="zh-CN" altLang="en-US" sz="2200" b="1" dirty="0">
                <a:solidFill>
                  <a:schemeClr val="tx1"/>
                </a:solidFill>
                <a:latin typeface="宋体" panose="02010600030101010101" pitchFamily="2" charset="-122"/>
                <a:ea typeface="宋体" panose="02010600030101010101" pitchFamily="2" charset="-122"/>
                <a:cs typeface="宋体" panose="02010600030101010101" pitchFamily="2" charset="-122"/>
              </a:rPr>
              <a:t>    如果把多个需求都集中在一个段落中，那么在构造软件和测试时就很容易忽略其中某个需求。</a:t>
            </a:r>
            <a:endParaRPr lang="zh-CN" altLang="en-US" sz="22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None/>
            </a:pPr>
            <a:r>
              <a:rPr lang="zh-CN" altLang="en-US" sz="2200" b="1" dirty="0">
                <a:solidFill>
                  <a:schemeClr val="tx1"/>
                </a:solidFill>
                <a:latin typeface="宋体" panose="02010600030101010101" pitchFamily="2" charset="-122"/>
                <a:ea typeface="宋体" panose="02010600030101010101" pitchFamily="2" charset="-122"/>
                <a:cs typeface="宋体" panose="02010600030101010101" pitchFamily="2" charset="-122"/>
              </a:rPr>
              <a:t>    注意：修改之后的需求并没有精确地说明是怎样显示状态信息的。</a:t>
            </a:r>
            <a:r>
              <a:rPr lang="zh-CN" altLang="en-US" sz="2200" b="1" dirty="0">
                <a:solidFill>
                  <a:srgbClr val="FF0000"/>
                </a:solidFill>
                <a:latin typeface="宋体" panose="02010600030101010101" pitchFamily="2" charset="-122"/>
                <a:ea typeface="宋体" panose="02010600030101010101" pitchFamily="2" charset="-122"/>
                <a:cs typeface="宋体" panose="02010600030101010101" pitchFamily="2" charset="-122"/>
              </a:rPr>
              <a:t>这是一个设计问题</a:t>
            </a:r>
            <a:r>
              <a:rPr lang="zh-CN" altLang="en-US" sz="2200" b="1" dirty="0">
                <a:solidFill>
                  <a:schemeClr val="tx1"/>
                </a:solidFill>
                <a:latin typeface="宋体" panose="02010600030101010101" pitchFamily="2" charset="-122"/>
                <a:ea typeface="宋体" panose="02010600030101010101" pitchFamily="2" charset="-122"/>
                <a:cs typeface="宋体" panose="02010600030101010101" pitchFamily="2" charset="-122"/>
              </a:rPr>
              <a:t>，如果在这个地方详述该问题，那么就会给开发人员带来设计上的一些限制。过早地限制设计上的可选方案将会给编程人员带来不利因素，并可导致产品设计的失败。 </a:t>
            </a:r>
            <a:endParaRPr lang="zh-CN" altLang="en-US" sz="22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grpSp>
        <p:nvGrpSpPr>
          <p:cNvPr id="29" name="组合 7"/>
          <p:cNvGrpSpPr/>
          <p:nvPr/>
        </p:nvGrpSpPr>
        <p:grpSpPr>
          <a:xfrm>
            <a:off x="108557" y="337632"/>
            <a:ext cx="3079750" cy="422275"/>
            <a:chOff x="198764" y="258545"/>
            <a:chExt cx="4105382" cy="563491"/>
          </a:xfrm>
        </p:grpSpPr>
        <p:grpSp>
          <p:nvGrpSpPr>
            <p:cNvPr id="30" name="组合 5"/>
            <p:cNvGrpSpPr/>
            <p:nvPr/>
          </p:nvGrpSpPr>
          <p:grpSpPr>
            <a:xfrm>
              <a:off x="198764" y="258545"/>
              <a:ext cx="700083" cy="563491"/>
              <a:chOff x="5075564" y="2933562"/>
              <a:chExt cx="2860947" cy="2302753"/>
            </a:xfrm>
          </p:grpSpPr>
          <p:sp>
            <p:nvSpPr>
              <p:cNvPr id="32" name="等腰三角形 3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3" name="等腰三角形 3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1"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4" name="文本框 33"/>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4.4 </a:t>
            </a:r>
            <a:r>
              <a:rPr lang="zh-CN" altLang="en-US" sz="2400" b="1" dirty="0">
                <a:latin typeface="微软雅黑" panose="020B0503020204020204" pitchFamily="34" charset="-122"/>
                <a:ea typeface="微软雅黑" panose="020B0503020204020204" pitchFamily="34" charset="-122"/>
              </a:rPr>
              <a:t>改进前后的需求示例</a:t>
            </a:r>
            <a:endParaRPr lang="zh-CN" altLang="en-US" sz="2400" dirty="0"/>
          </a:p>
        </p:txBody>
      </p:sp>
      <p:sp>
        <p:nvSpPr>
          <p:cNvPr id="2" name="日期占位符 1"/>
          <p:cNvSpPr>
            <a:spLocks noGrp="1"/>
          </p:cNvSpPr>
          <p:nvPr>
            <p:ph type="dt" sz="half" idx="10"/>
          </p:nvPr>
        </p:nvSpPr>
        <p:spPr/>
        <p:txBody>
          <a:bodyPr/>
          <a:lstStyle/>
          <a:p>
            <a:fld id="{760FBDFE-C587-4B4C-A407-44438C67B59E}" type="datetime1">
              <a:rPr lang="zh-CN" altLang="en-US" smtClean="0"/>
            </a:fld>
            <a:endParaRPr lang="zh-CN" altLang="en-US"/>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67585">
                                            <p:txEl>
                                              <p:pRg st="0" end="0"/>
                                            </p:txEl>
                                          </p:spTgt>
                                        </p:tgtEl>
                                        <p:attrNameLst>
                                          <p:attrName>style.visibility</p:attrName>
                                        </p:attrNameLst>
                                      </p:cBhvr>
                                      <p:to>
                                        <p:strVal val="visible"/>
                                      </p:to>
                                    </p:set>
                                    <p:anim calcmode="lin" valueType="num">
                                      <p:cBhvr additive="base">
                                        <p:cTn id="7" dur="500"/>
                                        <p:tgtEl>
                                          <p:spTgt spid="67585">
                                            <p:txEl>
                                              <p:pRg st="0" end="0"/>
                                            </p:txEl>
                                          </p:spTgt>
                                        </p:tgtEl>
                                        <p:attrNameLst>
                                          <p:attrName>ppt_x</p:attrName>
                                        </p:attrNameLst>
                                      </p:cBhvr>
                                      <p:tavLst>
                                        <p:tav tm="0">
                                          <p:val>
                                            <p:strVal val="#ppt_x+#ppt_w*1.125000"/>
                                          </p:val>
                                        </p:tav>
                                        <p:tav tm="100000">
                                          <p:val>
                                            <p:strVal val="#ppt_x"/>
                                          </p:val>
                                        </p:tav>
                                      </p:tavLst>
                                    </p:anim>
                                    <p:animEffect transition="in" filter="wipe(left)">
                                      <p:cBhvr>
                                        <p:cTn id="8" dur="500"/>
                                        <p:tgtEl>
                                          <p:spTgt spid="67585">
                                            <p:txEl>
                                              <p:pRg st="0" end="0"/>
                                            </p:txEl>
                                          </p:spTgt>
                                        </p:tgtEl>
                                      </p:cBhvr>
                                    </p:animEffect>
                                  </p:childTnLst>
                                </p:cTn>
                              </p:par>
                            </p:childTnLst>
                          </p:cTn>
                        </p:par>
                        <p:par>
                          <p:cTn id="9" fill="hold">
                            <p:stCondLst>
                              <p:cond delay="500"/>
                            </p:stCondLst>
                            <p:childTnLst>
                              <p:par>
                                <p:cTn id="10" presetID="12" presetClass="entr" presetSubtype="2" fill="hold" grpId="0" nodeType="afterEffect">
                                  <p:stCondLst>
                                    <p:cond delay="0"/>
                                  </p:stCondLst>
                                  <p:childTnLst>
                                    <p:set>
                                      <p:cBhvr>
                                        <p:cTn id="11" dur="1" fill="hold">
                                          <p:stCondLst>
                                            <p:cond delay="0"/>
                                          </p:stCondLst>
                                        </p:cTn>
                                        <p:tgtEl>
                                          <p:spTgt spid="67585">
                                            <p:txEl>
                                              <p:pRg st="1" end="1"/>
                                            </p:txEl>
                                          </p:spTgt>
                                        </p:tgtEl>
                                        <p:attrNameLst>
                                          <p:attrName>style.visibility</p:attrName>
                                        </p:attrNameLst>
                                      </p:cBhvr>
                                      <p:to>
                                        <p:strVal val="visible"/>
                                      </p:to>
                                    </p:set>
                                    <p:anim calcmode="lin" valueType="num">
                                      <p:cBhvr additive="base">
                                        <p:cTn id="12" dur="500"/>
                                        <p:tgtEl>
                                          <p:spTgt spid="67585">
                                            <p:txEl>
                                              <p:pRg st="1" end="1"/>
                                            </p:txEl>
                                          </p:spTgt>
                                        </p:tgtEl>
                                        <p:attrNameLst>
                                          <p:attrName>ppt_x</p:attrName>
                                        </p:attrNameLst>
                                      </p:cBhvr>
                                      <p:tavLst>
                                        <p:tav tm="0">
                                          <p:val>
                                            <p:strVal val="#ppt_x+#ppt_w*1.125000"/>
                                          </p:val>
                                        </p:tav>
                                        <p:tav tm="100000">
                                          <p:val>
                                            <p:strVal val="#ppt_x"/>
                                          </p:val>
                                        </p:tav>
                                      </p:tavLst>
                                    </p:anim>
                                    <p:animEffect transition="in" filter="wipe(left)">
                                      <p:cBhvr>
                                        <p:cTn id="13" dur="500"/>
                                        <p:tgtEl>
                                          <p:spTgt spid="67585">
                                            <p:txEl>
                                              <p:pRg st="1" end="1"/>
                                            </p:txEl>
                                          </p:spTgt>
                                        </p:tgtEl>
                                      </p:cBhvr>
                                    </p:animEffect>
                                  </p:childTnLst>
                                </p:cTn>
                              </p:par>
                            </p:childTnLst>
                          </p:cTn>
                        </p:par>
                        <p:par>
                          <p:cTn id="14" fill="hold">
                            <p:stCondLst>
                              <p:cond delay="1000"/>
                            </p:stCondLst>
                            <p:childTnLst>
                              <p:par>
                                <p:cTn id="15" presetID="12" presetClass="entr" presetSubtype="2" fill="hold" grpId="0" nodeType="afterEffect">
                                  <p:stCondLst>
                                    <p:cond delay="0"/>
                                  </p:stCondLst>
                                  <p:childTnLst>
                                    <p:set>
                                      <p:cBhvr>
                                        <p:cTn id="16" dur="1" fill="hold">
                                          <p:stCondLst>
                                            <p:cond delay="0"/>
                                          </p:stCondLst>
                                        </p:cTn>
                                        <p:tgtEl>
                                          <p:spTgt spid="67585">
                                            <p:txEl>
                                              <p:pRg st="2" end="2"/>
                                            </p:txEl>
                                          </p:spTgt>
                                        </p:tgtEl>
                                        <p:attrNameLst>
                                          <p:attrName>style.visibility</p:attrName>
                                        </p:attrNameLst>
                                      </p:cBhvr>
                                      <p:to>
                                        <p:strVal val="visible"/>
                                      </p:to>
                                    </p:set>
                                    <p:anim calcmode="lin" valueType="num">
                                      <p:cBhvr additive="base">
                                        <p:cTn id="17" dur="500"/>
                                        <p:tgtEl>
                                          <p:spTgt spid="67585">
                                            <p:txEl>
                                              <p:pRg st="2" end="2"/>
                                            </p:txEl>
                                          </p:spTgt>
                                        </p:tgtEl>
                                        <p:attrNameLst>
                                          <p:attrName>ppt_x</p:attrName>
                                        </p:attrNameLst>
                                      </p:cBhvr>
                                      <p:tavLst>
                                        <p:tav tm="0">
                                          <p:val>
                                            <p:strVal val="#ppt_x+#ppt_w*1.125000"/>
                                          </p:val>
                                        </p:tav>
                                        <p:tav tm="100000">
                                          <p:val>
                                            <p:strVal val="#ppt_x"/>
                                          </p:val>
                                        </p:tav>
                                      </p:tavLst>
                                    </p:anim>
                                    <p:animEffect transition="in" filter="wipe(left)">
                                      <p:cBhvr>
                                        <p:cTn id="18" dur="500"/>
                                        <p:tgtEl>
                                          <p:spTgt spid="67585">
                                            <p:txEl>
                                              <p:pRg st="2" end="2"/>
                                            </p:txEl>
                                          </p:spTgt>
                                        </p:tgtEl>
                                      </p:cBhvr>
                                    </p:animEffect>
                                  </p:childTnLst>
                                </p:cTn>
                              </p:par>
                              <p:par>
                                <p:cTn id="19" presetID="2" presetClass="entr" presetSubtype="8"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500" fill="hold"/>
                                        <p:tgtEl>
                                          <p:spTgt spid="29"/>
                                        </p:tgtEl>
                                        <p:attrNameLst>
                                          <p:attrName>ppt_x</p:attrName>
                                        </p:attrNameLst>
                                      </p:cBhvr>
                                      <p:tavLst>
                                        <p:tav tm="0">
                                          <p:val>
                                            <p:strVal val="0-#ppt_w/2"/>
                                          </p:val>
                                        </p:tav>
                                        <p:tav tm="100000">
                                          <p:val>
                                            <p:strVal val="#ppt_x"/>
                                          </p:val>
                                        </p:tav>
                                      </p:tavLst>
                                    </p:anim>
                                    <p:anim calcmode="lin" valueType="num">
                                      <p:cBhvr additive="base">
                                        <p:cTn id="22" dur="500" fill="hold"/>
                                        <p:tgtEl>
                                          <p:spTgt spid="29"/>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12" presetClass="entr" presetSubtype="8" fill="hold" grpId="0" nodeType="afterEffect">
                                  <p:stCondLst>
                                    <p:cond delay="0"/>
                                  </p:stCondLst>
                                  <p:childTnLst>
                                    <p:set>
                                      <p:cBhvr>
                                        <p:cTn id="25" dur="1" fill="hold">
                                          <p:stCondLst>
                                            <p:cond delay="0"/>
                                          </p:stCondLst>
                                        </p:cTn>
                                        <p:tgtEl>
                                          <p:spTgt spid="34"/>
                                        </p:tgtEl>
                                        <p:attrNameLst>
                                          <p:attrName>style.visibility</p:attrName>
                                        </p:attrNameLst>
                                      </p:cBhvr>
                                      <p:to>
                                        <p:strVal val="visible"/>
                                      </p:to>
                                    </p:set>
                                    <p:anim calcmode="lin" valueType="num">
                                      <p:cBhvr additive="base">
                                        <p:cTn id="26" dur="500"/>
                                        <p:tgtEl>
                                          <p:spTgt spid="34"/>
                                        </p:tgtEl>
                                        <p:attrNameLst>
                                          <p:attrName>ppt_x</p:attrName>
                                        </p:attrNameLst>
                                      </p:cBhvr>
                                      <p:tavLst>
                                        <p:tav tm="0">
                                          <p:val>
                                            <p:strVal val="#ppt_x-#ppt_w*1.125000"/>
                                          </p:val>
                                        </p:tav>
                                        <p:tav tm="100000">
                                          <p:val>
                                            <p:strVal val="#ppt_x"/>
                                          </p:val>
                                        </p:tav>
                                      </p:tavLst>
                                    </p:anim>
                                    <p:animEffect transition="in" filter="wipe(right)">
                                      <p:cBhvr>
                                        <p:cTn id="27" dur="500"/>
                                        <p:tgtEl>
                                          <p:spTgt spid="34"/>
                                        </p:tgtEl>
                                      </p:cBhvr>
                                    </p:animEffect>
                                  </p:childTnLst>
                                </p:cTn>
                              </p:par>
                              <p:par>
                                <p:cTn id="28" presetID="53" presetClass="entr" presetSubtype="16" fill="hold" nodeType="withEffect">
                                  <p:stCondLst>
                                    <p:cond delay="0"/>
                                  </p:stCondLst>
                                  <p:childTnLst>
                                    <p:set>
                                      <p:cBhvr>
                                        <p:cTn id="29" dur="1" fill="hold">
                                          <p:stCondLst>
                                            <p:cond delay="0"/>
                                          </p:stCondLst>
                                        </p:cTn>
                                        <p:tgtEl>
                                          <p:spTgt spid="55"/>
                                        </p:tgtEl>
                                        <p:attrNameLst>
                                          <p:attrName>style.visibility</p:attrName>
                                        </p:attrNameLst>
                                      </p:cBhvr>
                                      <p:to>
                                        <p:strVal val="visible"/>
                                      </p:to>
                                    </p:set>
                                    <p:anim calcmode="lin" valueType="num">
                                      <p:cBhvr>
                                        <p:cTn id="30" dur="500" fill="hold"/>
                                        <p:tgtEl>
                                          <p:spTgt spid="55"/>
                                        </p:tgtEl>
                                        <p:attrNameLst>
                                          <p:attrName>ppt_w</p:attrName>
                                        </p:attrNameLst>
                                      </p:cBhvr>
                                      <p:tavLst>
                                        <p:tav tm="0">
                                          <p:val>
                                            <p:fltVal val="0"/>
                                          </p:val>
                                        </p:tav>
                                        <p:tav tm="100000">
                                          <p:val>
                                            <p:strVal val="#ppt_w"/>
                                          </p:val>
                                        </p:tav>
                                      </p:tavLst>
                                    </p:anim>
                                    <p:anim calcmode="lin" valueType="num">
                                      <p:cBhvr>
                                        <p:cTn id="31" dur="500" fill="hold"/>
                                        <p:tgtEl>
                                          <p:spTgt spid="55"/>
                                        </p:tgtEl>
                                        <p:attrNameLst>
                                          <p:attrName>ppt_h</p:attrName>
                                        </p:attrNameLst>
                                      </p:cBhvr>
                                      <p:tavLst>
                                        <p:tav tm="0">
                                          <p:val>
                                            <p:fltVal val="0"/>
                                          </p:val>
                                        </p:tav>
                                        <p:tav tm="100000">
                                          <p:val>
                                            <p:strVal val="#ppt_h"/>
                                          </p:val>
                                        </p:tav>
                                      </p:tavLst>
                                    </p:anim>
                                    <p:animEffect transition="in" filter="fade">
                                      <p:cBhvr>
                                        <p:cTn id="3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5" grpId="0" build="p"/>
      <p:bldP spid="67585" grpId="1" build="p"/>
      <p:bldP spid="34" grpId="0"/>
      <p:bldP spid="34" grpId="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7"/>
          <p:cNvGrpSpPr/>
          <p:nvPr/>
        </p:nvGrpSpPr>
        <p:grpSpPr>
          <a:xfrm>
            <a:off x="108557" y="337632"/>
            <a:ext cx="3079750" cy="422275"/>
            <a:chOff x="198764" y="258545"/>
            <a:chExt cx="4105382" cy="563491"/>
          </a:xfrm>
        </p:grpSpPr>
        <p:grpSp>
          <p:nvGrpSpPr>
            <p:cNvPr id="23" name="组合 5"/>
            <p:cNvGrpSpPr/>
            <p:nvPr/>
          </p:nvGrpSpPr>
          <p:grpSpPr>
            <a:xfrm>
              <a:off x="198764" y="258545"/>
              <a:ext cx="700083" cy="563491"/>
              <a:chOff x="5075564" y="2933562"/>
              <a:chExt cx="2860947" cy="2302753"/>
            </a:xfrm>
          </p:grpSpPr>
          <p:sp>
            <p:nvSpPr>
              <p:cNvPr id="25" name="等腰三角形 24"/>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6" name="等腰三角形 25"/>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4"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27" name="文本框 26"/>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4.4 </a:t>
            </a:r>
            <a:r>
              <a:rPr lang="zh-CN" altLang="en-US" sz="2400" b="1" dirty="0">
                <a:latin typeface="微软雅黑" panose="020B0503020204020204" pitchFamily="34" charset="-122"/>
                <a:ea typeface="微软雅黑" panose="020B0503020204020204" pitchFamily="34" charset="-122"/>
              </a:rPr>
              <a:t>改进前后的需求示例</a:t>
            </a:r>
            <a:endParaRPr lang="zh-CN" altLang="en-US" sz="2400" dirty="0"/>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43" name="文本框 67"/>
          <p:cNvSpPr>
            <a:spLocks noChangeArrowheads="1"/>
          </p:cNvSpPr>
          <p:nvPr/>
        </p:nvSpPr>
        <p:spPr bwMode="auto">
          <a:xfrm>
            <a:off x="701040" y="992505"/>
            <a:ext cx="954405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r>
              <a:rPr lang="zh-CN" altLang="en-US"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例</a:t>
            </a:r>
            <a:r>
              <a:rPr lang="en-US" altLang="zh-CN"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2</a:t>
            </a:r>
            <a:endParaRPr kumimoji="0" lang="zh-CN" altLang="en-US" sz="2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7" name="图示 6"/>
          <p:cNvGraphicFramePr/>
          <p:nvPr/>
        </p:nvGraphicFramePr>
        <p:xfrm>
          <a:off x="1870544" y="2086219"/>
          <a:ext cx="8868924" cy="1971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7" name="组合 16"/>
          <p:cNvGrpSpPr/>
          <p:nvPr/>
        </p:nvGrpSpPr>
        <p:grpSpPr>
          <a:xfrm>
            <a:off x="1962000" y="1090407"/>
            <a:ext cx="9640389" cy="712267"/>
            <a:chOff x="0" y="104229"/>
            <a:chExt cx="8882743" cy="1498197"/>
          </a:xfrm>
        </p:grpSpPr>
        <p:sp>
          <p:nvSpPr>
            <p:cNvPr id="18" name="矩形 17"/>
            <p:cNvSpPr/>
            <p:nvPr/>
          </p:nvSpPr>
          <p:spPr>
            <a:xfrm>
              <a:off x="0" y="104229"/>
              <a:ext cx="8882743" cy="1498197"/>
            </a:xfrm>
            <a:prstGeom prst="rect">
              <a:avLst/>
            </a:prstGeom>
          </p:spPr>
          <p:style>
            <a:lnRef idx="0">
              <a:schemeClr val="accent1">
                <a:hueOff val="0"/>
                <a:satOff val="0"/>
                <a:lumOff val="0"/>
                <a:alphaOff val="0"/>
              </a:schemeClr>
            </a:lnRef>
            <a:fillRef idx="1">
              <a:schemeClr val="accent1">
                <a:shade val="80000"/>
                <a:hueOff val="0"/>
                <a:satOff val="0"/>
                <a:lumOff val="0"/>
                <a:alphaOff val="0"/>
              </a:schemeClr>
            </a:fillRef>
            <a:effectRef idx="1">
              <a:schemeClr val="accent1">
                <a:shade val="80000"/>
                <a:hueOff val="0"/>
                <a:satOff val="0"/>
                <a:lumOff val="0"/>
                <a:alphaOff val="0"/>
              </a:schemeClr>
            </a:effectRef>
            <a:fontRef idx="minor">
              <a:schemeClr val="lt1">
                <a:hueOff val="0"/>
                <a:satOff val="0"/>
                <a:lumOff val="0"/>
                <a:alphaOff val="0"/>
              </a:schemeClr>
            </a:fontRef>
          </p:style>
        </p:sp>
        <p:sp>
          <p:nvSpPr>
            <p:cNvPr id="19" name="文本框 18"/>
            <p:cNvSpPr txBox="1"/>
            <p:nvPr/>
          </p:nvSpPr>
          <p:spPr>
            <a:xfrm>
              <a:off x="0" y="104229"/>
              <a:ext cx="8882743" cy="1498197"/>
            </a:xfrm>
            <a:prstGeom prst="rect">
              <a:avLst/>
            </a:prstGeom>
          </p:spPr>
          <p:style>
            <a:lnRef idx="0">
              <a:scrgbClr r="0" g="0" b="0"/>
            </a:lnRef>
            <a:fillRef idx="0">
              <a:scrgbClr r="0" g="0" b="0"/>
            </a:fillRef>
            <a:effectRef idx="0">
              <a:scrgbClr r="0" g="0" b="0"/>
            </a:effectRef>
            <a:fontRef idx="minor">
              <a:schemeClr val="lt1">
                <a:hueOff val="0"/>
                <a:satOff val="0"/>
                <a:lumOff val="0"/>
                <a:alphaOff val="0"/>
              </a:schemeClr>
            </a:fontRef>
          </p:style>
          <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ClrTx/>
                <a:buSzTx/>
                <a:buFontTx/>
                <a:buNone/>
              </a:pPr>
              <a:r>
                <a:rPr kumimoji="0" lang="en-US" altLang="zh-CN" sz="2400" b="1" i="0" u="none" strike="noStrike" kern="1200" cap="none" spc="0" normalizeH="0" baseline="0" noProof="1">
                  <a:effectLst/>
                  <a:uLnTx/>
                  <a:uFillTx/>
                  <a:latin typeface="宋体" panose="02010600030101010101" pitchFamily="2" charset="-122"/>
                  <a:ea typeface="宋体" panose="02010600030101010101" pitchFamily="2" charset="-122"/>
                  <a:cs typeface="宋体" panose="02010600030101010101" pitchFamily="2" charset="-122"/>
                </a:rPr>
                <a:t>“XML</a:t>
              </a:r>
              <a:r>
                <a:rPr kumimoji="0" lang="zh-CN" altLang="en-US" sz="2400" b="1" i="0" u="none" strike="noStrike" kern="1200" cap="none" spc="0" normalizeH="0" baseline="0" noProof="1">
                  <a:effectLst/>
                  <a:uLnTx/>
                  <a:uFillTx/>
                  <a:latin typeface="宋体" panose="02010600030101010101" pitchFamily="2" charset="-122"/>
                  <a:ea typeface="宋体" panose="02010600030101010101" pitchFamily="2" charset="-122"/>
                  <a:cs typeface="宋体" panose="02010600030101010101" pitchFamily="2" charset="-122"/>
                </a:rPr>
                <a:t>编辑器必须在显示和隐藏</a:t>
              </a:r>
              <a:r>
                <a:rPr kumimoji="0" lang="zh-CN" altLang="en-US" sz="2400" b="1" i="0" u="none" strike="noStrike" kern="1200" cap="none" spc="0" normalizeH="0" baseline="0" noProof="1">
                  <a:solidFill>
                    <a:srgbClr val="FF0000"/>
                  </a:solidFill>
                  <a:effectLst/>
                  <a:uLnTx/>
                  <a:uFillTx/>
                  <a:latin typeface="宋体" panose="02010600030101010101" pitchFamily="2" charset="-122"/>
                  <a:ea typeface="宋体" panose="02010600030101010101" pitchFamily="2" charset="-122"/>
                  <a:cs typeface="宋体" panose="02010600030101010101" pitchFamily="2" charset="-122"/>
                </a:rPr>
                <a:t>非打印</a:t>
              </a:r>
              <a:r>
                <a:rPr kumimoji="0" lang="zh-CN" altLang="en-US" sz="2400" b="1" i="0" u="none" strike="noStrike" kern="1200" cap="none" spc="0" normalizeH="0" baseline="0" noProof="1">
                  <a:effectLst/>
                  <a:uLnTx/>
                  <a:uFillTx/>
                  <a:latin typeface="宋体" panose="02010600030101010101" pitchFamily="2" charset="-122"/>
                  <a:ea typeface="宋体" panose="02010600030101010101" pitchFamily="2" charset="-122"/>
                  <a:cs typeface="宋体" panose="02010600030101010101" pitchFamily="2" charset="-122"/>
                </a:rPr>
                <a:t>字符之间进行</a:t>
              </a:r>
              <a:r>
                <a:rPr kumimoji="0" lang="zh-CN" altLang="en-US" sz="2400" b="1" i="0" u="none" strike="noStrike" kern="1200" cap="none" spc="0" normalizeH="0" baseline="0" noProof="1">
                  <a:solidFill>
                    <a:srgbClr val="FF0000"/>
                  </a:solidFill>
                  <a:effectLst/>
                  <a:uLnTx/>
                  <a:uFillTx/>
                  <a:latin typeface="宋体" panose="02010600030101010101" pitchFamily="2" charset="-122"/>
                  <a:ea typeface="宋体" panose="02010600030101010101" pitchFamily="2" charset="-122"/>
                  <a:cs typeface="宋体" panose="02010600030101010101" pitchFamily="2" charset="-122"/>
                </a:rPr>
                <a:t>瞬间</a:t>
              </a:r>
              <a:r>
                <a:rPr kumimoji="0" lang="zh-CN" altLang="en-US" sz="2400" b="1" i="0" u="none" strike="noStrike" kern="1200" cap="none" spc="0" normalizeH="0" baseline="0" noProof="1">
                  <a:effectLst/>
                  <a:uLnTx/>
                  <a:uFillTx/>
                  <a:latin typeface="宋体" panose="02010600030101010101" pitchFamily="2" charset="-122"/>
                  <a:ea typeface="宋体" panose="02010600030101010101" pitchFamily="2" charset="-122"/>
                  <a:cs typeface="宋体" panose="02010600030101010101" pitchFamily="2" charset="-122"/>
                </a:rPr>
                <a:t>切换”。</a:t>
              </a:r>
              <a:endParaRPr lang="zh-CN" altLang="en-US" sz="2400" b="1" kern="1200" dirty="0"/>
            </a:p>
          </p:txBody>
        </p:sp>
      </p:grpSp>
      <p:graphicFrame>
        <p:nvGraphicFramePr>
          <p:cNvPr id="34" name="图示 33"/>
          <p:cNvGraphicFramePr/>
          <p:nvPr/>
        </p:nvGraphicFramePr>
        <p:xfrm>
          <a:off x="1959429" y="4113112"/>
          <a:ext cx="8778240" cy="237602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p:tgtEl>
                                          <p:spTgt spid="27"/>
                                        </p:tgtEl>
                                        <p:attrNameLst>
                                          <p:attrName>ppt_x</p:attrName>
                                        </p:attrNameLst>
                                      </p:cBhvr>
                                      <p:tavLst>
                                        <p:tav tm="0">
                                          <p:val>
                                            <p:strVal val="#ppt_x-#ppt_w*1.125000"/>
                                          </p:val>
                                        </p:tav>
                                        <p:tav tm="100000">
                                          <p:val>
                                            <p:strVal val="#ppt_x"/>
                                          </p:val>
                                        </p:tav>
                                      </p:tavLst>
                                    </p:anim>
                                    <p:animEffect transition="in" filter="wipe(right)">
                                      <p:cBhvr>
                                        <p:cTn id="13" dur="500"/>
                                        <p:tgtEl>
                                          <p:spTgt spid="27"/>
                                        </p:tgtEl>
                                      </p:cBhvr>
                                    </p:animEffect>
                                  </p:childTnLst>
                                </p:cTn>
                              </p:par>
                              <p:par>
                                <p:cTn id="14" presetID="53" presetClass="entr" presetSubtype="16" fill="hold" nodeType="withEffect">
                                  <p:stCondLst>
                                    <p:cond delay="0"/>
                                  </p:stCondLst>
                                  <p:childTnLst>
                                    <p:set>
                                      <p:cBhvr>
                                        <p:cTn id="15" dur="1" fill="hold">
                                          <p:stCondLst>
                                            <p:cond delay="0"/>
                                          </p:stCondLst>
                                        </p:cTn>
                                        <p:tgtEl>
                                          <p:spTgt spid="55"/>
                                        </p:tgtEl>
                                        <p:attrNameLst>
                                          <p:attrName>style.visibility</p:attrName>
                                        </p:attrNameLst>
                                      </p:cBhvr>
                                      <p:to>
                                        <p:strVal val="visible"/>
                                      </p:to>
                                    </p:set>
                                    <p:anim calcmode="lin" valueType="num">
                                      <p:cBhvr>
                                        <p:cTn id="16" dur="500" fill="hold"/>
                                        <p:tgtEl>
                                          <p:spTgt spid="55"/>
                                        </p:tgtEl>
                                        <p:attrNameLst>
                                          <p:attrName>ppt_w</p:attrName>
                                        </p:attrNameLst>
                                      </p:cBhvr>
                                      <p:tavLst>
                                        <p:tav tm="0">
                                          <p:val>
                                            <p:fltVal val="0"/>
                                          </p:val>
                                        </p:tav>
                                        <p:tav tm="100000">
                                          <p:val>
                                            <p:strVal val="#ppt_w"/>
                                          </p:val>
                                        </p:tav>
                                      </p:tavLst>
                                    </p:anim>
                                    <p:anim calcmode="lin" valueType="num">
                                      <p:cBhvr>
                                        <p:cTn id="17" dur="500" fill="hold"/>
                                        <p:tgtEl>
                                          <p:spTgt spid="55"/>
                                        </p:tgtEl>
                                        <p:attrNameLst>
                                          <p:attrName>ppt_h</p:attrName>
                                        </p:attrNameLst>
                                      </p:cBhvr>
                                      <p:tavLst>
                                        <p:tav tm="0">
                                          <p:val>
                                            <p:fltVal val="0"/>
                                          </p:val>
                                        </p:tav>
                                        <p:tav tm="100000">
                                          <p:val>
                                            <p:strVal val="#ppt_h"/>
                                          </p:val>
                                        </p:tav>
                                      </p:tavLst>
                                    </p:anim>
                                    <p:animEffect transition="in" filter="fade">
                                      <p:cBhvr>
                                        <p:cTn id="18" dur="500"/>
                                        <p:tgtEl>
                                          <p:spTgt spid="55"/>
                                        </p:tgtEl>
                                      </p:cBhvr>
                                    </p:animEffect>
                                  </p:childTnLst>
                                </p:cTn>
                              </p:par>
                              <p:par>
                                <p:cTn id="19" presetID="12" presetClass="entr" presetSubtype="2"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anim calcmode="lin" valueType="num">
                                      <p:cBhvr additive="base">
                                        <p:cTn id="21" dur="500"/>
                                        <p:tgtEl>
                                          <p:spTgt spid="43"/>
                                        </p:tgtEl>
                                        <p:attrNameLst>
                                          <p:attrName>ppt_x</p:attrName>
                                        </p:attrNameLst>
                                      </p:cBhvr>
                                      <p:tavLst>
                                        <p:tav tm="0">
                                          <p:val>
                                            <p:strVal val="#ppt_x+#ppt_w*1.125000"/>
                                          </p:val>
                                        </p:tav>
                                        <p:tav tm="100000">
                                          <p:val>
                                            <p:strVal val="#ppt_x"/>
                                          </p:val>
                                        </p:tav>
                                      </p:tavLst>
                                    </p:anim>
                                    <p:animEffect transition="in" filter="wipe(left)">
                                      <p:cBhvr>
                                        <p:cTn id="2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4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文本占位符 107522"/>
          <p:cNvSpPr>
            <a:spLocks noGrp="1"/>
          </p:cNvSpPr>
          <p:nvPr>
            <p:ph idx="1"/>
          </p:nvPr>
        </p:nvSpPr>
        <p:spPr>
          <a:xfrm>
            <a:off x="1408545" y="1271919"/>
            <a:ext cx="9374909" cy="4824080"/>
          </a:xfrm>
        </p:spPr>
        <p:txBody>
          <a:bodyPr vert="horz" wrap="square" lIns="91440" tIns="45720" rIns="91440" bIns="45720" anchor="t" anchorCtr="0">
            <a:noAutofit/>
          </a:bodyPr>
          <a:lstStyle/>
          <a:p>
            <a:pPr marL="0" indent="0" defTabSz="914400">
              <a:lnSpc>
                <a:spcPct val="150000"/>
              </a:lnSpc>
              <a:buNone/>
              <a:tabLst>
                <a:tab pos="441325" algn="l"/>
              </a:tabLst>
            </a:pPr>
            <a:r>
              <a:rPr lang="zh-CN" altLang="en-US" sz="2200" b="1" dirty="0">
                <a:solidFill>
                  <a:srgbClr val="C00000"/>
                </a:solidFill>
                <a:latin typeface="宋体" panose="02010600030101010101" pitchFamily="2" charset="-122"/>
                <a:ea typeface="宋体" panose="02010600030101010101" pitchFamily="2" charset="-122"/>
                <a:cs typeface="宋体" panose="02010600030101010101" pitchFamily="2" charset="-122"/>
              </a:rPr>
              <a:t>用如下的语句描述这个需求可能会更好一些：</a:t>
            </a:r>
            <a:endParaRPr lang="zh-CN" altLang="en-US" sz="2200" b="1" dirty="0">
              <a:solidFill>
                <a:srgbClr val="C00000"/>
              </a:solidFill>
              <a:latin typeface="宋体" panose="02010600030101010101" pitchFamily="2" charset="-122"/>
              <a:ea typeface="宋体" panose="02010600030101010101" pitchFamily="2" charset="-122"/>
              <a:cs typeface="宋体" panose="02010600030101010101" pitchFamily="2" charset="-122"/>
            </a:endParaRPr>
          </a:p>
          <a:p>
            <a:pPr marL="0" indent="0" defTabSz="914400">
              <a:lnSpc>
                <a:spcPct val="150000"/>
              </a:lnSpc>
              <a:buNone/>
              <a:tabLst>
                <a:tab pos="441325" algn="l"/>
              </a:tabLst>
            </a:pPr>
            <a:r>
              <a:rPr lang="zh-CN" altLang="en-US" sz="2200" dirty="0">
                <a:solidFill>
                  <a:schemeClr val="tx1"/>
                </a:solidFill>
                <a:latin typeface="宋体" panose="02010600030101010101" pitchFamily="2" charset="-122"/>
                <a:ea typeface="宋体" panose="02010600030101010101" pitchFamily="2" charset="-122"/>
                <a:cs typeface="宋体" panose="02010600030101010101" pitchFamily="2" charset="-122"/>
              </a:rPr>
              <a:t>“用户在编辑文档时，通过</a:t>
            </a:r>
            <a:r>
              <a:rPr lang="zh-CN" altLang="en-US" sz="2200" b="1" dirty="0">
                <a:solidFill>
                  <a:srgbClr val="C00000"/>
                </a:solidFill>
                <a:latin typeface="宋体" panose="02010600030101010101" pitchFamily="2" charset="-122"/>
                <a:ea typeface="宋体" panose="02010600030101010101" pitchFamily="2" charset="-122"/>
                <a:cs typeface="宋体" panose="02010600030101010101" pitchFamily="2" charset="-122"/>
              </a:rPr>
              <a:t>激活特定的触发机制，</a:t>
            </a:r>
            <a:r>
              <a:rPr lang="zh-CN" altLang="en-US" sz="2200" dirty="0">
                <a:solidFill>
                  <a:schemeClr val="tx1"/>
                </a:solidFill>
                <a:latin typeface="宋体" panose="02010600030101010101" pitchFamily="2" charset="-122"/>
                <a:ea typeface="宋体" panose="02010600030101010101" pitchFamily="2" charset="-122"/>
                <a:cs typeface="宋体" panose="02010600030101010101" pitchFamily="2" charset="-122"/>
              </a:rPr>
              <a:t>可以在显示和隐藏</a:t>
            </a:r>
            <a:r>
              <a:rPr lang="zh-CN" altLang="en-US" sz="2200" b="1" dirty="0">
                <a:solidFill>
                  <a:srgbClr val="C00000"/>
                </a:solidFill>
                <a:latin typeface="宋体" panose="02010600030101010101" pitchFamily="2" charset="-122"/>
                <a:ea typeface="宋体" panose="02010600030101010101" pitchFamily="2" charset="-122"/>
                <a:cs typeface="宋体" panose="02010600030101010101" pitchFamily="2" charset="-122"/>
              </a:rPr>
              <a:t>所有</a:t>
            </a:r>
            <a:r>
              <a:rPr lang="en-US" altLang="zh-CN" sz="2200" b="1" dirty="0">
                <a:solidFill>
                  <a:srgbClr val="C00000"/>
                </a:solidFill>
                <a:latin typeface="宋体" panose="02010600030101010101" pitchFamily="2" charset="-122"/>
                <a:ea typeface="宋体" panose="02010600030101010101" pitchFamily="2" charset="-122"/>
                <a:cs typeface="宋体" panose="02010600030101010101" pitchFamily="2" charset="-122"/>
              </a:rPr>
              <a:t>XML</a:t>
            </a:r>
            <a:r>
              <a:rPr lang="zh-CN" altLang="en-US" sz="2200" b="1" dirty="0">
                <a:solidFill>
                  <a:srgbClr val="C00000"/>
                </a:solidFill>
                <a:latin typeface="宋体" panose="02010600030101010101" pitchFamily="2" charset="-122"/>
                <a:ea typeface="宋体" panose="02010600030101010101" pitchFamily="2" charset="-122"/>
                <a:cs typeface="宋体" panose="02010600030101010101" pitchFamily="2" charset="-122"/>
              </a:rPr>
              <a:t>标记标签</a:t>
            </a:r>
            <a:r>
              <a:rPr lang="zh-CN" altLang="en-US" sz="2200" dirty="0">
                <a:solidFill>
                  <a:schemeClr val="tx1"/>
                </a:solidFill>
                <a:latin typeface="宋体" panose="02010600030101010101" pitchFamily="2" charset="-122"/>
                <a:ea typeface="宋体" panose="02010600030101010101" pitchFamily="2" charset="-122"/>
                <a:cs typeface="宋体" panose="02010600030101010101" pitchFamily="2" charset="-122"/>
              </a:rPr>
              <a:t>之间进行切换。改变显示方式所需的时间为</a:t>
            </a:r>
            <a:r>
              <a:rPr lang="en-US" altLang="zh-CN" sz="2200" b="1" dirty="0">
                <a:solidFill>
                  <a:srgbClr val="C00000"/>
                </a:solidFill>
                <a:latin typeface="宋体" panose="02010600030101010101" pitchFamily="2" charset="-122"/>
                <a:ea typeface="宋体" panose="02010600030101010101" pitchFamily="2" charset="-122"/>
                <a:cs typeface="宋体" panose="02010600030101010101" pitchFamily="2" charset="-122"/>
              </a:rPr>
              <a:t>0.1</a:t>
            </a:r>
            <a:r>
              <a:rPr lang="zh-CN" altLang="en-US" sz="2200" b="1" dirty="0">
                <a:solidFill>
                  <a:srgbClr val="C00000"/>
                </a:solidFill>
                <a:latin typeface="宋体" panose="02010600030101010101" pitchFamily="2" charset="-122"/>
                <a:ea typeface="宋体" panose="02010600030101010101" pitchFamily="2" charset="-122"/>
                <a:cs typeface="宋体" panose="02010600030101010101" pitchFamily="2" charset="-122"/>
              </a:rPr>
              <a:t>秒或更短</a:t>
            </a:r>
            <a:r>
              <a:rPr lang="zh-CN" altLang="en-US" sz="2200" dirty="0">
                <a:solidFill>
                  <a:srgbClr val="C00000"/>
                </a:solidFill>
                <a:latin typeface="宋体" panose="02010600030101010101" pitchFamily="2" charset="-122"/>
                <a:ea typeface="宋体" panose="02010600030101010101" pitchFamily="2" charset="-122"/>
                <a:cs typeface="宋体" panose="02010600030101010101" pitchFamily="2" charset="-122"/>
              </a:rPr>
              <a:t>”</a:t>
            </a:r>
            <a:r>
              <a:rPr lang="zh-CN" altLang="en-US" sz="2200" dirty="0">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zh-CN" altLang="en-US" sz="2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defTabSz="914400">
              <a:lnSpc>
                <a:spcPct val="150000"/>
              </a:lnSpc>
              <a:buNone/>
              <a:tabLst>
                <a:tab pos="441325" algn="l"/>
              </a:tabLst>
            </a:pPr>
            <a:r>
              <a:rPr lang="zh-CN" altLang="en-US" sz="2200" dirty="0">
                <a:solidFill>
                  <a:schemeClr val="tx1"/>
                </a:solidFill>
                <a:latin typeface="宋体" panose="02010600030101010101" pitchFamily="2" charset="-122"/>
                <a:ea typeface="宋体" panose="02010600030101010101" pitchFamily="2" charset="-122"/>
                <a:cs typeface="宋体" panose="02010600030101010101" pitchFamily="2" charset="-122"/>
              </a:rPr>
              <a:t>    现在，指代关系就清楚了，非打印字符指的是</a:t>
            </a:r>
            <a:r>
              <a:rPr lang="en-US" altLang="zh-CN" sz="2200" dirty="0">
                <a:solidFill>
                  <a:schemeClr val="tx1"/>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XML</a:t>
            </a:r>
            <a:r>
              <a:rPr lang="zh-CN" altLang="en-US" sz="2200" dirty="0">
                <a:solidFill>
                  <a:schemeClr val="tx1"/>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标记标签</a:t>
            </a:r>
            <a:r>
              <a:rPr lang="zh-CN" altLang="en-US" sz="2200" dirty="0">
                <a:solidFill>
                  <a:schemeClr val="tx1"/>
                </a:solidFill>
                <a:latin typeface="宋体" panose="02010600030101010101" pitchFamily="2" charset="-122"/>
                <a:ea typeface="宋体" panose="02010600030101010101" pitchFamily="2" charset="-122"/>
                <a:cs typeface="宋体" panose="02010600030101010101" pitchFamily="2" charset="-122"/>
              </a:rPr>
              <a:t>。修改过的需求指明了是用户触发了显示状态的转换，但是它并没有对设计造成限制，因为它并没有精确定义所使用的机制。当设计人员选择好一种触发机制</a:t>
            </a:r>
            <a:r>
              <a:rPr lang="en-US" altLang="zh-CN" sz="2200"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200" dirty="0">
                <a:solidFill>
                  <a:schemeClr val="tx1"/>
                </a:solidFill>
                <a:latin typeface="宋体" panose="02010600030101010101" pitchFamily="2" charset="-122"/>
                <a:ea typeface="宋体" panose="02010600030101010101" pitchFamily="2" charset="-122"/>
                <a:cs typeface="宋体" panose="02010600030101010101" pitchFamily="2" charset="-122"/>
              </a:rPr>
              <a:t>例如热键、菜单命令或语音输入</a:t>
            </a:r>
            <a:r>
              <a:rPr lang="en-US" altLang="zh-CN" sz="2200"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200" dirty="0">
                <a:solidFill>
                  <a:schemeClr val="tx1"/>
                </a:solidFill>
                <a:latin typeface="宋体" panose="02010600030101010101" pitchFamily="2" charset="-122"/>
                <a:ea typeface="宋体" panose="02010600030101010101" pitchFamily="2" charset="-122"/>
                <a:cs typeface="宋体" panose="02010600030101010101" pitchFamily="2" charset="-122"/>
              </a:rPr>
              <a:t>时，就可以编写详细的测试用例来验证这种转换操作是否正确。</a:t>
            </a:r>
            <a:endParaRPr lang="zh-CN" altLang="en-US" sz="2200"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grpSp>
        <p:nvGrpSpPr>
          <p:cNvPr id="29" name="组合 7"/>
          <p:cNvGrpSpPr/>
          <p:nvPr/>
        </p:nvGrpSpPr>
        <p:grpSpPr>
          <a:xfrm>
            <a:off x="108557" y="337632"/>
            <a:ext cx="3079750" cy="422275"/>
            <a:chOff x="198764" y="258545"/>
            <a:chExt cx="4105382" cy="563491"/>
          </a:xfrm>
        </p:grpSpPr>
        <p:grpSp>
          <p:nvGrpSpPr>
            <p:cNvPr id="30" name="组合 5"/>
            <p:cNvGrpSpPr/>
            <p:nvPr/>
          </p:nvGrpSpPr>
          <p:grpSpPr>
            <a:xfrm>
              <a:off x="198764" y="258545"/>
              <a:ext cx="700083" cy="563491"/>
              <a:chOff x="5075564" y="2933562"/>
              <a:chExt cx="2860947" cy="2302753"/>
            </a:xfrm>
          </p:grpSpPr>
          <p:sp>
            <p:nvSpPr>
              <p:cNvPr id="32" name="等腰三角形 3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3" name="等腰三角形 3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1"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4" name="文本框 33"/>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4.4 </a:t>
            </a:r>
            <a:r>
              <a:rPr lang="zh-CN" altLang="en-US" sz="2400" b="1" dirty="0">
                <a:latin typeface="微软雅黑" panose="020B0503020204020204" pitchFamily="34" charset="-122"/>
                <a:ea typeface="微软雅黑" panose="020B0503020204020204" pitchFamily="34" charset="-122"/>
              </a:rPr>
              <a:t>改进前后的需求示例</a:t>
            </a:r>
            <a:endParaRPr lang="zh-CN" altLang="en-US" sz="2400" dirty="0"/>
          </a:p>
        </p:txBody>
      </p:sp>
      <p:sp>
        <p:nvSpPr>
          <p:cNvPr id="2" name="日期占位符 1"/>
          <p:cNvSpPr>
            <a:spLocks noGrp="1"/>
          </p:cNvSpPr>
          <p:nvPr>
            <p:ph type="dt" sz="half" idx="10"/>
          </p:nvPr>
        </p:nvSpPr>
        <p:spPr/>
        <p:txBody>
          <a:bodyPr/>
          <a:lstStyle/>
          <a:p>
            <a:fld id="{760FBDFE-C587-4B4C-A407-44438C67B59E}" type="datetime1">
              <a:rPr lang="zh-CN" altLang="en-US" smtClean="0"/>
            </a:fld>
            <a:endParaRPr lang="zh-CN" altLang="en-US"/>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12" name="矩形 11"/>
          <p:cNvSpPr/>
          <p:nvPr/>
        </p:nvSpPr>
        <p:spPr>
          <a:xfrm>
            <a:off x="1163782" y="1271919"/>
            <a:ext cx="9725907" cy="4824080"/>
          </a:xfrm>
          <a:prstGeom prst="rect">
            <a:avLst/>
          </a:prstGeom>
          <a:noFill/>
          <a:ln w="25400">
            <a:solidFill>
              <a:srgbClr val="5197D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69633">
                                            <p:txEl>
                                              <p:pRg st="0" end="0"/>
                                            </p:txEl>
                                          </p:spTgt>
                                        </p:tgtEl>
                                        <p:attrNameLst>
                                          <p:attrName>style.visibility</p:attrName>
                                        </p:attrNameLst>
                                      </p:cBhvr>
                                      <p:to>
                                        <p:strVal val="visible"/>
                                      </p:to>
                                    </p:set>
                                    <p:anim calcmode="lin" valueType="num">
                                      <p:cBhvr additive="base">
                                        <p:cTn id="7" dur="500"/>
                                        <p:tgtEl>
                                          <p:spTgt spid="69633">
                                            <p:txEl>
                                              <p:pRg st="0" end="0"/>
                                            </p:txEl>
                                          </p:spTgt>
                                        </p:tgtEl>
                                        <p:attrNameLst>
                                          <p:attrName>ppt_x</p:attrName>
                                        </p:attrNameLst>
                                      </p:cBhvr>
                                      <p:tavLst>
                                        <p:tav tm="0">
                                          <p:val>
                                            <p:strVal val="#ppt_x+#ppt_w*1.125000"/>
                                          </p:val>
                                        </p:tav>
                                        <p:tav tm="100000">
                                          <p:val>
                                            <p:strVal val="#ppt_x"/>
                                          </p:val>
                                        </p:tav>
                                      </p:tavLst>
                                    </p:anim>
                                    <p:animEffect transition="in" filter="wipe(left)">
                                      <p:cBhvr>
                                        <p:cTn id="8" dur="500"/>
                                        <p:tgtEl>
                                          <p:spTgt spid="6963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2" fill="hold" grpId="0" nodeType="clickEffect">
                                  <p:stCondLst>
                                    <p:cond delay="0"/>
                                  </p:stCondLst>
                                  <p:childTnLst>
                                    <p:set>
                                      <p:cBhvr>
                                        <p:cTn id="12" dur="1" fill="hold">
                                          <p:stCondLst>
                                            <p:cond delay="0"/>
                                          </p:stCondLst>
                                        </p:cTn>
                                        <p:tgtEl>
                                          <p:spTgt spid="69633">
                                            <p:txEl>
                                              <p:pRg st="1" end="1"/>
                                            </p:txEl>
                                          </p:spTgt>
                                        </p:tgtEl>
                                        <p:attrNameLst>
                                          <p:attrName>style.visibility</p:attrName>
                                        </p:attrNameLst>
                                      </p:cBhvr>
                                      <p:to>
                                        <p:strVal val="visible"/>
                                      </p:to>
                                    </p:set>
                                    <p:anim calcmode="lin" valueType="num">
                                      <p:cBhvr additive="base">
                                        <p:cTn id="13" dur="500"/>
                                        <p:tgtEl>
                                          <p:spTgt spid="69633">
                                            <p:txEl>
                                              <p:pRg st="1" end="1"/>
                                            </p:txEl>
                                          </p:spTgt>
                                        </p:tgtEl>
                                        <p:attrNameLst>
                                          <p:attrName>ppt_x</p:attrName>
                                        </p:attrNameLst>
                                      </p:cBhvr>
                                      <p:tavLst>
                                        <p:tav tm="0">
                                          <p:val>
                                            <p:strVal val="#ppt_x+#ppt_w*1.125000"/>
                                          </p:val>
                                        </p:tav>
                                        <p:tav tm="100000">
                                          <p:val>
                                            <p:strVal val="#ppt_x"/>
                                          </p:val>
                                        </p:tav>
                                      </p:tavLst>
                                    </p:anim>
                                    <p:animEffect transition="in" filter="wipe(left)">
                                      <p:cBhvr>
                                        <p:cTn id="14" dur="500"/>
                                        <p:tgtEl>
                                          <p:spTgt spid="69633">
                                            <p:txEl>
                                              <p:pRg st="1" end="1"/>
                                            </p:txEl>
                                          </p:spTgt>
                                        </p:tgtEl>
                                      </p:cBhvr>
                                    </p:animEffect>
                                  </p:childTnLst>
                                </p:cTn>
                              </p:par>
                            </p:childTnLst>
                          </p:cTn>
                        </p:par>
                        <p:par>
                          <p:cTn id="15" fill="hold">
                            <p:stCondLst>
                              <p:cond delay="500"/>
                            </p:stCondLst>
                            <p:childTnLst>
                              <p:par>
                                <p:cTn id="16" presetID="12" presetClass="entr" presetSubtype="2" fill="hold" grpId="0" nodeType="afterEffect">
                                  <p:stCondLst>
                                    <p:cond delay="0"/>
                                  </p:stCondLst>
                                  <p:childTnLst>
                                    <p:set>
                                      <p:cBhvr>
                                        <p:cTn id="17" dur="1" fill="hold">
                                          <p:stCondLst>
                                            <p:cond delay="0"/>
                                          </p:stCondLst>
                                        </p:cTn>
                                        <p:tgtEl>
                                          <p:spTgt spid="69633">
                                            <p:txEl>
                                              <p:pRg st="2" end="2"/>
                                            </p:txEl>
                                          </p:spTgt>
                                        </p:tgtEl>
                                        <p:attrNameLst>
                                          <p:attrName>style.visibility</p:attrName>
                                        </p:attrNameLst>
                                      </p:cBhvr>
                                      <p:to>
                                        <p:strVal val="visible"/>
                                      </p:to>
                                    </p:set>
                                    <p:anim calcmode="lin" valueType="num">
                                      <p:cBhvr additive="base">
                                        <p:cTn id="18" dur="500"/>
                                        <p:tgtEl>
                                          <p:spTgt spid="69633">
                                            <p:txEl>
                                              <p:pRg st="2" end="2"/>
                                            </p:txEl>
                                          </p:spTgt>
                                        </p:tgtEl>
                                        <p:attrNameLst>
                                          <p:attrName>ppt_x</p:attrName>
                                        </p:attrNameLst>
                                      </p:cBhvr>
                                      <p:tavLst>
                                        <p:tav tm="0">
                                          <p:val>
                                            <p:strVal val="#ppt_x+#ppt_w*1.125000"/>
                                          </p:val>
                                        </p:tav>
                                        <p:tav tm="100000">
                                          <p:val>
                                            <p:strVal val="#ppt_x"/>
                                          </p:val>
                                        </p:tav>
                                      </p:tavLst>
                                    </p:anim>
                                    <p:animEffect transition="in" filter="wipe(left)">
                                      <p:cBhvr>
                                        <p:cTn id="19" dur="500"/>
                                        <p:tgtEl>
                                          <p:spTgt spid="69633">
                                            <p:txEl>
                                              <p:pRg st="2" end="2"/>
                                            </p:txEl>
                                          </p:spTgt>
                                        </p:tgtEl>
                                      </p:cBhvr>
                                    </p:animEffect>
                                  </p:childTnLst>
                                </p:cTn>
                              </p:par>
                              <p:par>
                                <p:cTn id="20" presetID="2" presetClass="entr" presetSubtype="8" fill="hold" nodeType="with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additive="base">
                                        <p:cTn id="22" dur="500" fill="hold"/>
                                        <p:tgtEl>
                                          <p:spTgt spid="29"/>
                                        </p:tgtEl>
                                        <p:attrNameLst>
                                          <p:attrName>ppt_x</p:attrName>
                                        </p:attrNameLst>
                                      </p:cBhvr>
                                      <p:tavLst>
                                        <p:tav tm="0">
                                          <p:val>
                                            <p:strVal val="0-#ppt_w/2"/>
                                          </p:val>
                                        </p:tav>
                                        <p:tav tm="100000">
                                          <p:val>
                                            <p:strVal val="#ppt_x"/>
                                          </p:val>
                                        </p:tav>
                                      </p:tavLst>
                                    </p:anim>
                                    <p:anim calcmode="lin" valueType="num">
                                      <p:cBhvr additive="base">
                                        <p:cTn id="23" dur="500" fill="hold"/>
                                        <p:tgtEl>
                                          <p:spTgt spid="29"/>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12" presetClass="entr" presetSubtype="8" fill="hold" grpId="0" nodeType="after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p:tgtEl>
                                          <p:spTgt spid="34"/>
                                        </p:tgtEl>
                                        <p:attrNameLst>
                                          <p:attrName>ppt_x</p:attrName>
                                        </p:attrNameLst>
                                      </p:cBhvr>
                                      <p:tavLst>
                                        <p:tav tm="0">
                                          <p:val>
                                            <p:strVal val="#ppt_x-#ppt_w*1.125000"/>
                                          </p:val>
                                        </p:tav>
                                        <p:tav tm="100000">
                                          <p:val>
                                            <p:strVal val="#ppt_x"/>
                                          </p:val>
                                        </p:tav>
                                      </p:tavLst>
                                    </p:anim>
                                    <p:animEffect transition="in" filter="wipe(right)">
                                      <p:cBhvr>
                                        <p:cTn id="28" dur="500"/>
                                        <p:tgtEl>
                                          <p:spTgt spid="34"/>
                                        </p:tgtEl>
                                      </p:cBhvr>
                                    </p:animEffect>
                                  </p:childTnLst>
                                </p:cTn>
                              </p:par>
                              <p:par>
                                <p:cTn id="29" presetID="53" presetClass="entr" presetSubtype="16" fill="hold" nodeType="withEffect">
                                  <p:stCondLst>
                                    <p:cond delay="0"/>
                                  </p:stCondLst>
                                  <p:childTnLst>
                                    <p:set>
                                      <p:cBhvr>
                                        <p:cTn id="30" dur="1" fill="hold">
                                          <p:stCondLst>
                                            <p:cond delay="0"/>
                                          </p:stCondLst>
                                        </p:cTn>
                                        <p:tgtEl>
                                          <p:spTgt spid="55"/>
                                        </p:tgtEl>
                                        <p:attrNameLst>
                                          <p:attrName>style.visibility</p:attrName>
                                        </p:attrNameLst>
                                      </p:cBhvr>
                                      <p:to>
                                        <p:strVal val="visible"/>
                                      </p:to>
                                    </p:set>
                                    <p:anim calcmode="lin" valueType="num">
                                      <p:cBhvr>
                                        <p:cTn id="31" dur="500" fill="hold"/>
                                        <p:tgtEl>
                                          <p:spTgt spid="55"/>
                                        </p:tgtEl>
                                        <p:attrNameLst>
                                          <p:attrName>ppt_w</p:attrName>
                                        </p:attrNameLst>
                                      </p:cBhvr>
                                      <p:tavLst>
                                        <p:tav tm="0">
                                          <p:val>
                                            <p:fltVal val="0"/>
                                          </p:val>
                                        </p:tav>
                                        <p:tav tm="100000">
                                          <p:val>
                                            <p:strVal val="#ppt_w"/>
                                          </p:val>
                                        </p:tav>
                                      </p:tavLst>
                                    </p:anim>
                                    <p:anim calcmode="lin" valueType="num">
                                      <p:cBhvr>
                                        <p:cTn id="32" dur="500" fill="hold"/>
                                        <p:tgtEl>
                                          <p:spTgt spid="55"/>
                                        </p:tgtEl>
                                        <p:attrNameLst>
                                          <p:attrName>ppt_h</p:attrName>
                                        </p:attrNameLst>
                                      </p:cBhvr>
                                      <p:tavLst>
                                        <p:tav tm="0">
                                          <p:val>
                                            <p:fltVal val="0"/>
                                          </p:val>
                                        </p:tav>
                                        <p:tav tm="100000">
                                          <p:val>
                                            <p:strVal val="#ppt_h"/>
                                          </p:val>
                                        </p:tav>
                                      </p:tavLst>
                                    </p:anim>
                                    <p:animEffect transition="in" filter="fade">
                                      <p:cBhvr>
                                        <p:cTn id="33"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3" grpId="0" build="p"/>
      <p:bldP spid="69633" grpId="1" build="p"/>
      <p:bldP spid="34" grpId="0"/>
      <p:bldP spid="34" grpId="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7"/>
          <p:cNvGrpSpPr/>
          <p:nvPr/>
        </p:nvGrpSpPr>
        <p:grpSpPr>
          <a:xfrm>
            <a:off x="108557" y="337632"/>
            <a:ext cx="3079750" cy="422275"/>
            <a:chOff x="198764" y="258545"/>
            <a:chExt cx="4105382" cy="563491"/>
          </a:xfrm>
        </p:grpSpPr>
        <p:grpSp>
          <p:nvGrpSpPr>
            <p:cNvPr id="26" name="组合 5"/>
            <p:cNvGrpSpPr/>
            <p:nvPr/>
          </p:nvGrpSpPr>
          <p:grpSpPr>
            <a:xfrm>
              <a:off x="198764" y="258545"/>
              <a:ext cx="700083" cy="563491"/>
              <a:chOff x="5075564" y="2933562"/>
              <a:chExt cx="2860947" cy="2302753"/>
            </a:xfrm>
          </p:grpSpPr>
          <p:sp>
            <p:nvSpPr>
              <p:cNvPr id="28" name="等腰三角形 27"/>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9" name="等腰三角形 28"/>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7"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0" name="文本框 29"/>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4.4 </a:t>
            </a:r>
            <a:r>
              <a:rPr lang="zh-CN" altLang="en-US" sz="2400" b="1" dirty="0">
                <a:latin typeface="微软雅黑" panose="020B0503020204020204" pitchFamily="34" charset="-122"/>
                <a:ea typeface="微软雅黑" panose="020B0503020204020204" pitchFamily="34" charset="-122"/>
              </a:rPr>
              <a:t>改进前后的需求示例</a:t>
            </a:r>
            <a:endParaRPr lang="zh-CN" altLang="en-US" sz="2400" dirty="0"/>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graphicFrame>
        <p:nvGraphicFramePr>
          <p:cNvPr id="2" name="图示 1"/>
          <p:cNvGraphicFramePr/>
          <p:nvPr/>
        </p:nvGraphicFramePr>
        <p:xfrm>
          <a:off x="1597822" y="2055223"/>
          <a:ext cx="9459161" cy="4433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文本框 67"/>
          <p:cNvSpPr>
            <a:spLocks noChangeArrowheads="1"/>
          </p:cNvSpPr>
          <p:nvPr/>
        </p:nvSpPr>
        <p:spPr bwMode="auto">
          <a:xfrm>
            <a:off x="701040" y="992505"/>
            <a:ext cx="954405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r>
              <a:rPr lang="zh-CN" altLang="en-US"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例</a:t>
            </a:r>
            <a:r>
              <a:rPr lang="en-US" altLang="zh-CN"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3</a:t>
            </a:r>
            <a:endParaRPr kumimoji="0" lang="zh-CN" altLang="en-US" sz="2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endParaRPr>
          </a:p>
        </p:txBody>
      </p:sp>
      <p:sp>
        <p:nvSpPr>
          <p:cNvPr id="16" name="文本框 15"/>
          <p:cNvSpPr txBox="1"/>
          <p:nvPr/>
        </p:nvSpPr>
        <p:spPr>
          <a:xfrm>
            <a:off x="1686862" y="1033037"/>
            <a:ext cx="9544050" cy="1113766"/>
          </a:xfrm>
          <a:prstGeom prst="rect">
            <a:avLst/>
          </a:prstGeom>
          <a:noFill/>
        </p:spPr>
        <p:txBody>
          <a:bodyPr wrap="square">
            <a:spAutoFit/>
          </a:bodyPr>
          <a:lstStyle/>
          <a:p>
            <a:pPr marL="0" marR="0" lvl="0" indent="0" algn="l" defTabSz="914400" rtl="0" fontAlgn="base">
              <a:lnSpc>
                <a:spcPct val="150000"/>
              </a:lnSpc>
              <a:spcAft>
                <a:spcPct val="0"/>
              </a:spcAft>
              <a:buClrTx/>
              <a:buSzTx/>
              <a:buFontTx/>
              <a:buNone/>
              <a:defRPr/>
            </a:pPr>
            <a:r>
              <a:rPr kumimoji="0" lang="en-US" altLang="zh-CN" sz="24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“XML</a:t>
            </a:r>
            <a:r>
              <a:rPr kumimoji="0" lang="zh-CN" altLang="en-US" sz="24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解析器应该生成标记出错的报告，这样就可以使</a:t>
            </a:r>
            <a:r>
              <a:rPr kumimoji="0" lang="en-US" altLang="zh-CN" sz="24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XML</a:t>
            </a:r>
            <a:r>
              <a:rPr kumimoji="0" lang="zh-CN" altLang="en-US" sz="24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的初学者使用它来</a:t>
            </a:r>
            <a:r>
              <a:rPr kumimoji="0" lang="zh-CN" altLang="en-US" sz="2400" b="1" i="0" u="none" strike="noStrike" kern="1200" cap="none" spc="0" normalizeH="0" baseline="0" noProof="1">
                <a:ln>
                  <a:noFill/>
                </a:ln>
                <a:solidFill>
                  <a:srgbClr val="FF0000"/>
                </a:solidFill>
                <a:effectLst/>
                <a:uLnTx/>
                <a:uFillTx/>
                <a:latin typeface="宋体" panose="02010600030101010101" pitchFamily="2" charset="-122"/>
                <a:ea typeface="宋体" panose="02010600030101010101" pitchFamily="2" charset="-122"/>
                <a:cs typeface="宋体" panose="02010600030101010101" pitchFamily="2" charset="-122"/>
              </a:rPr>
              <a:t>迅速</a:t>
            </a:r>
            <a:r>
              <a:rPr kumimoji="0" lang="zh-CN" altLang="en-US" sz="24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rPr>
              <a:t>除错。”</a:t>
            </a:r>
            <a:endParaRPr kumimoji="0" lang="zh-CN" altLang="en-US" sz="24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1817490" y="2434646"/>
            <a:ext cx="638327" cy="584775"/>
          </a:xfrm>
          <a:prstGeom prst="rect">
            <a:avLst/>
          </a:prstGeom>
          <a:noFill/>
        </p:spPr>
        <p:txBody>
          <a:bodyPr wrap="square" rtlCol="0">
            <a:spAutoFit/>
          </a:bodyPr>
          <a:lstStyle/>
          <a:p>
            <a:r>
              <a:rPr lang="en-US" altLang="zh-CN" sz="3200" dirty="0">
                <a:solidFill>
                  <a:srgbClr val="5197D7"/>
                </a:solidFill>
              </a:rPr>
              <a:t>01</a:t>
            </a:r>
            <a:endParaRPr lang="zh-CN" altLang="en-US" sz="3200" dirty="0">
              <a:solidFill>
                <a:srgbClr val="5197D7"/>
              </a:solidFill>
            </a:endParaRPr>
          </a:p>
        </p:txBody>
      </p:sp>
      <p:sp>
        <p:nvSpPr>
          <p:cNvPr id="18" name="文本框 17"/>
          <p:cNvSpPr txBox="1"/>
          <p:nvPr/>
        </p:nvSpPr>
        <p:spPr>
          <a:xfrm>
            <a:off x="2205022" y="3474597"/>
            <a:ext cx="638327" cy="584775"/>
          </a:xfrm>
          <a:prstGeom prst="rect">
            <a:avLst/>
          </a:prstGeom>
          <a:noFill/>
        </p:spPr>
        <p:txBody>
          <a:bodyPr wrap="square" rtlCol="0">
            <a:spAutoFit/>
          </a:bodyPr>
          <a:lstStyle/>
          <a:p>
            <a:r>
              <a:rPr lang="en-US" altLang="zh-CN" sz="3200" dirty="0">
                <a:solidFill>
                  <a:srgbClr val="5197D7"/>
                </a:solidFill>
              </a:rPr>
              <a:t>02</a:t>
            </a:r>
            <a:endParaRPr lang="zh-CN" altLang="en-US" sz="3200" dirty="0">
              <a:solidFill>
                <a:srgbClr val="5197D7"/>
              </a:solidFill>
            </a:endParaRPr>
          </a:p>
        </p:txBody>
      </p:sp>
      <p:sp>
        <p:nvSpPr>
          <p:cNvPr id="20" name="文本框 19"/>
          <p:cNvSpPr txBox="1"/>
          <p:nvPr/>
        </p:nvSpPr>
        <p:spPr>
          <a:xfrm>
            <a:off x="2205021" y="4492624"/>
            <a:ext cx="638327" cy="584775"/>
          </a:xfrm>
          <a:prstGeom prst="rect">
            <a:avLst/>
          </a:prstGeom>
          <a:noFill/>
        </p:spPr>
        <p:txBody>
          <a:bodyPr wrap="square" rtlCol="0">
            <a:spAutoFit/>
          </a:bodyPr>
          <a:lstStyle/>
          <a:p>
            <a:r>
              <a:rPr lang="en-US" altLang="zh-CN" sz="3200" dirty="0">
                <a:solidFill>
                  <a:srgbClr val="5197D7"/>
                </a:solidFill>
              </a:rPr>
              <a:t>03</a:t>
            </a:r>
            <a:endParaRPr lang="zh-CN" altLang="en-US" sz="3200" dirty="0">
              <a:solidFill>
                <a:srgbClr val="5197D7"/>
              </a:solidFill>
            </a:endParaRPr>
          </a:p>
        </p:txBody>
      </p:sp>
      <p:sp>
        <p:nvSpPr>
          <p:cNvPr id="21" name="文本框 20"/>
          <p:cNvSpPr txBox="1"/>
          <p:nvPr/>
        </p:nvSpPr>
        <p:spPr>
          <a:xfrm>
            <a:off x="1817490" y="5532575"/>
            <a:ext cx="638327" cy="584775"/>
          </a:xfrm>
          <a:prstGeom prst="rect">
            <a:avLst/>
          </a:prstGeom>
          <a:noFill/>
        </p:spPr>
        <p:txBody>
          <a:bodyPr wrap="square" rtlCol="0">
            <a:spAutoFit/>
          </a:bodyPr>
          <a:lstStyle/>
          <a:p>
            <a:r>
              <a:rPr lang="en-US" altLang="zh-CN" sz="3200" dirty="0">
                <a:solidFill>
                  <a:srgbClr val="5197D7"/>
                </a:solidFill>
              </a:rPr>
              <a:t>04</a:t>
            </a:r>
            <a:endParaRPr lang="zh-CN" altLang="en-US" sz="3200" dirty="0">
              <a:solidFill>
                <a:srgbClr val="5197D7"/>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additive="base">
                                        <p:cTn id="12" dur="500"/>
                                        <p:tgtEl>
                                          <p:spTgt spid="30"/>
                                        </p:tgtEl>
                                        <p:attrNameLst>
                                          <p:attrName>ppt_x</p:attrName>
                                        </p:attrNameLst>
                                      </p:cBhvr>
                                      <p:tavLst>
                                        <p:tav tm="0">
                                          <p:val>
                                            <p:strVal val="#ppt_x-#ppt_w*1.125000"/>
                                          </p:val>
                                        </p:tav>
                                        <p:tav tm="100000">
                                          <p:val>
                                            <p:strVal val="#ppt_x"/>
                                          </p:val>
                                        </p:tav>
                                      </p:tavLst>
                                    </p:anim>
                                    <p:animEffect transition="in" filter="wipe(right)">
                                      <p:cBhvr>
                                        <p:cTn id="13" dur="500"/>
                                        <p:tgtEl>
                                          <p:spTgt spid="30"/>
                                        </p:tgtEl>
                                      </p:cBhvr>
                                    </p:animEffect>
                                  </p:childTnLst>
                                </p:cTn>
                              </p:par>
                              <p:par>
                                <p:cTn id="14" presetID="53" presetClass="entr" presetSubtype="16" fill="hold" nodeType="withEffect">
                                  <p:stCondLst>
                                    <p:cond delay="0"/>
                                  </p:stCondLst>
                                  <p:childTnLst>
                                    <p:set>
                                      <p:cBhvr>
                                        <p:cTn id="15" dur="1" fill="hold">
                                          <p:stCondLst>
                                            <p:cond delay="0"/>
                                          </p:stCondLst>
                                        </p:cTn>
                                        <p:tgtEl>
                                          <p:spTgt spid="55"/>
                                        </p:tgtEl>
                                        <p:attrNameLst>
                                          <p:attrName>style.visibility</p:attrName>
                                        </p:attrNameLst>
                                      </p:cBhvr>
                                      <p:to>
                                        <p:strVal val="visible"/>
                                      </p:to>
                                    </p:set>
                                    <p:anim calcmode="lin" valueType="num">
                                      <p:cBhvr>
                                        <p:cTn id="16" dur="500" fill="hold"/>
                                        <p:tgtEl>
                                          <p:spTgt spid="55"/>
                                        </p:tgtEl>
                                        <p:attrNameLst>
                                          <p:attrName>ppt_w</p:attrName>
                                        </p:attrNameLst>
                                      </p:cBhvr>
                                      <p:tavLst>
                                        <p:tav tm="0">
                                          <p:val>
                                            <p:fltVal val="0"/>
                                          </p:val>
                                        </p:tav>
                                        <p:tav tm="100000">
                                          <p:val>
                                            <p:strVal val="#ppt_w"/>
                                          </p:val>
                                        </p:tav>
                                      </p:tavLst>
                                    </p:anim>
                                    <p:anim calcmode="lin" valueType="num">
                                      <p:cBhvr>
                                        <p:cTn id="17" dur="500" fill="hold"/>
                                        <p:tgtEl>
                                          <p:spTgt spid="55"/>
                                        </p:tgtEl>
                                        <p:attrNameLst>
                                          <p:attrName>ppt_h</p:attrName>
                                        </p:attrNameLst>
                                      </p:cBhvr>
                                      <p:tavLst>
                                        <p:tav tm="0">
                                          <p:val>
                                            <p:fltVal val="0"/>
                                          </p:val>
                                        </p:tav>
                                        <p:tav tm="100000">
                                          <p:val>
                                            <p:strVal val="#ppt_h"/>
                                          </p:val>
                                        </p:tav>
                                      </p:tavLst>
                                    </p:anim>
                                    <p:animEffect transition="in" filter="fade">
                                      <p:cBhvr>
                                        <p:cTn id="18" dur="500"/>
                                        <p:tgtEl>
                                          <p:spTgt spid="55"/>
                                        </p:tgtEl>
                                      </p:cBhvr>
                                    </p:animEffect>
                                  </p:childTnLst>
                                </p:cTn>
                              </p:par>
                              <p:par>
                                <p:cTn id="19" presetID="12" presetClass="entr" presetSubtype="2"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p:tgtEl>
                                          <p:spTgt spid="14"/>
                                        </p:tgtEl>
                                        <p:attrNameLst>
                                          <p:attrName>ppt_x</p:attrName>
                                        </p:attrNameLst>
                                      </p:cBhvr>
                                      <p:tavLst>
                                        <p:tav tm="0">
                                          <p:val>
                                            <p:strVal val="#ppt_x+#ppt_w*1.125000"/>
                                          </p:val>
                                        </p:tav>
                                        <p:tav tm="100000">
                                          <p:val>
                                            <p:strVal val="#ppt_x"/>
                                          </p:val>
                                        </p:tav>
                                      </p:tavLst>
                                    </p:anim>
                                    <p:animEffect transition="in" filter="wipe(left)">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1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文本占位符 62466"/>
          <p:cNvSpPr>
            <a:spLocks noGrp="1"/>
          </p:cNvSpPr>
          <p:nvPr>
            <p:ph idx="1"/>
          </p:nvPr>
        </p:nvSpPr>
        <p:spPr>
          <a:xfrm>
            <a:off x="1385455" y="1285369"/>
            <a:ext cx="9402618" cy="4644376"/>
          </a:xfrm>
        </p:spPr>
        <p:txBody>
          <a:bodyPr vert="horz" wrap="square" lIns="91440" tIns="45720" rIns="91440" bIns="45720" anchor="t" anchorCtr="0">
            <a:noAutofit/>
          </a:bodyPr>
          <a:lstStyle/>
          <a:p>
            <a:pPr marL="0" indent="0">
              <a:lnSpc>
                <a:spcPct val="150000"/>
              </a:lnSpc>
              <a:buNone/>
            </a:pPr>
            <a:r>
              <a:rPr lang="zh-CN" altLang="en-US" sz="2200" dirty="0">
                <a:solidFill>
                  <a:schemeClr val="tx1"/>
                </a:solidFill>
                <a:latin typeface="宋体" panose="02010600030101010101" pitchFamily="2" charset="-122"/>
                <a:ea typeface="宋体" panose="02010600030101010101" pitchFamily="2" charset="-122"/>
                <a:cs typeface="宋体" panose="02010600030101010101" pitchFamily="2" charset="-122"/>
              </a:rPr>
              <a:t>我们使用另一种方式表述这个需求：    </a:t>
            </a:r>
            <a:endParaRPr lang="zh-CN" altLang="en-US" sz="2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None/>
            </a:pPr>
            <a:r>
              <a:rPr lang="en-US" altLang="zh-CN" sz="2200" b="1" dirty="0">
                <a:solidFill>
                  <a:srgbClr val="FF0000"/>
                </a:solidFill>
                <a:latin typeface="宋体" panose="02010600030101010101" pitchFamily="2" charset="-122"/>
                <a:ea typeface="宋体" panose="02010600030101010101" pitchFamily="2" charset="-122"/>
                <a:cs typeface="宋体" panose="02010600030101010101" pitchFamily="2" charset="-122"/>
              </a:rPr>
              <a:t>a</a:t>
            </a:r>
            <a:r>
              <a:rPr lang="zh-CN" altLang="en-US" sz="2200" b="1" dirty="0">
                <a:solidFill>
                  <a:srgbClr val="FF0000"/>
                </a:solidFill>
                <a:latin typeface="宋体" panose="02010600030101010101" pitchFamily="2" charset="-122"/>
                <a:ea typeface="宋体" panose="02010600030101010101" pitchFamily="2" charset="-122"/>
                <a:cs typeface="宋体" panose="02010600030101010101" pitchFamily="2" charset="-122"/>
              </a:rPr>
              <a:t>．在</a:t>
            </a:r>
            <a:r>
              <a:rPr lang="en-US" altLang="zh-CN" sz="2200" b="1" dirty="0">
                <a:solidFill>
                  <a:srgbClr val="FF0000"/>
                </a:solidFill>
                <a:latin typeface="宋体" panose="02010600030101010101" pitchFamily="2" charset="-122"/>
                <a:ea typeface="宋体" panose="02010600030101010101" pitchFamily="2" charset="-122"/>
                <a:cs typeface="宋体" panose="02010600030101010101" pitchFamily="2" charset="-122"/>
              </a:rPr>
              <a:t>XML</a:t>
            </a:r>
            <a:r>
              <a:rPr lang="zh-CN" altLang="en-US" sz="2200" b="1" dirty="0">
                <a:solidFill>
                  <a:srgbClr val="FF0000"/>
                </a:solidFill>
                <a:latin typeface="宋体" panose="02010600030101010101" pitchFamily="2" charset="-122"/>
                <a:ea typeface="宋体" panose="02010600030101010101" pitchFamily="2" charset="-122"/>
                <a:cs typeface="宋体" panose="02010600030101010101" pitchFamily="2" charset="-122"/>
              </a:rPr>
              <a:t>解析器完全解析完一个文件后，该</a:t>
            </a:r>
            <a:r>
              <a:rPr lang="zh-CN" altLang="en-US" sz="22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解析器将</a:t>
            </a:r>
            <a:r>
              <a:rPr lang="zh-CN" altLang="en-US" sz="2200" b="1" dirty="0">
                <a:solidFill>
                  <a:srgbClr val="FF0000"/>
                </a:solidFill>
                <a:latin typeface="宋体" panose="02010600030101010101" pitchFamily="2" charset="-122"/>
                <a:ea typeface="宋体" panose="02010600030101010101" pitchFamily="2" charset="-122"/>
                <a:cs typeface="宋体" panose="02010600030101010101" pitchFamily="2" charset="-122"/>
              </a:rPr>
              <a:t>生成一个出错报告，其内容包括在解析文件过程中所发现的所在</a:t>
            </a:r>
            <a:r>
              <a:rPr lang="en-US" altLang="zh-CN" sz="2200" b="1" dirty="0">
                <a:solidFill>
                  <a:srgbClr val="FF0000"/>
                </a:solidFill>
                <a:latin typeface="宋体" panose="02010600030101010101" pitchFamily="2" charset="-122"/>
                <a:ea typeface="宋体" panose="02010600030101010101" pitchFamily="2" charset="-122"/>
                <a:cs typeface="宋体" panose="02010600030101010101" pitchFamily="2" charset="-122"/>
              </a:rPr>
              <a:t>XML</a:t>
            </a:r>
            <a:r>
              <a:rPr lang="zh-CN" altLang="en-US" sz="22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错误</a:t>
            </a:r>
            <a:r>
              <a:rPr lang="zh-CN" altLang="en-US" sz="2200" b="1" dirty="0">
                <a:solidFill>
                  <a:srgbClr val="FF0000"/>
                </a:solidFill>
                <a:latin typeface="宋体" panose="02010600030101010101" pitchFamily="2" charset="-122"/>
                <a:ea typeface="宋体" panose="02010600030101010101" pitchFamily="2" charset="-122"/>
                <a:cs typeface="宋体" panose="02010600030101010101" pitchFamily="2" charset="-122"/>
              </a:rPr>
              <a:t>的行号以及文本内容，还包含了对每个错误的描述。</a:t>
            </a:r>
            <a:endParaRPr lang="zh-CN" altLang="en-US" sz="2200" b="1"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None/>
            </a:pPr>
            <a:r>
              <a:rPr lang="en-US" altLang="zh-CN" sz="2200" b="1" dirty="0">
                <a:solidFill>
                  <a:srgbClr val="FF0000"/>
                </a:solidFill>
                <a:latin typeface="宋体" panose="02010600030101010101" pitchFamily="2" charset="-122"/>
                <a:ea typeface="宋体" panose="02010600030101010101" pitchFamily="2" charset="-122"/>
                <a:cs typeface="宋体" panose="02010600030101010101" pitchFamily="2" charset="-122"/>
              </a:rPr>
              <a:t>b</a:t>
            </a:r>
            <a:r>
              <a:rPr lang="zh-CN" altLang="en-US" sz="2200" b="1" dirty="0">
                <a:solidFill>
                  <a:srgbClr val="FF0000"/>
                </a:solidFill>
                <a:latin typeface="宋体" panose="02010600030101010101" pitchFamily="2" charset="-122"/>
                <a:ea typeface="宋体" panose="02010600030101010101" pitchFamily="2" charset="-122"/>
                <a:cs typeface="宋体" panose="02010600030101010101" pitchFamily="2" charset="-122"/>
              </a:rPr>
              <a:t>．如果在分析过程中未发现任何错误，就不必生成出错报告。</a:t>
            </a:r>
            <a:endParaRPr lang="zh-CN" altLang="en-US" sz="2200" b="1"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None/>
            </a:pPr>
            <a:r>
              <a:rPr lang="zh-CN" altLang="en-US" sz="2200" dirty="0">
                <a:solidFill>
                  <a:schemeClr val="tx1"/>
                </a:solidFill>
                <a:latin typeface="宋体" panose="02010600030101010101" pitchFamily="2" charset="-122"/>
                <a:ea typeface="宋体" panose="02010600030101010101" pitchFamily="2" charset="-122"/>
                <a:cs typeface="宋体" panose="02010600030101010101" pitchFamily="2" charset="-122"/>
              </a:rPr>
              <a:t>现在我们知道了什么时候生成出错报告及其所包含的内容，但是我们已经把该需求提交给设计人员，让他们来决定报告的形式。我们还指明了一种例外情况：如果没有任何错误，就不生成出错报告。</a:t>
            </a:r>
            <a:endParaRPr lang="zh-CN" altLang="en-US" sz="2200"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grpSp>
        <p:nvGrpSpPr>
          <p:cNvPr id="24" name="组合 7"/>
          <p:cNvGrpSpPr/>
          <p:nvPr/>
        </p:nvGrpSpPr>
        <p:grpSpPr>
          <a:xfrm>
            <a:off x="108557" y="337632"/>
            <a:ext cx="3079750" cy="422275"/>
            <a:chOff x="198764" y="258545"/>
            <a:chExt cx="4105382" cy="563491"/>
          </a:xfrm>
        </p:grpSpPr>
        <p:grpSp>
          <p:nvGrpSpPr>
            <p:cNvPr id="29" name="组合 5"/>
            <p:cNvGrpSpPr/>
            <p:nvPr/>
          </p:nvGrpSpPr>
          <p:grpSpPr>
            <a:xfrm>
              <a:off x="198764" y="258545"/>
              <a:ext cx="700083" cy="563491"/>
              <a:chOff x="5075564" y="2933562"/>
              <a:chExt cx="2860947" cy="2302753"/>
            </a:xfrm>
          </p:grpSpPr>
          <p:sp>
            <p:nvSpPr>
              <p:cNvPr id="31" name="等腰三角形 30"/>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2" name="等腰三角形 31"/>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0"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3" name="文本框 32"/>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4.4 </a:t>
            </a:r>
            <a:r>
              <a:rPr lang="zh-CN" altLang="en-US" sz="2400" b="1" dirty="0">
                <a:latin typeface="微软雅黑" panose="020B0503020204020204" pitchFamily="34" charset="-122"/>
                <a:ea typeface="微软雅黑" panose="020B0503020204020204" pitchFamily="34" charset="-122"/>
              </a:rPr>
              <a:t>改进前后的需求示例</a:t>
            </a:r>
            <a:endParaRPr lang="zh-CN" altLang="en-US" sz="2400" dirty="0"/>
          </a:p>
        </p:txBody>
      </p:sp>
      <p:sp>
        <p:nvSpPr>
          <p:cNvPr id="2" name="日期占位符 1"/>
          <p:cNvSpPr>
            <a:spLocks noGrp="1"/>
          </p:cNvSpPr>
          <p:nvPr>
            <p:ph type="dt" sz="half" idx="10"/>
          </p:nvPr>
        </p:nvSpPr>
        <p:spPr/>
        <p:txBody>
          <a:bodyPr/>
          <a:lstStyle/>
          <a:p>
            <a:fld id="{760FBDFE-C587-4B4C-A407-44438C67B59E}" type="datetime1">
              <a:rPr lang="zh-CN" altLang="en-US" smtClean="0"/>
            </a:fld>
            <a:endParaRPr lang="zh-CN" altLang="en-US"/>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12" name="矩形 11"/>
          <p:cNvSpPr/>
          <p:nvPr/>
        </p:nvSpPr>
        <p:spPr>
          <a:xfrm>
            <a:off x="1099127" y="1277338"/>
            <a:ext cx="9892146" cy="4652407"/>
          </a:xfrm>
          <a:prstGeom prst="rect">
            <a:avLst/>
          </a:prstGeom>
          <a:noFill/>
          <a:ln w="25400">
            <a:solidFill>
              <a:srgbClr val="5197D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71681">
                                            <p:txEl>
                                              <p:pRg st="0" end="0"/>
                                            </p:txEl>
                                          </p:spTgt>
                                        </p:tgtEl>
                                        <p:attrNameLst>
                                          <p:attrName>style.visibility</p:attrName>
                                        </p:attrNameLst>
                                      </p:cBhvr>
                                      <p:to>
                                        <p:strVal val="visible"/>
                                      </p:to>
                                    </p:set>
                                    <p:anim calcmode="lin" valueType="num">
                                      <p:cBhvr additive="base">
                                        <p:cTn id="7" dur="500"/>
                                        <p:tgtEl>
                                          <p:spTgt spid="71681">
                                            <p:txEl>
                                              <p:pRg st="0" end="0"/>
                                            </p:txEl>
                                          </p:spTgt>
                                        </p:tgtEl>
                                        <p:attrNameLst>
                                          <p:attrName>ppt_x</p:attrName>
                                        </p:attrNameLst>
                                      </p:cBhvr>
                                      <p:tavLst>
                                        <p:tav tm="0">
                                          <p:val>
                                            <p:strVal val="#ppt_x+#ppt_w*1.125000"/>
                                          </p:val>
                                        </p:tav>
                                        <p:tav tm="100000">
                                          <p:val>
                                            <p:strVal val="#ppt_x"/>
                                          </p:val>
                                        </p:tav>
                                      </p:tavLst>
                                    </p:anim>
                                    <p:animEffect transition="in" filter="wipe(left)">
                                      <p:cBhvr>
                                        <p:cTn id="8" dur="500"/>
                                        <p:tgtEl>
                                          <p:spTgt spid="71681">
                                            <p:txEl>
                                              <p:pRg st="0" end="0"/>
                                            </p:txEl>
                                          </p:spTgt>
                                        </p:tgtEl>
                                      </p:cBhvr>
                                    </p:animEffect>
                                  </p:childTnLst>
                                </p:cTn>
                              </p:par>
                            </p:childTnLst>
                          </p:cTn>
                        </p:par>
                        <p:par>
                          <p:cTn id="9" fill="hold">
                            <p:stCondLst>
                              <p:cond delay="500"/>
                            </p:stCondLst>
                            <p:childTnLst>
                              <p:par>
                                <p:cTn id="10" presetID="12" presetClass="entr" presetSubtype="2" fill="hold" grpId="0" nodeType="afterEffect">
                                  <p:stCondLst>
                                    <p:cond delay="0"/>
                                  </p:stCondLst>
                                  <p:childTnLst>
                                    <p:set>
                                      <p:cBhvr>
                                        <p:cTn id="11" dur="1" fill="hold">
                                          <p:stCondLst>
                                            <p:cond delay="0"/>
                                          </p:stCondLst>
                                        </p:cTn>
                                        <p:tgtEl>
                                          <p:spTgt spid="71681">
                                            <p:txEl>
                                              <p:pRg st="1" end="1"/>
                                            </p:txEl>
                                          </p:spTgt>
                                        </p:tgtEl>
                                        <p:attrNameLst>
                                          <p:attrName>style.visibility</p:attrName>
                                        </p:attrNameLst>
                                      </p:cBhvr>
                                      <p:to>
                                        <p:strVal val="visible"/>
                                      </p:to>
                                    </p:set>
                                    <p:anim calcmode="lin" valueType="num">
                                      <p:cBhvr additive="base">
                                        <p:cTn id="12" dur="500"/>
                                        <p:tgtEl>
                                          <p:spTgt spid="71681">
                                            <p:txEl>
                                              <p:pRg st="1" end="1"/>
                                            </p:txEl>
                                          </p:spTgt>
                                        </p:tgtEl>
                                        <p:attrNameLst>
                                          <p:attrName>ppt_x</p:attrName>
                                        </p:attrNameLst>
                                      </p:cBhvr>
                                      <p:tavLst>
                                        <p:tav tm="0">
                                          <p:val>
                                            <p:strVal val="#ppt_x+#ppt_w*1.125000"/>
                                          </p:val>
                                        </p:tav>
                                        <p:tav tm="100000">
                                          <p:val>
                                            <p:strVal val="#ppt_x"/>
                                          </p:val>
                                        </p:tav>
                                      </p:tavLst>
                                    </p:anim>
                                    <p:animEffect transition="in" filter="wipe(left)">
                                      <p:cBhvr>
                                        <p:cTn id="13" dur="500"/>
                                        <p:tgtEl>
                                          <p:spTgt spid="71681">
                                            <p:txEl>
                                              <p:pRg st="1" end="1"/>
                                            </p:txEl>
                                          </p:spTgt>
                                        </p:tgtEl>
                                      </p:cBhvr>
                                    </p:animEffect>
                                  </p:childTnLst>
                                </p:cTn>
                              </p:par>
                            </p:childTnLst>
                          </p:cTn>
                        </p:par>
                        <p:par>
                          <p:cTn id="14" fill="hold">
                            <p:stCondLst>
                              <p:cond delay="1000"/>
                            </p:stCondLst>
                            <p:childTnLst>
                              <p:par>
                                <p:cTn id="15" presetID="12" presetClass="entr" presetSubtype="2" fill="hold" grpId="0" nodeType="afterEffect">
                                  <p:stCondLst>
                                    <p:cond delay="0"/>
                                  </p:stCondLst>
                                  <p:childTnLst>
                                    <p:set>
                                      <p:cBhvr>
                                        <p:cTn id="16" dur="1" fill="hold">
                                          <p:stCondLst>
                                            <p:cond delay="0"/>
                                          </p:stCondLst>
                                        </p:cTn>
                                        <p:tgtEl>
                                          <p:spTgt spid="71681">
                                            <p:txEl>
                                              <p:pRg st="2" end="2"/>
                                            </p:txEl>
                                          </p:spTgt>
                                        </p:tgtEl>
                                        <p:attrNameLst>
                                          <p:attrName>style.visibility</p:attrName>
                                        </p:attrNameLst>
                                      </p:cBhvr>
                                      <p:to>
                                        <p:strVal val="visible"/>
                                      </p:to>
                                    </p:set>
                                    <p:anim calcmode="lin" valueType="num">
                                      <p:cBhvr additive="base">
                                        <p:cTn id="17" dur="500"/>
                                        <p:tgtEl>
                                          <p:spTgt spid="71681">
                                            <p:txEl>
                                              <p:pRg st="2" end="2"/>
                                            </p:txEl>
                                          </p:spTgt>
                                        </p:tgtEl>
                                        <p:attrNameLst>
                                          <p:attrName>ppt_x</p:attrName>
                                        </p:attrNameLst>
                                      </p:cBhvr>
                                      <p:tavLst>
                                        <p:tav tm="0">
                                          <p:val>
                                            <p:strVal val="#ppt_x+#ppt_w*1.125000"/>
                                          </p:val>
                                        </p:tav>
                                        <p:tav tm="100000">
                                          <p:val>
                                            <p:strVal val="#ppt_x"/>
                                          </p:val>
                                        </p:tav>
                                      </p:tavLst>
                                    </p:anim>
                                    <p:animEffect transition="in" filter="wipe(left)">
                                      <p:cBhvr>
                                        <p:cTn id="18" dur="500"/>
                                        <p:tgtEl>
                                          <p:spTgt spid="71681">
                                            <p:txEl>
                                              <p:pRg st="2" end="2"/>
                                            </p:txEl>
                                          </p:spTgt>
                                        </p:tgtEl>
                                      </p:cBhvr>
                                    </p:animEffect>
                                  </p:childTnLst>
                                </p:cTn>
                              </p:par>
                            </p:childTnLst>
                          </p:cTn>
                        </p:par>
                        <p:par>
                          <p:cTn id="19" fill="hold">
                            <p:stCondLst>
                              <p:cond delay="1500"/>
                            </p:stCondLst>
                            <p:childTnLst>
                              <p:par>
                                <p:cTn id="20" presetID="12" presetClass="entr" presetSubtype="2" fill="hold" grpId="0" nodeType="afterEffect">
                                  <p:stCondLst>
                                    <p:cond delay="0"/>
                                  </p:stCondLst>
                                  <p:childTnLst>
                                    <p:set>
                                      <p:cBhvr>
                                        <p:cTn id="21" dur="1" fill="hold">
                                          <p:stCondLst>
                                            <p:cond delay="0"/>
                                          </p:stCondLst>
                                        </p:cTn>
                                        <p:tgtEl>
                                          <p:spTgt spid="71681">
                                            <p:txEl>
                                              <p:pRg st="3" end="3"/>
                                            </p:txEl>
                                          </p:spTgt>
                                        </p:tgtEl>
                                        <p:attrNameLst>
                                          <p:attrName>style.visibility</p:attrName>
                                        </p:attrNameLst>
                                      </p:cBhvr>
                                      <p:to>
                                        <p:strVal val="visible"/>
                                      </p:to>
                                    </p:set>
                                    <p:anim calcmode="lin" valueType="num">
                                      <p:cBhvr additive="base">
                                        <p:cTn id="22" dur="500"/>
                                        <p:tgtEl>
                                          <p:spTgt spid="71681">
                                            <p:txEl>
                                              <p:pRg st="3" end="3"/>
                                            </p:txEl>
                                          </p:spTgt>
                                        </p:tgtEl>
                                        <p:attrNameLst>
                                          <p:attrName>ppt_x</p:attrName>
                                        </p:attrNameLst>
                                      </p:cBhvr>
                                      <p:tavLst>
                                        <p:tav tm="0">
                                          <p:val>
                                            <p:strVal val="#ppt_x+#ppt_w*1.125000"/>
                                          </p:val>
                                        </p:tav>
                                        <p:tav tm="100000">
                                          <p:val>
                                            <p:strVal val="#ppt_x"/>
                                          </p:val>
                                        </p:tav>
                                      </p:tavLst>
                                    </p:anim>
                                    <p:animEffect transition="in" filter="wipe(left)">
                                      <p:cBhvr>
                                        <p:cTn id="23" dur="500"/>
                                        <p:tgtEl>
                                          <p:spTgt spid="7168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1" grpId="0" build="p"/>
      <p:bldP spid="71681" grpId="1" build="p"/>
      <p:bldP spid="33" grpId="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7"/>
          <p:cNvGrpSpPr/>
          <p:nvPr/>
        </p:nvGrpSpPr>
        <p:grpSpPr>
          <a:xfrm>
            <a:off x="108557" y="337632"/>
            <a:ext cx="3079750" cy="422275"/>
            <a:chOff x="198764" y="258545"/>
            <a:chExt cx="4105382" cy="563491"/>
          </a:xfrm>
        </p:grpSpPr>
        <p:grpSp>
          <p:nvGrpSpPr>
            <p:cNvPr id="26" name="组合 5"/>
            <p:cNvGrpSpPr/>
            <p:nvPr/>
          </p:nvGrpSpPr>
          <p:grpSpPr>
            <a:xfrm>
              <a:off x="198764" y="258545"/>
              <a:ext cx="700083" cy="563491"/>
              <a:chOff x="5075564" y="2933562"/>
              <a:chExt cx="2860947" cy="2302753"/>
            </a:xfrm>
          </p:grpSpPr>
          <p:sp>
            <p:nvSpPr>
              <p:cNvPr id="28" name="等腰三角形 27"/>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9" name="等腰三角形 28"/>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7"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0" name="文本框 29"/>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4.4 </a:t>
            </a:r>
            <a:r>
              <a:rPr lang="zh-CN" altLang="en-US" sz="2400" b="1" dirty="0">
                <a:latin typeface="微软雅黑" panose="020B0503020204020204" pitchFamily="34" charset="-122"/>
                <a:ea typeface="微软雅黑" panose="020B0503020204020204" pitchFamily="34" charset="-122"/>
              </a:rPr>
              <a:t>改进前后的需求示例</a:t>
            </a:r>
            <a:endParaRPr lang="zh-CN" altLang="en-US" sz="2400" dirty="0"/>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graphicFrame>
        <p:nvGraphicFramePr>
          <p:cNvPr id="6" name="图示 5"/>
          <p:cNvGraphicFramePr/>
          <p:nvPr/>
        </p:nvGraphicFramePr>
        <p:xfrm>
          <a:off x="2035534" y="1049378"/>
          <a:ext cx="8458421" cy="54925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文本框 67"/>
          <p:cNvSpPr>
            <a:spLocks noChangeArrowheads="1"/>
          </p:cNvSpPr>
          <p:nvPr/>
        </p:nvSpPr>
        <p:spPr bwMode="auto">
          <a:xfrm>
            <a:off x="701040" y="992505"/>
            <a:ext cx="954405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r>
              <a:rPr lang="zh-CN" altLang="en-US"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例</a:t>
            </a:r>
            <a:r>
              <a:rPr lang="en-US" altLang="zh-CN"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4</a:t>
            </a:r>
            <a:endParaRPr kumimoji="0" lang="zh-CN" altLang="en-US" sz="2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箭头: 下 6"/>
          <p:cNvSpPr/>
          <p:nvPr/>
        </p:nvSpPr>
        <p:spPr>
          <a:xfrm>
            <a:off x="5986448" y="2292825"/>
            <a:ext cx="556592" cy="429895"/>
          </a:xfrm>
          <a:prstGeom prst="downArrow">
            <a:avLst/>
          </a:prstGeom>
          <a:solidFill>
            <a:srgbClr val="F7A76E"/>
          </a:solidFill>
          <a:ln>
            <a:solidFill>
              <a:srgbClr val="F7A7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下 16"/>
          <p:cNvSpPr/>
          <p:nvPr/>
        </p:nvSpPr>
        <p:spPr>
          <a:xfrm>
            <a:off x="5817704" y="4452936"/>
            <a:ext cx="556592" cy="429895"/>
          </a:xfrm>
          <a:prstGeom prst="downArrow">
            <a:avLst/>
          </a:prstGeom>
          <a:solidFill>
            <a:srgbClr val="F7A76E"/>
          </a:solidFill>
          <a:ln>
            <a:solidFill>
              <a:srgbClr val="F7A7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additive="base">
                                        <p:cTn id="12" dur="500"/>
                                        <p:tgtEl>
                                          <p:spTgt spid="30"/>
                                        </p:tgtEl>
                                        <p:attrNameLst>
                                          <p:attrName>ppt_x</p:attrName>
                                        </p:attrNameLst>
                                      </p:cBhvr>
                                      <p:tavLst>
                                        <p:tav tm="0">
                                          <p:val>
                                            <p:strVal val="#ppt_x-#ppt_w*1.125000"/>
                                          </p:val>
                                        </p:tav>
                                        <p:tav tm="100000">
                                          <p:val>
                                            <p:strVal val="#ppt_x"/>
                                          </p:val>
                                        </p:tav>
                                      </p:tavLst>
                                    </p:anim>
                                    <p:animEffect transition="in" filter="wipe(right)">
                                      <p:cBhvr>
                                        <p:cTn id="13" dur="500"/>
                                        <p:tgtEl>
                                          <p:spTgt spid="30"/>
                                        </p:tgtEl>
                                      </p:cBhvr>
                                    </p:animEffect>
                                  </p:childTnLst>
                                </p:cTn>
                              </p:par>
                              <p:par>
                                <p:cTn id="14" presetID="53" presetClass="entr" presetSubtype="16" fill="hold" nodeType="withEffect">
                                  <p:stCondLst>
                                    <p:cond delay="0"/>
                                  </p:stCondLst>
                                  <p:childTnLst>
                                    <p:set>
                                      <p:cBhvr>
                                        <p:cTn id="15" dur="1" fill="hold">
                                          <p:stCondLst>
                                            <p:cond delay="0"/>
                                          </p:stCondLst>
                                        </p:cTn>
                                        <p:tgtEl>
                                          <p:spTgt spid="55"/>
                                        </p:tgtEl>
                                        <p:attrNameLst>
                                          <p:attrName>style.visibility</p:attrName>
                                        </p:attrNameLst>
                                      </p:cBhvr>
                                      <p:to>
                                        <p:strVal val="visible"/>
                                      </p:to>
                                    </p:set>
                                    <p:anim calcmode="lin" valueType="num">
                                      <p:cBhvr>
                                        <p:cTn id="16" dur="500" fill="hold"/>
                                        <p:tgtEl>
                                          <p:spTgt spid="55"/>
                                        </p:tgtEl>
                                        <p:attrNameLst>
                                          <p:attrName>ppt_w</p:attrName>
                                        </p:attrNameLst>
                                      </p:cBhvr>
                                      <p:tavLst>
                                        <p:tav tm="0">
                                          <p:val>
                                            <p:fltVal val="0"/>
                                          </p:val>
                                        </p:tav>
                                        <p:tav tm="100000">
                                          <p:val>
                                            <p:strVal val="#ppt_w"/>
                                          </p:val>
                                        </p:tav>
                                      </p:tavLst>
                                    </p:anim>
                                    <p:anim calcmode="lin" valueType="num">
                                      <p:cBhvr>
                                        <p:cTn id="17" dur="500" fill="hold"/>
                                        <p:tgtEl>
                                          <p:spTgt spid="55"/>
                                        </p:tgtEl>
                                        <p:attrNameLst>
                                          <p:attrName>ppt_h</p:attrName>
                                        </p:attrNameLst>
                                      </p:cBhvr>
                                      <p:tavLst>
                                        <p:tav tm="0">
                                          <p:val>
                                            <p:fltVal val="0"/>
                                          </p:val>
                                        </p:tav>
                                        <p:tav tm="100000">
                                          <p:val>
                                            <p:strVal val="#ppt_h"/>
                                          </p:val>
                                        </p:tav>
                                      </p:tavLst>
                                    </p:anim>
                                    <p:animEffect transition="in" filter="fade">
                                      <p:cBhvr>
                                        <p:cTn id="18" dur="500"/>
                                        <p:tgtEl>
                                          <p:spTgt spid="55"/>
                                        </p:tgtEl>
                                      </p:cBhvr>
                                    </p:animEffect>
                                  </p:childTnLst>
                                </p:cTn>
                              </p:par>
                              <p:par>
                                <p:cTn id="19" presetID="1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p:tgtEl>
                                          <p:spTgt spid="15"/>
                                        </p:tgtEl>
                                        <p:attrNameLst>
                                          <p:attrName>ppt_x</p:attrName>
                                        </p:attrNameLst>
                                      </p:cBhvr>
                                      <p:tavLst>
                                        <p:tav tm="0">
                                          <p:val>
                                            <p:strVal val="#ppt_x+#ppt_w*1.125000"/>
                                          </p:val>
                                        </p:tav>
                                        <p:tav tm="100000">
                                          <p:val>
                                            <p:strVal val="#ppt_x"/>
                                          </p:val>
                                        </p:tav>
                                      </p:tavLst>
                                    </p:anim>
                                    <p:animEffect transition="in" filter="wipe(left)">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1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7"/>
          <p:cNvGrpSpPr/>
          <p:nvPr/>
        </p:nvGrpSpPr>
        <p:grpSpPr>
          <a:xfrm>
            <a:off x="108557" y="337632"/>
            <a:ext cx="3079750" cy="422275"/>
            <a:chOff x="198764" y="258545"/>
            <a:chExt cx="4105382" cy="563491"/>
          </a:xfrm>
        </p:grpSpPr>
        <p:grpSp>
          <p:nvGrpSpPr>
            <p:cNvPr id="29" name="组合 5"/>
            <p:cNvGrpSpPr/>
            <p:nvPr/>
          </p:nvGrpSpPr>
          <p:grpSpPr>
            <a:xfrm>
              <a:off x="198764" y="258545"/>
              <a:ext cx="700083" cy="563491"/>
              <a:chOff x="5075564" y="2933562"/>
              <a:chExt cx="2860947" cy="2302753"/>
            </a:xfrm>
          </p:grpSpPr>
          <p:sp>
            <p:nvSpPr>
              <p:cNvPr id="31" name="等腰三角形 30"/>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2" name="等腰三角形 31"/>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0"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3" name="文本框 32"/>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4.4 </a:t>
            </a:r>
            <a:r>
              <a:rPr lang="zh-CN" altLang="en-US" sz="2400" b="1" dirty="0">
                <a:latin typeface="微软雅黑" panose="020B0503020204020204" pitchFamily="34" charset="-122"/>
                <a:ea typeface="微软雅黑" panose="020B0503020204020204" pitchFamily="34" charset="-122"/>
              </a:rPr>
              <a:t>改进前后的需求示例</a:t>
            </a:r>
            <a:endParaRPr lang="zh-CN" altLang="en-US" sz="2400" dirty="0"/>
          </a:p>
        </p:txBody>
      </p:sp>
      <p:sp>
        <p:nvSpPr>
          <p:cNvPr id="2" name="日期占位符 1"/>
          <p:cNvSpPr>
            <a:spLocks noGrp="1"/>
          </p:cNvSpPr>
          <p:nvPr>
            <p:ph type="dt" sz="half" idx="10"/>
          </p:nvPr>
        </p:nvSpPr>
        <p:spPr/>
        <p:txBody>
          <a:bodyPr/>
          <a:lstStyle/>
          <a:p>
            <a:fld id="{760FBDFE-C587-4B4C-A407-44438C67B59E}" type="datetime1">
              <a:rPr lang="zh-CN" altLang="en-US" smtClean="0"/>
            </a:fld>
            <a:endParaRPr lang="zh-CN" altLang="en-US"/>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5" name="内容占位符 4"/>
          <p:cNvSpPr>
            <a:spLocks noGrp="1"/>
          </p:cNvSpPr>
          <p:nvPr>
            <p:ph idx="1"/>
          </p:nvPr>
        </p:nvSpPr>
        <p:spPr>
          <a:xfrm>
            <a:off x="2145665" y="1541090"/>
            <a:ext cx="7900670" cy="3775820"/>
          </a:xfrm>
        </p:spPr>
        <p:txBody>
          <a:bodyPr>
            <a:noAutofit/>
          </a:bodyPr>
          <a:lstStyle/>
          <a:p>
            <a:pPr marL="0" indent="0">
              <a:lnSpc>
                <a:spcPct val="150000"/>
              </a:lnSpc>
              <a:buNone/>
            </a:pPr>
            <a:r>
              <a:rPr lang="zh-CN" altLang="en-US" sz="2400" b="1" dirty="0">
                <a:solidFill>
                  <a:srgbClr val="C00000"/>
                </a:solidFill>
                <a:latin typeface="宋体" panose="02010600030101010101" pitchFamily="2" charset="-122"/>
                <a:ea typeface="宋体" panose="02010600030101010101" pitchFamily="2" charset="-122"/>
                <a:cs typeface="宋体" panose="02010600030101010101" pitchFamily="2" charset="-122"/>
                <a:sym typeface="+mn-ea"/>
              </a:rPr>
              <a:t>改进后的该需求描述如下：</a:t>
            </a:r>
            <a:endParaRPr lang="en-US" altLang="zh-CN" sz="2400" b="1" dirty="0">
              <a:solidFill>
                <a:srgbClr val="C00000"/>
              </a:solidFill>
              <a:latin typeface="宋体" panose="02010600030101010101" pitchFamily="2" charset="-122"/>
              <a:ea typeface="宋体" panose="02010600030101010101" pitchFamily="2" charset="-122"/>
              <a:cs typeface="宋体" panose="02010600030101010101" pitchFamily="2" charset="-122"/>
              <a:sym typeface="+mn-ea"/>
            </a:endParaRPr>
          </a:p>
          <a:p>
            <a:pPr marL="0" indent="0">
              <a:lnSpc>
                <a:spcPct val="150000"/>
              </a:lnSpc>
              <a:buNone/>
            </a:pPr>
            <a:r>
              <a:rPr lang="zh-CN" altLang="en-US" sz="24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“系统必须根据在线的主货物编号列表确认所输入的货物编号。如果在主列表中查不到该货物的编号，系统必须显示一个出错消息并且拒绝订货。”   </a:t>
            </a:r>
            <a:endParaRPr lang="en-US" altLang="zh-CN" sz="24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marL="0" indent="0">
              <a:lnSpc>
                <a:spcPct val="150000"/>
              </a:lnSpc>
              <a:buNone/>
            </a:pPr>
            <a:r>
              <a:rPr lang="zh-CN" altLang="en-US" sz="24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第二种相关需求可能记录了一种异常情况：当进行货物编号确认时，主货物编号列表不可访问。</a:t>
            </a:r>
            <a:endParaRPr lang="zh-CN" altLang="en-US" sz="24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None/>
            </a:pPr>
            <a:endParaRPr lang="zh-CN" altLang="en-US" sz="2400" dirty="0">
              <a:solidFill>
                <a:schemeClr val="tx1"/>
              </a:solidFill>
            </a:endParaRPr>
          </a:p>
        </p:txBody>
      </p:sp>
      <p:sp>
        <p:nvSpPr>
          <p:cNvPr id="16" name="矩形 15"/>
          <p:cNvSpPr/>
          <p:nvPr/>
        </p:nvSpPr>
        <p:spPr>
          <a:xfrm>
            <a:off x="1611086" y="1411503"/>
            <a:ext cx="9144032" cy="3905407"/>
          </a:xfrm>
          <a:prstGeom prst="rect">
            <a:avLst/>
          </a:prstGeom>
          <a:noFill/>
          <a:ln w="25400">
            <a:solidFill>
              <a:srgbClr val="5197D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p:tgtEl>
                                          <p:spTgt spid="33"/>
                                        </p:tgtEl>
                                        <p:attrNameLst>
                                          <p:attrName>ppt_x</p:attrName>
                                        </p:attrNameLst>
                                      </p:cBhvr>
                                      <p:tavLst>
                                        <p:tav tm="0">
                                          <p:val>
                                            <p:strVal val="#ppt_x-#ppt_w*1.125000"/>
                                          </p:val>
                                        </p:tav>
                                        <p:tav tm="100000">
                                          <p:val>
                                            <p:strVal val="#ppt_x"/>
                                          </p:val>
                                        </p:tav>
                                      </p:tavLst>
                                    </p:anim>
                                    <p:animEffect transition="in" filter="wipe(right)">
                                      <p:cBhvr>
                                        <p:cTn id="13" dur="500"/>
                                        <p:tgtEl>
                                          <p:spTgt spid="33"/>
                                        </p:tgtEl>
                                      </p:cBhvr>
                                    </p:animEffect>
                                  </p:childTnLst>
                                </p:cTn>
                              </p:par>
                              <p:par>
                                <p:cTn id="14" presetID="53" presetClass="entr" presetSubtype="16" fill="hold" nodeType="withEffect">
                                  <p:stCondLst>
                                    <p:cond delay="0"/>
                                  </p:stCondLst>
                                  <p:childTnLst>
                                    <p:set>
                                      <p:cBhvr>
                                        <p:cTn id="15" dur="1" fill="hold">
                                          <p:stCondLst>
                                            <p:cond delay="0"/>
                                          </p:stCondLst>
                                        </p:cTn>
                                        <p:tgtEl>
                                          <p:spTgt spid="55"/>
                                        </p:tgtEl>
                                        <p:attrNameLst>
                                          <p:attrName>style.visibility</p:attrName>
                                        </p:attrNameLst>
                                      </p:cBhvr>
                                      <p:to>
                                        <p:strVal val="visible"/>
                                      </p:to>
                                    </p:set>
                                    <p:anim calcmode="lin" valueType="num">
                                      <p:cBhvr>
                                        <p:cTn id="16" dur="500" fill="hold"/>
                                        <p:tgtEl>
                                          <p:spTgt spid="55"/>
                                        </p:tgtEl>
                                        <p:attrNameLst>
                                          <p:attrName>ppt_w</p:attrName>
                                        </p:attrNameLst>
                                      </p:cBhvr>
                                      <p:tavLst>
                                        <p:tav tm="0">
                                          <p:val>
                                            <p:fltVal val="0"/>
                                          </p:val>
                                        </p:tav>
                                        <p:tav tm="100000">
                                          <p:val>
                                            <p:strVal val="#ppt_w"/>
                                          </p:val>
                                        </p:tav>
                                      </p:tavLst>
                                    </p:anim>
                                    <p:anim calcmode="lin" valueType="num">
                                      <p:cBhvr>
                                        <p:cTn id="17" dur="500" fill="hold"/>
                                        <p:tgtEl>
                                          <p:spTgt spid="55"/>
                                        </p:tgtEl>
                                        <p:attrNameLst>
                                          <p:attrName>ppt_h</p:attrName>
                                        </p:attrNameLst>
                                      </p:cBhvr>
                                      <p:tavLst>
                                        <p:tav tm="0">
                                          <p:val>
                                            <p:fltVal val="0"/>
                                          </p:val>
                                        </p:tav>
                                        <p:tav tm="100000">
                                          <p:val>
                                            <p:strVal val="#ppt_h"/>
                                          </p:val>
                                        </p:tav>
                                      </p:tavLst>
                                    </p:anim>
                                    <p:animEffect transition="in" filter="fade">
                                      <p:cBhvr>
                                        <p:cTn id="1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3" grpId="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7"/>
          <p:cNvGrpSpPr/>
          <p:nvPr/>
        </p:nvGrpSpPr>
        <p:grpSpPr>
          <a:xfrm>
            <a:off x="108557" y="337632"/>
            <a:ext cx="3079750" cy="422275"/>
            <a:chOff x="198764" y="258545"/>
            <a:chExt cx="4105382" cy="563491"/>
          </a:xfrm>
        </p:grpSpPr>
        <p:grpSp>
          <p:nvGrpSpPr>
            <p:cNvPr id="26" name="组合 5"/>
            <p:cNvGrpSpPr/>
            <p:nvPr/>
          </p:nvGrpSpPr>
          <p:grpSpPr>
            <a:xfrm>
              <a:off x="198764" y="258545"/>
              <a:ext cx="700083" cy="563491"/>
              <a:chOff x="5075564" y="2933562"/>
              <a:chExt cx="2860947" cy="2302753"/>
            </a:xfrm>
          </p:grpSpPr>
          <p:sp>
            <p:nvSpPr>
              <p:cNvPr id="28" name="等腰三角形 27"/>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9" name="等腰三角形 28"/>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7"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0" name="文本框 29"/>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4.4 </a:t>
            </a:r>
            <a:r>
              <a:rPr lang="zh-CN" altLang="en-US" sz="2400" b="1" dirty="0">
                <a:latin typeface="微软雅黑" panose="020B0503020204020204" pitchFamily="34" charset="-122"/>
                <a:ea typeface="微软雅黑" panose="020B0503020204020204" pitchFamily="34" charset="-122"/>
              </a:rPr>
              <a:t>改进前后的需求示例</a:t>
            </a:r>
            <a:endParaRPr lang="zh-CN" altLang="en-US" sz="2400" dirty="0"/>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13" name="文本框 67"/>
          <p:cNvSpPr>
            <a:spLocks noChangeArrowheads="1"/>
          </p:cNvSpPr>
          <p:nvPr/>
        </p:nvSpPr>
        <p:spPr bwMode="auto">
          <a:xfrm>
            <a:off x="701040" y="992505"/>
            <a:ext cx="954405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r>
              <a:rPr lang="zh-CN" altLang="en-US"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例</a:t>
            </a:r>
            <a:r>
              <a:rPr lang="en-US" altLang="zh-CN" sz="22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5</a:t>
            </a:r>
            <a:endParaRPr kumimoji="0" lang="zh-CN" altLang="en-US" sz="2200" b="1"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14" name="图示 13"/>
          <p:cNvGraphicFramePr/>
          <p:nvPr/>
        </p:nvGraphicFramePr>
        <p:xfrm>
          <a:off x="1866789" y="1055375"/>
          <a:ext cx="8458421" cy="54925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箭头: 下 14"/>
          <p:cNvSpPr/>
          <p:nvPr/>
        </p:nvSpPr>
        <p:spPr>
          <a:xfrm>
            <a:off x="5817703" y="2578853"/>
            <a:ext cx="556592" cy="429895"/>
          </a:xfrm>
          <a:prstGeom prst="downArrow">
            <a:avLst/>
          </a:prstGeom>
          <a:solidFill>
            <a:srgbClr val="F7A76E"/>
          </a:solidFill>
          <a:ln>
            <a:solidFill>
              <a:srgbClr val="F7A7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下 15"/>
          <p:cNvSpPr/>
          <p:nvPr/>
        </p:nvSpPr>
        <p:spPr>
          <a:xfrm>
            <a:off x="5817703" y="4285958"/>
            <a:ext cx="556592" cy="429895"/>
          </a:xfrm>
          <a:prstGeom prst="downArrow">
            <a:avLst/>
          </a:prstGeom>
          <a:solidFill>
            <a:srgbClr val="F7A76E"/>
          </a:solidFill>
          <a:ln>
            <a:solidFill>
              <a:srgbClr val="F7A7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additive="base">
                                        <p:cTn id="12" dur="500"/>
                                        <p:tgtEl>
                                          <p:spTgt spid="30"/>
                                        </p:tgtEl>
                                        <p:attrNameLst>
                                          <p:attrName>ppt_x</p:attrName>
                                        </p:attrNameLst>
                                      </p:cBhvr>
                                      <p:tavLst>
                                        <p:tav tm="0">
                                          <p:val>
                                            <p:strVal val="#ppt_x-#ppt_w*1.125000"/>
                                          </p:val>
                                        </p:tav>
                                        <p:tav tm="100000">
                                          <p:val>
                                            <p:strVal val="#ppt_x"/>
                                          </p:val>
                                        </p:tav>
                                      </p:tavLst>
                                    </p:anim>
                                    <p:animEffect transition="in" filter="wipe(right)">
                                      <p:cBhvr>
                                        <p:cTn id="13" dur="500"/>
                                        <p:tgtEl>
                                          <p:spTgt spid="30"/>
                                        </p:tgtEl>
                                      </p:cBhvr>
                                    </p:animEffect>
                                  </p:childTnLst>
                                </p:cTn>
                              </p:par>
                              <p:par>
                                <p:cTn id="14" presetID="53" presetClass="entr" presetSubtype="16" fill="hold" nodeType="withEffect">
                                  <p:stCondLst>
                                    <p:cond delay="0"/>
                                  </p:stCondLst>
                                  <p:childTnLst>
                                    <p:set>
                                      <p:cBhvr>
                                        <p:cTn id="15" dur="1" fill="hold">
                                          <p:stCondLst>
                                            <p:cond delay="0"/>
                                          </p:stCondLst>
                                        </p:cTn>
                                        <p:tgtEl>
                                          <p:spTgt spid="55"/>
                                        </p:tgtEl>
                                        <p:attrNameLst>
                                          <p:attrName>style.visibility</p:attrName>
                                        </p:attrNameLst>
                                      </p:cBhvr>
                                      <p:to>
                                        <p:strVal val="visible"/>
                                      </p:to>
                                    </p:set>
                                    <p:anim calcmode="lin" valueType="num">
                                      <p:cBhvr>
                                        <p:cTn id="16" dur="500" fill="hold"/>
                                        <p:tgtEl>
                                          <p:spTgt spid="55"/>
                                        </p:tgtEl>
                                        <p:attrNameLst>
                                          <p:attrName>ppt_w</p:attrName>
                                        </p:attrNameLst>
                                      </p:cBhvr>
                                      <p:tavLst>
                                        <p:tav tm="0">
                                          <p:val>
                                            <p:fltVal val="0"/>
                                          </p:val>
                                        </p:tav>
                                        <p:tav tm="100000">
                                          <p:val>
                                            <p:strVal val="#ppt_w"/>
                                          </p:val>
                                        </p:tav>
                                      </p:tavLst>
                                    </p:anim>
                                    <p:anim calcmode="lin" valueType="num">
                                      <p:cBhvr>
                                        <p:cTn id="17" dur="500" fill="hold"/>
                                        <p:tgtEl>
                                          <p:spTgt spid="55"/>
                                        </p:tgtEl>
                                        <p:attrNameLst>
                                          <p:attrName>ppt_h</p:attrName>
                                        </p:attrNameLst>
                                      </p:cBhvr>
                                      <p:tavLst>
                                        <p:tav tm="0">
                                          <p:val>
                                            <p:fltVal val="0"/>
                                          </p:val>
                                        </p:tav>
                                        <p:tav tm="100000">
                                          <p:val>
                                            <p:strVal val="#ppt_h"/>
                                          </p:val>
                                        </p:tav>
                                      </p:tavLst>
                                    </p:anim>
                                    <p:animEffect transition="in" filter="fade">
                                      <p:cBhvr>
                                        <p:cTn id="18" dur="500"/>
                                        <p:tgtEl>
                                          <p:spTgt spid="55"/>
                                        </p:tgtEl>
                                      </p:cBhvr>
                                    </p:animEffect>
                                  </p:childTnLst>
                                </p:cTn>
                              </p:par>
                              <p:par>
                                <p:cTn id="19" presetID="12" presetClass="entr" presetSubtype="2"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p:tgtEl>
                                          <p:spTgt spid="13"/>
                                        </p:tgtEl>
                                        <p:attrNameLst>
                                          <p:attrName>ppt_x</p:attrName>
                                        </p:attrNameLst>
                                      </p:cBhvr>
                                      <p:tavLst>
                                        <p:tav tm="0">
                                          <p:val>
                                            <p:strVal val="#ppt_x+#ppt_w*1.125000"/>
                                          </p:val>
                                        </p:tav>
                                        <p:tav tm="100000">
                                          <p:val>
                                            <p:strVal val="#ppt_x"/>
                                          </p:val>
                                        </p:tav>
                                      </p:tavLst>
                                    </p:anim>
                                    <p:animEffect transition="in" filter="wipe(left)">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04493" y="1764121"/>
            <a:ext cx="8383013" cy="3883755"/>
          </a:xfrm>
          <a:prstGeom prst="rect">
            <a:avLst/>
          </a:prstGeom>
          <a:noFill/>
        </p:spPr>
        <p:txBody>
          <a:bodyPr wrap="square" rtlCol="0" anchor="t">
            <a:spAutoFit/>
          </a:bodyPr>
          <a:lstStyle/>
          <a:p>
            <a:pPr marR="0" lvl="0" algn="l" defTabSz="914400" rtl="0" fontAlgn="base">
              <a:lnSpc>
                <a:spcPct val="150000"/>
              </a:lnSpc>
              <a:spcAft>
                <a:spcPct val="0"/>
              </a:spcAft>
              <a:buClrTx/>
              <a:buSzTx/>
              <a:defRPr/>
            </a:pPr>
            <a:r>
              <a:rPr lang="zh-CN" altLang="en-US" sz="2400" b="1" dirty="0">
                <a:ln>
                  <a:noFill/>
                </a:ln>
                <a:solidFill>
                  <a:srgbClr val="C00000"/>
                </a:solidFill>
                <a:effectLst/>
                <a:uLnTx/>
                <a:uFillTx/>
                <a:latin typeface="宋体" panose="02010600030101010101" pitchFamily="2" charset="-122"/>
                <a:ea typeface="宋体" panose="02010600030101010101" pitchFamily="2" charset="-122"/>
                <a:cs typeface="微软雅黑" panose="020B0503020204020204" pitchFamily="34" charset="-122"/>
                <a:sym typeface="+mn-ea"/>
              </a:rPr>
              <a:t>软件需求规格说明不仅是系统规划、设计和编码的基础，也是系统测试和用户文档的基础</a:t>
            </a:r>
            <a:r>
              <a:rPr lang="zh-CN" altLang="en-US" sz="2400" b="1" dirty="0">
                <a:solidFill>
                  <a:srgbClr val="C00000"/>
                </a:solidFill>
                <a:latin typeface="宋体" panose="02010600030101010101" pitchFamily="2" charset="-122"/>
                <a:ea typeface="宋体" panose="02010600030101010101" pitchFamily="2" charset="-122"/>
                <a:cs typeface="微软雅黑" panose="020B0503020204020204" pitchFamily="34" charset="-122"/>
                <a:sym typeface="+mn-ea"/>
              </a:rPr>
              <a:t>，</a:t>
            </a:r>
            <a:r>
              <a:rPr lang="zh-CN" altLang="en-US" sz="2400" b="1" dirty="0">
                <a:ln>
                  <a:noFill/>
                </a:ln>
                <a:solidFill>
                  <a:srgbClr val="C00000"/>
                </a:solidFill>
                <a:effectLst/>
                <a:uLnTx/>
                <a:uFillTx/>
                <a:latin typeface="宋体" panose="02010600030101010101" pitchFamily="2" charset="-122"/>
                <a:ea typeface="宋体" panose="02010600030101010101" pitchFamily="2" charset="-122"/>
                <a:cs typeface="微软雅黑" panose="020B0503020204020204" pitchFamily="34" charset="-122"/>
                <a:sym typeface="+mn-ea"/>
              </a:rPr>
              <a:t>也是所有子系统项目规划、设计和编码的基础。</a:t>
            </a:r>
            <a:endParaRPr kumimoji="0" lang="zh-CN" altLang="en-US" sz="2400" b="1" i="0" u="none" strike="noStrike" kern="1200" cap="none" spc="0" normalizeH="0" baseline="0" noProof="1">
              <a:ln>
                <a:noFill/>
              </a:ln>
              <a:solidFill>
                <a:srgbClr val="C00000"/>
              </a:solidFill>
              <a:effectLst/>
              <a:uLnTx/>
              <a:uFillTx/>
              <a:latin typeface="宋体" panose="02010600030101010101" pitchFamily="2" charset="-122"/>
              <a:ea typeface="宋体" panose="02010600030101010101" pitchFamily="2" charset="-122"/>
              <a:cs typeface="微软雅黑" panose="020B0503020204020204" pitchFamily="34" charset="-122"/>
            </a:endParaRPr>
          </a:p>
          <a:p>
            <a:pPr marR="0" lvl="0" algn="l" defTabSz="914400" rtl="0" fontAlgn="base">
              <a:lnSpc>
                <a:spcPct val="150000"/>
              </a:lnSpc>
              <a:spcAft>
                <a:spcPct val="0"/>
              </a:spcAft>
              <a:buClrTx/>
              <a:buSzTx/>
              <a:defRPr/>
            </a:pPr>
            <a:r>
              <a:rPr lang="zh-CN" altLang="en-US" sz="2400" dirty="0">
                <a:ln>
                  <a:noFill/>
                </a:ln>
                <a:effectLst/>
                <a:uLnTx/>
                <a:uFillTx/>
                <a:latin typeface="宋体" panose="02010600030101010101" pitchFamily="2" charset="-122"/>
                <a:ea typeface="宋体" panose="02010600030101010101" pitchFamily="2" charset="-122"/>
                <a:cs typeface="微软雅黑" panose="020B0503020204020204" pitchFamily="34" charset="-122"/>
                <a:sym typeface="+mn-ea"/>
              </a:rPr>
              <a:t>它应该尽可能完整地描述系统预期的外部行为和用户可视化行为</a:t>
            </a:r>
            <a:r>
              <a:rPr lang="zh-CN" altLang="en-US" sz="2400" dirty="0">
                <a:latin typeface="宋体" panose="02010600030101010101" pitchFamily="2" charset="-122"/>
                <a:ea typeface="宋体" panose="02010600030101010101" pitchFamily="2" charset="-122"/>
                <a:cs typeface="微软雅黑" panose="020B0503020204020204" pitchFamily="34" charset="-122"/>
                <a:sym typeface="+mn-ea"/>
              </a:rPr>
              <a:t>。</a:t>
            </a:r>
            <a:r>
              <a:rPr lang="zh-CN" altLang="en-US" sz="2400" b="1" dirty="0">
                <a:ln>
                  <a:noFill/>
                </a:ln>
                <a:solidFill>
                  <a:srgbClr val="C00000"/>
                </a:solidFill>
                <a:effectLst/>
                <a:uLnTx/>
                <a:uFillTx/>
                <a:latin typeface="宋体" panose="02010600030101010101" pitchFamily="2" charset="-122"/>
                <a:ea typeface="宋体" panose="02010600030101010101" pitchFamily="2" charset="-122"/>
                <a:cs typeface="微软雅黑" panose="020B0503020204020204" pitchFamily="34" charset="-122"/>
                <a:sym typeface="+mn-ea"/>
              </a:rPr>
              <a:t>除了设计和实现上的限制，软件需求规格说明不应该包括设计、构造、测试或工程管理的细节。</a:t>
            </a:r>
            <a:endParaRPr lang="en-US" altLang="zh-CN" sz="2400" b="1" dirty="0">
              <a:ln>
                <a:noFill/>
              </a:ln>
              <a:solidFill>
                <a:srgbClr val="C00000"/>
              </a:solidFill>
              <a:effectLst/>
              <a:uLnTx/>
              <a:uFillTx/>
              <a:latin typeface="宋体" panose="02010600030101010101" pitchFamily="2" charset="-122"/>
              <a:ea typeface="宋体" panose="02010600030101010101" pitchFamily="2" charset="-122"/>
              <a:cs typeface="微软雅黑" panose="020B0503020204020204" pitchFamily="34" charset="-122"/>
              <a:sym typeface="+mn-ea"/>
            </a:endParaRPr>
          </a:p>
          <a:p>
            <a:pPr marR="0" lvl="0" algn="l" defTabSz="914400" rtl="0" fontAlgn="base">
              <a:lnSpc>
                <a:spcPct val="150000"/>
              </a:lnSpc>
              <a:spcAft>
                <a:spcPct val="0"/>
              </a:spcAft>
              <a:buClrTx/>
              <a:buSzTx/>
              <a:defRPr/>
            </a:pPr>
            <a:endParaRPr lang="en-US" altLang="zh-CN" sz="2400" b="1" dirty="0">
              <a:solidFill>
                <a:srgbClr val="C00000"/>
              </a:solidFill>
              <a:latin typeface="宋体" panose="02010600030101010101" pitchFamily="2" charset="-122"/>
              <a:ea typeface="宋体" panose="02010600030101010101" pitchFamily="2" charset="-122"/>
              <a:sym typeface="+mn-ea"/>
            </a:endParaRPr>
          </a:p>
        </p:txBody>
      </p:sp>
      <p:grpSp>
        <p:nvGrpSpPr>
          <p:cNvPr id="41" name="组合 7"/>
          <p:cNvGrpSpPr/>
          <p:nvPr/>
        </p:nvGrpSpPr>
        <p:grpSpPr>
          <a:xfrm>
            <a:off x="108557" y="337632"/>
            <a:ext cx="3079750" cy="422275"/>
            <a:chOff x="198764" y="258545"/>
            <a:chExt cx="4105382" cy="563491"/>
          </a:xfrm>
        </p:grpSpPr>
        <p:grpSp>
          <p:nvGrpSpPr>
            <p:cNvPr id="42" name="组合 5"/>
            <p:cNvGrpSpPr/>
            <p:nvPr/>
          </p:nvGrpSpPr>
          <p:grpSpPr>
            <a:xfrm>
              <a:off x="198764" y="258545"/>
              <a:ext cx="700083" cy="563491"/>
              <a:chOff x="5075564" y="2933562"/>
              <a:chExt cx="2860947" cy="2302753"/>
            </a:xfrm>
          </p:grpSpPr>
          <p:sp>
            <p:nvSpPr>
              <p:cNvPr id="44" name="等腰三角形 43"/>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45" name="等腰三角形 44"/>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43"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46" name="文本框 45"/>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4.1 </a:t>
            </a:r>
            <a:r>
              <a:rPr lang="zh-CN" altLang="en-US" sz="2400" b="1" dirty="0">
                <a:latin typeface="微软雅黑" panose="020B0503020204020204" pitchFamily="34" charset="-122"/>
                <a:ea typeface="微软雅黑" panose="020B0503020204020204" pitchFamily="34" charset="-122"/>
              </a:rPr>
              <a:t>软件需求规格说明</a:t>
            </a:r>
            <a:endParaRPr lang="zh-CN" altLang="en-US" sz="2400" dirty="0"/>
          </a:p>
        </p:txBody>
      </p:sp>
      <p:sp>
        <p:nvSpPr>
          <p:cNvPr id="3" name="日期占位符 2"/>
          <p:cNvSpPr>
            <a:spLocks noGrp="1"/>
          </p:cNvSpPr>
          <p:nvPr>
            <p:ph type="dt" sz="half" idx="10"/>
          </p:nvPr>
        </p:nvSpPr>
        <p:spPr/>
        <p:txBody>
          <a:bodyPr/>
          <a:lstStyle/>
          <a:p>
            <a:fld id="{760FBDFE-C587-4B4C-A407-44438C67B59E}" type="datetime1">
              <a:rPr lang="zh-CN" altLang="en-US" smtClean="0"/>
            </a:fld>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文本框 1"/>
          <p:cNvSpPr txBox="1"/>
          <p:nvPr/>
        </p:nvSpPr>
        <p:spPr>
          <a:xfrm>
            <a:off x="3461469" y="2590800"/>
            <a:ext cx="6143625" cy="1106805"/>
          </a:xfrm>
          <a:prstGeom prst="rect">
            <a:avLst/>
          </a:prstGeom>
          <a:noFill/>
        </p:spPr>
        <p:txBody>
          <a:bodyPr wrap="none" rtlCol="0">
            <a:spAutoFit/>
          </a:bodyPr>
          <a:lstStyle/>
          <a:p>
            <a:pPr algn="ctr"/>
            <a:r>
              <a:rPr lang="zh-CN" altLang="en-US" sz="6600" dirty="0">
                <a:solidFill>
                  <a:srgbClr val="FF0000"/>
                </a:solidFill>
              </a:rPr>
              <a:t>谢谢大家！</a:t>
            </a:r>
            <a:r>
              <a:rPr lang="en-US" altLang="zh-CN" sz="6600" dirty="0">
                <a:solidFill>
                  <a:srgbClr val="FF0000"/>
                </a:solidFill>
              </a:rPr>
              <a:t>Q&amp;A</a:t>
            </a:r>
            <a:endParaRPr lang="en-US" altLang="zh-CN" sz="66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文本占位符 13314"/>
          <p:cNvSpPr>
            <a:spLocks noGrp="1"/>
          </p:cNvSpPr>
          <p:nvPr>
            <p:ph idx="1"/>
          </p:nvPr>
        </p:nvSpPr>
        <p:spPr>
          <a:xfrm>
            <a:off x="1562576" y="982359"/>
            <a:ext cx="9066848" cy="5127378"/>
          </a:xfrm>
        </p:spPr>
        <p:txBody>
          <a:bodyPr vert="horz" wrap="square" lIns="91440" tIns="45720" rIns="91440" bIns="45720" anchor="t" anchorCtr="0">
            <a:noAutofit/>
          </a:bodyPr>
          <a:lstStyle/>
          <a:p>
            <a:pPr indent="-342265">
              <a:lnSpc>
                <a:spcPct val="150000"/>
              </a:lnSpc>
              <a:buNone/>
            </a:pPr>
            <a:r>
              <a:rPr lang="zh-CN" altLang="en-US" sz="2400" b="1" kern="0" spc="0" dirty="0">
                <a:solidFill>
                  <a:schemeClr val="tx1"/>
                </a:solidFill>
                <a:latin typeface="宋体" panose="02010600030101010101" pitchFamily="2" charset="-122"/>
                <a:ea typeface="宋体" panose="02010600030101010101" pitchFamily="2" charset="-122"/>
                <a:cs typeface="宋体" panose="02010600030101010101" pitchFamily="2" charset="-122"/>
              </a:rPr>
              <a:t>不同读者使用SRS来达到不同的目的（1）：</a:t>
            </a:r>
            <a:endPar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342265" indent="-342265">
              <a:lnSpc>
                <a:spcPct val="150000"/>
              </a:lnSpc>
              <a:spcAft>
                <a:spcPts val="0"/>
              </a:spcAft>
              <a:buFont typeface="Wingdings" panose="05000000000000000000" pitchFamily="2" charset="2"/>
              <a:buChar char="l"/>
            </a:pP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客户和营销部门依赖</a:t>
            </a:r>
            <a:r>
              <a:rPr lang="en-US" altLang="zh-CN" sz="2400" b="1" dirty="0">
                <a:solidFill>
                  <a:schemeClr val="tx1"/>
                </a:solidFill>
                <a:latin typeface="宋体" panose="02010600030101010101" pitchFamily="2" charset="-122"/>
                <a:ea typeface="宋体" panose="02010600030101010101" pitchFamily="2" charset="-122"/>
                <a:cs typeface="宋体" panose="02010600030101010101" pitchFamily="2" charset="-122"/>
              </a:rPr>
              <a:t>SRS</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来了解他们所能提供的产品。</a:t>
            </a:r>
            <a:endPar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342265" indent="-342265">
              <a:lnSpc>
                <a:spcPct val="150000"/>
              </a:lnSpc>
              <a:spcAft>
                <a:spcPts val="0"/>
              </a:spcAft>
              <a:buFont typeface="Wingdings" panose="05000000000000000000" pitchFamily="2" charset="2"/>
              <a:buChar char="l"/>
            </a:pP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项目经理根据包含在</a:t>
            </a:r>
            <a:r>
              <a:rPr lang="en-US" altLang="zh-CN" sz="2400" b="1" dirty="0">
                <a:solidFill>
                  <a:schemeClr val="tx1"/>
                </a:solidFill>
                <a:latin typeface="宋体" panose="02010600030101010101" pitchFamily="2" charset="-122"/>
                <a:ea typeface="宋体" panose="02010600030101010101" pitchFamily="2" charset="-122"/>
                <a:cs typeface="宋体" panose="02010600030101010101" pitchFamily="2" charset="-122"/>
              </a:rPr>
              <a:t>SRS</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中描述的产品来制定规划，并预测进度安排、工作量和所需资源。</a:t>
            </a:r>
            <a:endPar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342265" indent="-342265">
              <a:lnSpc>
                <a:spcPct val="150000"/>
              </a:lnSpc>
              <a:spcAft>
                <a:spcPts val="0"/>
              </a:spcAft>
              <a:buFont typeface="Wingdings" panose="05000000000000000000" pitchFamily="2" charset="2"/>
              <a:buChar char="l"/>
            </a:pP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软件开发团队依赖</a:t>
            </a:r>
            <a:r>
              <a:rPr lang="en-US" altLang="zh-CN" sz="2400" b="1" dirty="0">
                <a:solidFill>
                  <a:schemeClr val="tx1"/>
                </a:solidFill>
                <a:latin typeface="宋体" panose="02010600030101010101" pitchFamily="2" charset="-122"/>
                <a:ea typeface="宋体" panose="02010600030101010101" pitchFamily="2" charset="-122"/>
                <a:cs typeface="宋体" panose="02010600030101010101" pitchFamily="2" charset="-122"/>
              </a:rPr>
              <a:t>SRS</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来理解他们将要开发的产品。</a:t>
            </a:r>
            <a:endPar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342265" indent="-342265">
              <a:lnSpc>
                <a:spcPct val="150000"/>
              </a:lnSpc>
              <a:spcAft>
                <a:spcPts val="0"/>
              </a:spcAft>
              <a:buFont typeface="Wingdings" panose="05000000000000000000" pitchFamily="2" charset="2"/>
              <a:buChar char="l"/>
            </a:pP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测试小组使用</a:t>
            </a:r>
            <a:r>
              <a:rPr lang="en-US" altLang="zh-CN" sz="2400" b="1" dirty="0">
                <a:solidFill>
                  <a:schemeClr val="tx1"/>
                </a:solidFill>
                <a:latin typeface="宋体" panose="02010600030101010101" pitchFamily="2" charset="-122"/>
                <a:ea typeface="宋体" panose="02010600030101010101" pitchFamily="2" charset="-122"/>
                <a:cs typeface="宋体" panose="02010600030101010101" pitchFamily="2" charset="-122"/>
              </a:rPr>
              <a:t>SRS</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中对产品行为的描述制定测试计划、设计测试用例和执行测试过程。</a:t>
            </a:r>
            <a:endPar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342265" indent="-342265">
              <a:lnSpc>
                <a:spcPct val="150000"/>
              </a:lnSpc>
              <a:spcAft>
                <a:spcPts val="0"/>
              </a:spcAft>
              <a:buFont typeface="Wingdings" panose="05000000000000000000" pitchFamily="2" charset="2"/>
              <a:buChar char="l"/>
            </a:pP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软件维护和支持人员根据</a:t>
            </a:r>
            <a:r>
              <a:rPr lang="en-US" altLang="zh-CN" sz="2400" b="1" dirty="0">
                <a:solidFill>
                  <a:schemeClr val="tx1"/>
                </a:solidFill>
                <a:latin typeface="宋体" panose="02010600030101010101" pitchFamily="2" charset="-122"/>
                <a:ea typeface="宋体" panose="02010600030101010101" pitchFamily="2" charset="-122"/>
                <a:cs typeface="宋体" panose="02010600030101010101" pitchFamily="2" charset="-122"/>
              </a:rPr>
              <a:t>SRS</a:t>
            </a:r>
            <a:r>
              <a:rPr lang="zh-CN" altLang="zh-CN" sz="2400" b="1" dirty="0">
                <a:solidFill>
                  <a:schemeClr val="tx1"/>
                </a:solidFill>
                <a:latin typeface="宋体" panose="02010600030101010101" pitchFamily="2" charset="-122"/>
                <a:ea typeface="宋体" panose="02010600030101010101" pitchFamily="2" charset="-122"/>
                <a:cs typeface="宋体" panose="02010600030101010101" pitchFamily="2" charset="-122"/>
              </a:rPr>
              <a:t>了解产品的每一部分的功能是什么</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zh-CN" altLang="en-US" sz="2800" b="1" dirty="0">
              <a:latin typeface="宋体" panose="02010600030101010101" pitchFamily="2" charset="-122"/>
              <a:ea typeface="宋体" panose="02010600030101010101" pitchFamily="2" charset="-122"/>
              <a:cs typeface="宋体" panose="02010600030101010101" pitchFamily="2" charset="-122"/>
            </a:endParaRPr>
          </a:p>
          <a:p>
            <a:pPr indent="-342265" eaLnBrk="1" hangingPunct="1">
              <a:lnSpc>
                <a:spcPct val="90000"/>
              </a:lnSpc>
              <a:buFont typeface="Wingdings" panose="05000000000000000000" pitchFamily="2" charset="2"/>
              <a:buChar char="l"/>
            </a:pPr>
            <a:endParaRPr lang="zh-CN" altLang="en-US" sz="2800" b="1" dirty="0">
              <a:latin typeface="宋体" panose="02010600030101010101" pitchFamily="2" charset="-122"/>
              <a:ea typeface="宋体" panose="02010600030101010101" pitchFamily="2" charset="-122"/>
              <a:cs typeface="宋体" panose="02010600030101010101" pitchFamily="2" charset="-122"/>
            </a:endParaRPr>
          </a:p>
        </p:txBody>
      </p:sp>
      <p:grpSp>
        <p:nvGrpSpPr>
          <p:cNvPr id="34" name="组合 7"/>
          <p:cNvGrpSpPr/>
          <p:nvPr/>
        </p:nvGrpSpPr>
        <p:grpSpPr>
          <a:xfrm>
            <a:off x="108557" y="337632"/>
            <a:ext cx="3079750" cy="422275"/>
            <a:chOff x="198764" y="258545"/>
            <a:chExt cx="4105382" cy="563491"/>
          </a:xfrm>
        </p:grpSpPr>
        <p:grpSp>
          <p:nvGrpSpPr>
            <p:cNvPr id="35" name="组合 5"/>
            <p:cNvGrpSpPr/>
            <p:nvPr/>
          </p:nvGrpSpPr>
          <p:grpSpPr>
            <a:xfrm>
              <a:off x="198764" y="258545"/>
              <a:ext cx="700083" cy="563491"/>
              <a:chOff x="5075564" y="2933562"/>
              <a:chExt cx="2860947" cy="2302753"/>
            </a:xfrm>
          </p:grpSpPr>
          <p:sp>
            <p:nvSpPr>
              <p:cNvPr id="37" name="等腰三角形 36"/>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8" name="等腰三角形 37"/>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6" name="文本框 6"/>
            <p:cNvSpPr txBox="1"/>
            <p:nvPr/>
          </p:nvSpPr>
          <p:spPr>
            <a:xfrm>
              <a:off x="988291" y="300221"/>
              <a:ext cx="3315855" cy="491466"/>
            </a:xfrm>
            <a:prstGeom prst="rect">
              <a:avLst/>
            </a:prstGeom>
            <a:noFill/>
            <a:ln w="9525">
              <a:noFill/>
              <a:miter/>
            </a:ln>
          </p:spPr>
          <p:txBody>
            <a:bodyPr>
              <a:spAutoFit/>
            </a:bodyPr>
            <a:lstStyle/>
            <a:p>
              <a:pPr fontAlgn="base">
                <a:spcBef>
                  <a:spcPct val="0"/>
                </a:spcBef>
                <a:spcAft>
                  <a:spcPct val="0"/>
                </a:spcAft>
              </a:pPr>
              <a:endParaRPr lang="zh-CN" altLang="en-US" b="1" dirty="0">
                <a:solidFill>
                  <a:srgbClr val="000000"/>
                </a:solidFill>
                <a:latin typeface="微软雅黑" panose="020B0503020204020204" pitchFamily="34" charset="-122"/>
                <a:ea typeface="微软雅黑" panose="020B0503020204020204" pitchFamily="34" charset="-122"/>
              </a:endParaRPr>
            </a:p>
          </p:txBody>
        </p:sp>
      </p:grpSp>
      <p:sp>
        <p:nvSpPr>
          <p:cNvPr id="39" name="文本框 38"/>
          <p:cNvSpPr txBox="1"/>
          <p:nvPr/>
        </p:nvSpPr>
        <p:spPr>
          <a:xfrm>
            <a:off x="702321" y="316031"/>
            <a:ext cx="8834436" cy="461665"/>
          </a:xfrm>
          <a:prstGeom prst="rect">
            <a:avLst/>
          </a:prstGeom>
          <a:noFill/>
        </p:spPr>
        <p:txBody>
          <a:bodyPr wrap="square">
            <a:spAutoFit/>
          </a:bodyPr>
          <a:lstStyle/>
          <a:p>
            <a:r>
              <a:rPr lang="en-US" altLang="zh-CN" sz="2400" b="1" dirty="0">
                <a:latin typeface="微软雅黑" panose="020B0503020204020204" pitchFamily="34" charset="-122"/>
                <a:ea typeface="微软雅黑" panose="020B0503020204020204" pitchFamily="34" charset="-122"/>
              </a:rPr>
              <a:t>4.1 </a:t>
            </a:r>
            <a:r>
              <a:rPr lang="zh-CN" altLang="en-US" sz="2400" b="1" dirty="0">
                <a:latin typeface="微软雅黑" panose="020B0503020204020204" pitchFamily="34" charset="-122"/>
                <a:ea typeface="微软雅黑" panose="020B0503020204020204" pitchFamily="34" charset="-122"/>
              </a:rPr>
              <a:t>软件需求规格说明</a:t>
            </a:r>
            <a:endParaRPr lang="zh-CN" altLang="en-US" sz="2400" dirty="0"/>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anim calcmode="lin" valueType="num">
                                      <p:cBhvr additive="base">
                                        <p:cTn id="7" dur="500" fill="hold"/>
                                        <p:tgtEl>
                                          <p:spTgt spid="921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218">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9218">
                                            <p:txEl>
                                              <p:pRg st="1" end="1"/>
                                            </p:txEl>
                                          </p:spTgt>
                                        </p:tgtEl>
                                        <p:attrNameLst>
                                          <p:attrName>style.visibility</p:attrName>
                                        </p:attrNameLst>
                                      </p:cBhvr>
                                      <p:to>
                                        <p:strVal val="visible"/>
                                      </p:to>
                                    </p:set>
                                    <p:anim calcmode="lin" valueType="num">
                                      <p:cBhvr additive="base">
                                        <p:cTn id="12" dur="500" fill="hold"/>
                                        <p:tgtEl>
                                          <p:spTgt spid="9218">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9218">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9218">
                                            <p:txEl>
                                              <p:pRg st="2" end="2"/>
                                            </p:txEl>
                                          </p:spTgt>
                                        </p:tgtEl>
                                        <p:attrNameLst>
                                          <p:attrName>style.visibility</p:attrName>
                                        </p:attrNameLst>
                                      </p:cBhvr>
                                      <p:to>
                                        <p:strVal val="visible"/>
                                      </p:to>
                                    </p:set>
                                    <p:anim calcmode="lin" valueType="num">
                                      <p:cBhvr additive="base">
                                        <p:cTn id="17" dur="500" fill="hold"/>
                                        <p:tgtEl>
                                          <p:spTgt spid="9218">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9218">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9218">
                                            <p:txEl>
                                              <p:pRg st="3" end="3"/>
                                            </p:txEl>
                                          </p:spTgt>
                                        </p:tgtEl>
                                        <p:attrNameLst>
                                          <p:attrName>style.visibility</p:attrName>
                                        </p:attrNameLst>
                                      </p:cBhvr>
                                      <p:to>
                                        <p:strVal val="visible"/>
                                      </p:to>
                                    </p:set>
                                    <p:anim calcmode="lin" valueType="num">
                                      <p:cBhvr additive="base">
                                        <p:cTn id="22" dur="500" fill="hold"/>
                                        <p:tgtEl>
                                          <p:spTgt spid="9218">
                                            <p:txEl>
                                              <p:pRg st="3" end="3"/>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9218">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9218">
                                            <p:txEl>
                                              <p:pRg st="4" end="4"/>
                                            </p:txEl>
                                          </p:spTgt>
                                        </p:tgtEl>
                                        <p:attrNameLst>
                                          <p:attrName>style.visibility</p:attrName>
                                        </p:attrNameLst>
                                      </p:cBhvr>
                                      <p:to>
                                        <p:strVal val="visible"/>
                                      </p:to>
                                    </p:set>
                                    <p:anim calcmode="lin" valueType="num">
                                      <p:cBhvr additive="base">
                                        <p:cTn id="27" dur="500" fill="hold"/>
                                        <p:tgtEl>
                                          <p:spTgt spid="9218">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9218">
                                            <p:txEl>
                                              <p:pRg st="4" end="4"/>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9218">
                                            <p:txEl>
                                              <p:pRg st="5" end="5"/>
                                            </p:txEl>
                                          </p:spTgt>
                                        </p:tgtEl>
                                        <p:attrNameLst>
                                          <p:attrName>style.visibility</p:attrName>
                                        </p:attrNameLst>
                                      </p:cBhvr>
                                      <p:to>
                                        <p:strVal val="visible"/>
                                      </p:to>
                                    </p:set>
                                    <p:anim calcmode="lin" valueType="num">
                                      <p:cBhvr additive="base">
                                        <p:cTn id="32" dur="500" fill="hold"/>
                                        <p:tgtEl>
                                          <p:spTgt spid="9218">
                                            <p:txEl>
                                              <p:pRg st="5" end="5"/>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9218">
                                            <p:txEl>
                                              <p:pRg st="5" end="5"/>
                                            </p:txEl>
                                          </p:spTgt>
                                        </p:tgtEl>
                                        <p:attrNameLst>
                                          <p:attrName>ppt_y</p:attrName>
                                        </p:attrNameLst>
                                      </p:cBhvr>
                                      <p:tavLst>
                                        <p:tav tm="0">
                                          <p:val>
                                            <p:strVal val="#ppt_y"/>
                                          </p:val>
                                        </p:tav>
                                        <p:tav tm="100000">
                                          <p:val>
                                            <p:strVal val="#ppt_y"/>
                                          </p:val>
                                        </p:tav>
                                      </p:tavLst>
                                    </p:anim>
                                  </p:childTnLst>
                                </p:cTn>
                              </p:par>
                              <p:par>
                                <p:cTn id="34" presetID="2" presetClass="entr" presetSubtype="8" fill="hold" nodeType="withEffect">
                                  <p:stCondLst>
                                    <p:cond delay="0"/>
                                  </p:stCondLst>
                                  <p:childTnLst>
                                    <p:set>
                                      <p:cBhvr>
                                        <p:cTn id="35" dur="1" fill="hold">
                                          <p:stCondLst>
                                            <p:cond delay="0"/>
                                          </p:stCondLst>
                                        </p:cTn>
                                        <p:tgtEl>
                                          <p:spTgt spid="34"/>
                                        </p:tgtEl>
                                        <p:attrNameLst>
                                          <p:attrName>style.visibility</p:attrName>
                                        </p:attrNameLst>
                                      </p:cBhvr>
                                      <p:to>
                                        <p:strVal val="visible"/>
                                      </p:to>
                                    </p:set>
                                    <p:anim calcmode="lin" valueType="num">
                                      <p:cBhvr additive="base">
                                        <p:cTn id="36" dur="500" fill="hold"/>
                                        <p:tgtEl>
                                          <p:spTgt spid="34"/>
                                        </p:tgtEl>
                                        <p:attrNameLst>
                                          <p:attrName>ppt_x</p:attrName>
                                        </p:attrNameLst>
                                      </p:cBhvr>
                                      <p:tavLst>
                                        <p:tav tm="0">
                                          <p:val>
                                            <p:strVal val="0-#ppt_w/2"/>
                                          </p:val>
                                        </p:tav>
                                        <p:tav tm="100000">
                                          <p:val>
                                            <p:strVal val="#ppt_x"/>
                                          </p:val>
                                        </p:tav>
                                      </p:tavLst>
                                    </p:anim>
                                    <p:anim calcmode="lin" valueType="num">
                                      <p:cBhvr additive="base">
                                        <p:cTn id="37" dur="500" fill="hold"/>
                                        <p:tgtEl>
                                          <p:spTgt spid="34"/>
                                        </p:tgtEl>
                                        <p:attrNameLst>
                                          <p:attrName>ppt_y</p:attrName>
                                        </p:attrNameLst>
                                      </p:cBhvr>
                                      <p:tavLst>
                                        <p:tav tm="0">
                                          <p:val>
                                            <p:strVal val="#ppt_y"/>
                                          </p:val>
                                        </p:tav>
                                        <p:tav tm="100000">
                                          <p:val>
                                            <p:strVal val="#ppt_y"/>
                                          </p:val>
                                        </p:tav>
                                      </p:tavLst>
                                    </p:anim>
                                  </p:childTnLst>
                                </p:cTn>
                              </p:par>
                            </p:childTnLst>
                          </p:cTn>
                        </p:par>
                        <p:par>
                          <p:cTn id="38" fill="hold">
                            <p:stCondLst>
                              <p:cond delay="3000"/>
                            </p:stCondLst>
                            <p:childTnLst>
                              <p:par>
                                <p:cTn id="39" presetID="12" presetClass="entr" presetSubtype="8" fill="hold" grpId="0" nodeType="afterEffect">
                                  <p:stCondLst>
                                    <p:cond delay="0"/>
                                  </p:stCondLst>
                                  <p:childTnLst>
                                    <p:set>
                                      <p:cBhvr>
                                        <p:cTn id="40" dur="1" fill="hold">
                                          <p:stCondLst>
                                            <p:cond delay="0"/>
                                          </p:stCondLst>
                                        </p:cTn>
                                        <p:tgtEl>
                                          <p:spTgt spid="39"/>
                                        </p:tgtEl>
                                        <p:attrNameLst>
                                          <p:attrName>style.visibility</p:attrName>
                                        </p:attrNameLst>
                                      </p:cBhvr>
                                      <p:to>
                                        <p:strVal val="visible"/>
                                      </p:to>
                                    </p:set>
                                    <p:anim calcmode="lin" valueType="num">
                                      <p:cBhvr additive="base">
                                        <p:cTn id="41" dur="500"/>
                                        <p:tgtEl>
                                          <p:spTgt spid="39"/>
                                        </p:tgtEl>
                                        <p:attrNameLst>
                                          <p:attrName>ppt_x</p:attrName>
                                        </p:attrNameLst>
                                      </p:cBhvr>
                                      <p:tavLst>
                                        <p:tav tm="0">
                                          <p:val>
                                            <p:strVal val="#ppt_x-#ppt_w*1.125000"/>
                                          </p:val>
                                        </p:tav>
                                        <p:tav tm="100000">
                                          <p:val>
                                            <p:strVal val="#ppt_x"/>
                                          </p:val>
                                        </p:tav>
                                      </p:tavLst>
                                    </p:anim>
                                    <p:animEffect transition="in" filter="wipe(right)">
                                      <p:cBhvr>
                                        <p:cTn id="42" dur="500"/>
                                        <p:tgtEl>
                                          <p:spTgt spid="39"/>
                                        </p:tgtEl>
                                      </p:cBhvr>
                                    </p:animEffect>
                                  </p:childTnLst>
                                </p:cTn>
                              </p:par>
                              <p:par>
                                <p:cTn id="43" presetID="53" presetClass="entr" presetSubtype="16"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anim calcmode="lin" valueType="num">
                                      <p:cBhvr>
                                        <p:cTn id="45" dur="500" fill="hold"/>
                                        <p:tgtEl>
                                          <p:spTgt spid="55"/>
                                        </p:tgtEl>
                                        <p:attrNameLst>
                                          <p:attrName>ppt_w</p:attrName>
                                        </p:attrNameLst>
                                      </p:cBhvr>
                                      <p:tavLst>
                                        <p:tav tm="0">
                                          <p:val>
                                            <p:fltVal val="0"/>
                                          </p:val>
                                        </p:tav>
                                        <p:tav tm="100000">
                                          <p:val>
                                            <p:strVal val="#ppt_w"/>
                                          </p:val>
                                        </p:tav>
                                      </p:tavLst>
                                    </p:anim>
                                    <p:anim calcmode="lin" valueType="num">
                                      <p:cBhvr>
                                        <p:cTn id="46" dur="500" fill="hold"/>
                                        <p:tgtEl>
                                          <p:spTgt spid="55"/>
                                        </p:tgtEl>
                                        <p:attrNameLst>
                                          <p:attrName>ppt_h</p:attrName>
                                        </p:attrNameLst>
                                      </p:cBhvr>
                                      <p:tavLst>
                                        <p:tav tm="0">
                                          <p:val>
                                            <p:fltVal val="0"/>
                                          </p:val>
                                        </p:tav>
                                        <p:tav tm="100000">
                                          <p:val>
                                            <p:strVal val="#ppt_h"/>
                                          </p:val>
                                        </p:tav>
                                      </p:tavLst>
                                    </p:anim>
                                    <p:animEffect transition="in" filter="fade">
                                      <p:cBhvr>
                                        <p:cTn id="4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uiExpand="1" build="p"/>
      <p:bldP spid="39" grpId="0"/>
      <p:bldP spid="39" grpId="1"/>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8917</Words>
  <Application>WPS 演示</Application>
  <PresentationFormat>宽屏</PresentationFormat>
  <Paragraphs>797</Paragraphs>
  <Slides>80</Slides>
  <Notes>55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80</vt:i4>
      </vt:variant>
    </vt:vector>
  </HeadingPairs>
  <TitlesOfParts>
    <vt:vector size="94" baseType="lpstr">
      <vt:lpstr>Arial</vt:lpstr>
      <vt:lpstr>宋体</vt:lpstr>
      <vt:lpstr>Wingdings</vt:lpstr>
      <vt:lpstr>微软雅黑</vt:lpstr>
      <vt:lpstr>Wingdings</vt:lpstr>
      <vt:lpstr>Arial</vt:lpstr>
      <vt:lpstr>Arial Unicode MS</vt:lpstr>
      <vt:lpstr>Calibri</vt:lpstr>
      <vt:lpstr>黑体</vt:lpstr>
      <vt:lpstr>方正大标宋简体</vt:lpstr>
      <vt:lpstr>方正仿宋_GB2312</vt:lpstr>
      <vt:lpstr>方正小标宋简体</vt:lpstr>
      <vt:lpstr>Tahoma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xinwan zhang</dc:creator>
  <cp:lastModifiedBy>武怡琼</cp:lastModifiedBy>
  <cp:revision>586</cp:revision>
  <dcterms:created xsi:type="dcterms:W3CDTF">2019-06-19T02:08:00Z</dcterms:created>
  <dcterms:modified xsi:type="dcterms:W3CDTF">2022-03-21T02:37:35Z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7919E2A296E2473F85A3C93173FECABD</vt:lpwstr>
  </property>
</Properties>
</file>